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97" r:id="rId4"/>
    <p:sldId id="293" r:id="rId5"/>
    <p:sldId id="276" r:id="rId6"/>
    <p:sldId id="285" r:id="rId7"/>
    <p:sldId id="290" r:id="rId8"/>
    <p:sldId id="291" r:id="rId9"/>
    <p:sldId id="289" r:id="rId10"/>
    <p:sldId id="278" r:id="rId11"/>
    <p:sldId id="295" r:id="rId12"/>
    <p:sldId id="296" r:id="rId13"/>
    <p:sldId id="279" r:id="rId14"/>
    <p:sldId id="292" r:id="rId15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3F4"/>
    <a:srgbClr val="AC6401"/>
    <a:srgbClr val="941651"/>
    <a:srgbClr val="61487F"/>
    <a:srgbClr val="942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5266"/>
    <p:restoredTop sz="86448"/>
  </p:normalViewPr>
  <p:slideViewPr>
    <p:cSldViewPr>
      <p:cViewPr varScale="1">
        <p:scale>
          <a:sx n="173" d="100"/>
          <a:sy n="173" d="100"/>
        </p:scale>
        <p:origin x="236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35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924893-923B-8E4E-B34C-10C800D546B6}" type="doc">
      <dgm:prSet loTypeId="urn:microsoft.com/office/officeart/2005/8/layout/vProcess5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DC7E0D0-6E42-AF4A-BCE6-DE2E32DAA753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it-IT" sz="1800" b="0" i="0" u="none" baseline="0" dirty="0" err="1">
              <a:latin typeface="Avenir Book" panose="02000503020000020003" pitchFamily="2" charset="0"/>
            </a:rPr>
            <a:t>Nucleic</a:t>
          </a:r>
          <a:r>
            <a:rPr lang="it-IT" sz="1800" b="0" i="0" u="none" baseline="0" dirty="0">
              <a:latin typeface="Avenir Book" panose="02000503020000020003" pitchFamily="2" charset="0"/>
            </a:rPr>
            <a:t> acids and </a:t>
          </a:r>
          <a:r>
            <a:rPr lang="it-IT" sz="1800" b="0" i="0" u="none" baseline="0" dirty="0" err="1">
              <a:latin typeface="Avenir Book" panose="02000503020000020003" pitchFamily="2" charset="0"/>
            </a:rPr>
            <a:t>protein</a:t>
          </a:r>
          <a:r>
            <a:rPr lang="it-IT" sz="1800" b="0" i="0" u="none" baseline="0" dirty="0">
              <a:latin typeface="Avenir Book" panose="02000503020000020003" pitchFamily="2" charset="0"/>
            </a:rPr>
            <a:t> </a:t>
          </a:r>
          <a:r>
            <a:rPr lang="it-IT" sz="1800" b="0" i="0" u="none" baseline="0" dirty="0" err="1">
              <a:latin typeface="Avenir Book" panose="02000503020000020003" pitchFamily="2" charset="0"/>
            </a:rPr>
            <a:t>sequence</a:t>
          </a:r>
          <a:r>
            <a:rPr lang="it-IT" sz="1800" b="0" i="0" u="none" baseline="0" dirty="0">
              <a:latin typeface="Avenir Book" panose="02000503020000020003" pitchFamily="2" charset="0"/>
            </a:rPr>
            <a:t> </a:t>
          </a:r>
          <a:r>
            <a:rPr lang="en-US" sz="1800" b="0" i="0" u="none" baseline="0" noProof="0" dirty="0">
              <a:latin typeface="Avenir Book" panose="02000503020000020003" pitchFamily="2" charset="0"/>
            </a:rPr>
            <a:t>alignment</a:t>
          </a:r>
          <a:r>
            <a:rPr lang="it-IT" sz="1800" b="0" i="0" u="none" baseline="0" dirty="0">
              <a:latin typeface="Avenir Book" panose="02000503020000020003" pitchFamily="2" charset="0"/>
            </a:rPr>
            <a:t>, </a:t>
          </a:r>
          <a:r>
            <a:rPr lang="en-US" sz="1800" b="0" i="0" u="none" baseline="0" dirty="0">
              <a:latin typeface="Avenir Book" panose="02000503020000020003" pitchFamily="2" charset="0"/>
            </a:rPr>
            <a:t>substitution matrices, sequence alignment algorithms, heuristic vs exact algorithms.</a:t>
          </a:r>
          <a:endParaRPr lang="en-US" sz="1800" b="0" i="0" u="none" dirty="0">
            <a:latin typeface="Avenir Book" panose="02000503020000020003" pitchFamily="2" charset="0"/>
          </a:endParaRPr>
        </a:p>
      </dgm:t>
    </dgm:pt>
    <dgm:pt modelId="{015E6B86-C8E0-8643-ADD7-6E349CE5542B}" type="parTrans" cxnId="{62362DC4-EBFE-7F41-B1AC-85B7351116DF}">
      <dgm:prSet/>
      <dgm:spPr/>
      <dgm:t>
        <a:bodyPr/>
        <a:lstStyle/>
        <a:p>
          <a:endParaRPr lang="en-US"/>
        </a:p>
      </dgm:t>
    </dgm:pt>
    <dgm:pt modelId="{DAFF42AF-DA42-134E-8A1A-728C42864A4B}" type="sibTrans" cxnId="{62362DC4-EBFE-7F41-B1AC-85B7351116DF}">
      <dgm:prSet/>
      <dgm:spPr/>
      <dgm:t>
        <a:bodyPr/>
        <a:lstStyle/>
        <a:p>
          <a:endParaRPr lang="en-US"/>
        </a:p>
      </dgm:t>
    </dgm:pt>
    <dgm:pt modelId="{548AEDEE-38CE-3D4D-9254-3F798C45B0A5}">
      <dgm:prSet custT="1"/>
      <dgm:spPr/>
      <dgm:t>
        <a:bodyPr/>
        <a:lstStyle/>
        <a:p>
          <a:r>
            <a:rPr lang="en-US" sz="1800" b="0" i="0" u="none" baseline="0" dirty="0">
              <a:latin typeface="Avenir Book" panose="02000503020000020003" pitchFamily="2" charset="0"/>
            </a:rPr>
            <a:t>Multiple sequence alignment, progressive and consistency based methods, jury methods</a:t>
          </a:r>
          <a:endParaRPr lang="en-US" sz="1800" b="0" i="0" u="none" dirty="0">
            <a:latin typeface="Avenir Book" panose="02000503020000020003" pitchFamily="2" charset="0"/>
          </a:endParaRPr>
        </a:p>
      </dgm:t>
    </dgm:pt>
    <dgm:pt modelId="{5A723EF6-4321-6E4F-9633-8BE043AFF500}" type="parTrans" cxnId="{16E5263D-11C1-274B-87EC-D00259AC00B0}">
      <dgm:prSet/>
      <dgm:spPr/>
      <dgm:t>
        <a:bodyPr/>
        <a:lstStyle/>
        <a:p>
          <a:endParaRPr lang="en-US"/>
        </a:p>
      </dgm:t>
    </dgm:pt>
    <dgm:pt modelId="{6D228F69-0497-E14F-8C42-D0C9DF3342BF}" type="sibTrans" cxnId="{16E5263D-11C1-274B-87EC-D00259AC00B0}">
      <dgm:prSet/>
      <dgm:spPr/>
      <dgm:t>
        <a:bodyPr/>
        <a:lstStyle/>
        <a:p>
          <a:endParaRPr lang="en-US"/>
        </a:p>
      </dgm:t>
    </dgm:pt>
    <dgm:pt modelId="{DC20D4C4-39C6-3046-A8C1-D4FC8CE7A1C4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it-IT" sz="1800" b="0" i="0" u="none" baseline="0" dirty="0" err="1">
              <a:latin typeface="Avenir Book" panose="02000503020000020003" pitchFamily="2" charset="0"/>
            </a:rPr>
            <a:t>Similarity</a:t>
          </a:r>
          <a:r>
            <a:rPr lang="it-IT" sz="1800" b="0" i="0" u="none" baseline="0" dirty="0">
              <a:latin typeface="Avenir Book" panose="02000503020000020003" pitchFamily="2" charset="0"/>
            </a:rPr>
            <a:t> </a:t>
          </a:r>
          <a:r>
            <a:rPr lang="it-IT" sz="1800" b="0" i="0" u="none" baseline="0" dirty="0" err="1">
              <a:latin typeface="Avenir Book" panose="02000503020000020003" pitchFamily="2" charset="0"/>
            </a:rPr>
            <a:t>search</a:t>
          </a:r>
          <a:r>
            <a:rPr lang="it-IT" sz="1800" b="0" i="0" u="none" baseline="0" dirty="0">
              <a:latin typeface="Avenir Book" panose="02000503020000020003" pitchFamily="2" charset="0"/>
            </a:rPr>
            <a:t>, BLASTA</a:t>
          </a:r>
          <a:endParaRPr lang="en-US" sz="1800" b="0" i="0" u="none" dirty="0">
            <a:latin typeface="Avenir Book" panose="02000503020000020003" pitchFamily="2" charset="0"/>
          </a:endParaRPr>
        </a:p>
      </dgm:t>
    </dgm:pt>
    <dgm:pt modelId="{3D6F14B5-57D0-3B47-88E7-25278BD0BBAF}" type="parTrans" cxnId="{EDC4BFED-C993-194C-94B4-83B76DFF2E0D}">
      <dgm:prSet/>
      <dgm:spPr/>
      <dgm:t>
        <a:bodyPr/>
        <a:lstStyle/>
        <a:p>
          <a:endParaRPr lang="en-US"/>
        </a:p>
      </dgm:t>
    </dgm:pt>
    <dgm:pt modelId="{C1DBFF02-4463-9D43-9F71-16F78A8ADEE6}" type="sibTrans" cxnId="{EDC4BFED-C993-194C-94B4-83B76DFF2E0D}">
      <dgm:prSet/>
      <dgm:spPr/>
      <dgm:t>
        <a:bodyPr/>
        <a:lstStyle/>
        <a:p>
          <a:endParaRPr lang="en-US"/>
        </a:p>
      </dgm:t>
    </dgm:pt>
    <dgm:pt modelId="{0FD89634-0CAC-E944-87EF-620849C63383}">
      <dgm:prSet phldrT="[Text]" custT="1"/>
      <dgm:spPr>
        <a:solidFill>
          <a:schemeClr val="accent5">
            <a:lumMod val="25000"/>
          </a:schemeClr>
        </a:solidFill>
      </dgm:spPr>
      <dgm:t>
        <a:bodyPr/>
        <a:lstStyle/>
        <a:p>
          <a:r>
            <a:rPr lang="it-IT" sz="1800" b="0" i="0" u="none" baseline="0" dirty="0">
              <a:latin typeface="Avenir Book" panose="02000503020000020003" pitchFamily="2" charset="0"/>
            </a:rPr>
            <a:t>Databases and data </a:t>
          </a:r>
          <a:r>
            <a:rPr lang="it-IT" sz="1800" b="0" i="0" u="none" baseline="0" dirty="0" err="1">
              <a:latin typeface="Avenir Book" panose="02000503020000020003" pitchFamily="2" charset="0"/>
            </a:rPr>
            <a:t>retrieval</a:t>
          </a:r>
          <a:r>
            <a:rPr lang="it-IT" sz="1800" b="0" i="0" u="none" baseline="0" dirty="0">
              <a:latin typeface="Avenir Book" panose="02000503020000020003" pitchFamily="2" charset="0"/>
            </a:rPr>
            <a:t> (</a:t>
          </a:r>
          <a:r>
            <a:rPr lang="it-IT" sz="1800" b="0" i="0" u="none" baseline="0" dirty="0" err="1">
              <a:latin typeface="Avenir Book" panose="02000503020000020003" pitchFamily="2" charset="0"/>
            </a:rPr>
            <a:t>biosequences</a:t>
          </a:r>
          <a:r>
            <a:rPr lang="it-IT" sz="1800" b="0" i="0" u="none" baseline="0" dirty="0">
              <a:latin typeface="Avenir Book" panose="02000503020000020003" pitchFamily="2" charset="0"/>
            </a:rPr>
            <a:t>, </a:t>
          </a:r>
          <a:r>
            <a:rPr lang="it-IT" sz="1800" b="0" i="0" u="none" baseline="0" dirty="0" err="1">
              <a:latin typeface="Avenir Book" panose="02000503020000020003" pitchFamily="2" charset="0"/>
            </a:rPr>
            <a:t>secondary</a:t>
          </a:r>
          <a:r>
            <a:rPr lang="it-IT" sz="1800" b="0" i="0" u="none" baseline="0" dirty="0">
              <a:latin typeface="Avenir Book" panose="02000503020000020003" pitchFamily="2" charset="0"/>
            </a:rPr>
            <a:t> databases and </a:t>
          </a:r>
          <a:r>
            <a:rPr lang="it-IT" sz="1800" b="0" i="0" u="none" baseline="0" dirty="0" err="1">
              <a:latin typeface="Avenir Book" panose="02000503020000020003" pitchFamily="2" charset="0"/>
            </a:rPr>
            <a:t>knowledgebases</a:t>
          </a:r>
          <a:r>
            <a:rPr lang="it-IT" sz="1800" b="0" i="0" u="none" baseline="0" dirty="0">
              <a:latin typeface="Avenir Book" panose="02000503020000020003" pitchFamily="2" charset="0"/>
            </a:rPr>
            <a:t>, </a:t>
          </a:r>
          <a:r>
            <a:rPr lang="it-IT" sz="1800" b="0" i="0" u="none" baseline="0" dirty="0" err="1">
              <a:latin typeface="Avenir Book" panose="02000503020000020003" pitchFamily="2" charset="0"/>
            </a:rPr>
            <a:t>structure</a:t>
          </a:r>
          <a:r>
            <a:rPr lang="it-IT" sz="1800" b="0" i="0" u="none" baseline="0" dirty="0">
              <a:latin typeface="Avenir Book" panose="02000503020000020003" pitchFamily="2" charset="0"/>
            </a:rPr>
            <a:t> databases).</a:t>
          </a:r>
          <a:endParaRPr lang="en-US" sz="1800" dirty="0">
            <a:latin typeface="Avenir Book" panose="02000503020000020003" pitchFamily="2" charset="0"/>
          </a:endParaRPr>
        </a:p>
      </dgm:t>
    </dgm:pt>
    <dgm:pt modelId="{F0F0273F-3959-4348-BF52-0B2C6106FAAA}" type="parTrans" cxnId="{32A3984C-01F7-9F4E-A24F-2B6B00EAB2FF}">
      <dgm:prSet/>
      <dgm:spPr/>
      <dgm:t>
        <a:bodyPr/>
        <a:lstStyle/>
        <a:p>
          <a:endParaRPr lang="en-US"/>
        </a:p>
      </dgm:t>
    </dgm:pt>
    <dgm:pt modelId="{510CBF3C-26FD-BC4C-89FA-62AC5EA83CFA}" type="sibTrans" cxnId="{32A3984C-01F7-9F4E-A24F-2B6B00EAB2FF}">
      <dgm:prSet/>
      <dgm:spPr/>
      <dgm:t>
        <a:bodyPr/>
        <a:lstStyle/>
        <a:p>
          <a:endParaRPr lang="en-US"/>
        </a:p>
      </dgm:t>
    </dgm:pt>
    <dgm:pt modelId="{1EFD4034-EB42-C541-A2CC-02C682FB960B}" type="pres">
      <dgm:prSet presAssocID="{F8924893-923B-8E4E-B34C-10C800D546B6}" presName="outerComposite" presStyleCnt="0">
        <dgm:presLayoutVars>
          <dgm:chMax val="5"/>
          <dgm:dir/>
          <dgm:resizeHandles val="exact"/>
        </dgm:presLayoutVars>
      </dgm:prSet>
      <dgm:spPr/>
    </dgm:pt>
    <dgm:pt modelId="{F92A72CD-105D-D948-ABFA-ED89B2B45FA8}" type="pres">
      <dgm:prSet presAssocID="{F8924893-923B-8E4E-B34C-10C800D546B6}" presName="dummyMaxCanvas" presStyleCnt="0">
        <dgm:presLayoutVars/>
      </dgm:prSet>
      <dgm:spPr/>
    </dgm:pt>
    <dgm:pt modelId="{37436AFB-1BE3-F143-84CD-9630E090A37A}" type="pres">
      <dgm:prSet presAssocID="{F8924893-923B-8E4E-B34C-10C800D546B6}" presName="FourNodes_1" presStyleLbl="node1" presStyleIdx="0" presStyleCnt="4">
        <dgm:presLayoutVars>
          <dgm:bulletEnabled val="1"/>
        </dgm:presLayoutVars>
      </dgm:prSet>
      <dgm:spPr/>
    </dgm:pt>
    <dgm:pt modelId="{C689FB26-5FC3-4D42-B1FC-1FD95B08A6D6}" type="pres">
      <dgm:prSet presAssocID="{F8924893-923B-8E4E-B34C-10C800D546B6}" presName="FourNodes_2" presStyleLbl="node1" presStyleIdx="1" presStyleCnt="4">
        <dgm:presLayoutVars>
          <dgm:bulletEnabled val="1"/>
        </dgm:presLayoutVars>
      </dgm:prSet>
      <dgm:spPr/>
    </dgm:pt>
    <dgm:pt modelId="{ECB39A64-7732-6E4E-9521-7DE133014CB6}" type="pres">
      <dgm:prSet presAssocID="{F8924893-923B-8E4E-B34C-10C800D546B6}" presName="FourNodes_3" presStyleLbl="node1" presStyleIdx="2" presStyleCnt="4">
        <dgm:presLayoutVars>
          <dgm:bulletEnabled val="1"/>
        </dgm:presLayoutVars>
      </dgm:prSet>
      <dgm:spPr/>
    </dgm:pt>
    <dgm:pt modelId="{64B6CB20-030B-404E-8D6A-A8E727B08339}" type="pres">
      <dgm:prSet presAssocID="{F8924893-923B-8E4E-B34C-10C800D546B6}" presName="FourNodes_4" presStyleLbl="node1" presStyleIdx="3" presStyleCnt="4">
        <dgm:presLayoutVars>
          <dgm:bulletEnabled val="1"/>
        </dgm:presLayoutVars>
      </dgm:prSet>
      <dgm:spPr/>
    </dgm:pt>
    <dgm:pt modelId="{C9FB32A2-DAFA-C642-A512-35E404A08DAC}" type="pres">
      <dgm:prSet presAssocID="{F8924893-923B-8E4E-B34C-10C800D546B6}" presName="FourConn_1-2" presStyleLbl="fgAccFollowNode1" presStyleIdx="0" presStyleCnt="3">
        <dgm:presLayoutVars>
          <dgm:bulletEnabled val="1"/>
        </dgm:presLayoutVars>
      </dgm:prSet>
      <dgm:spPr/>
    </dgm:pt>
    <dgm:pt modelId="{FA1E78E2-5366-6747-9E32-39EDD17731CA}" type="pres">
      <dgm:prSet presAssocID="{F8924893-923B-8E4E-B34C-10C800D546B6}" presName="FourConn_2-3" presStyleLbl="fgAccFollowNode1" presStyleIdx="1" presStyleCnt="3">
        <dgm:presLayoutVars>
          <dgm:bulletEnabled val="1"/>
        </dgm:presLayoutVars>
      </dgm:prSet>
      <dgm:spPr/>
    </dgm:pt>
    <dgm:pt modelId="{AE56E37C-27C4-AF40-B994-75F8501D94C8}" type="pres">
      <dgm:prSet presAssocID="{F8924893-923B-8E4E-B34C-10C800D546B6}" presName="FourConn_3-4" presStyleLbl="fgAccFollowNode1" presStyleIdx="2" presStyleCnt="3">
        <dgm:presLayoutVars>
          <dgm:bulletEnabled val="1"/>
        </dgm:presLayoutVars>
      </dgm:prSet>
      <dgm:spPr/>
    </dgm:pt>
    <dgm:pt modelId="{062F198A-49FA-D44F-963D-072940B5A335}" type="pres">
      <dgm:prSet presAssocID="{F8924893-923B-8E4E-B34C-10C800D546B6}" presName="FourNodes_1_text" presStyleLbl="node1" presStyleIdx="3" presStyleCnt="4">
        <dgm:presLayoutVars>
          <dgm:bulletEnabled val="1"/>
        </dgm:presLayoutVars>
      </dgm:prSet>
      <dgm:spPr/>
    </dgm:pt>
    <dgm:pt modelId="{3456EF83-C810-7E48-853F-4FC7946B408C}" type="pres">
      <dgm:prSet presAssocID="{F8924893-923B-8E4E-B34C-10C800D546B6}" presName="FourNodes_2_text" presStyleLbl="node1" presStyleIdx="3" presStyleCnt="4">
        <dgm:presLayoutVars>
          <dgm:bulletEnabled val="1"/>
        </dgm:presLayoutVars>
      </dgm:prSet>
      <dgm:spPr/>
    </dgm:pt>
    <dgm:pt modelId="{2FE65108-50D7-524D-BCC5-D02201BEB582}" type="pres">
      <dgm:prSet presAssocID="{F8924893-923B-8E4E-B34C-10C800D546B6}" presName="FourNodes_3_text" presStyleLbl="node1" presStyleIdx="3" presStyleCnt="4">
        <dgm:presLayoutVars>
          <dgm:bulletEnabled val="1"/>
        </dgm:presLayoutVars>
      </dgm:prSet>
      <dgm:spPr/>
    </dgm:pt>
    <dgm:pt modelId="{1E2217E4-EFED-B74F-8325-A79F2D25D647}" type="pres">
      <dgm:prSet presAssocID="{F8924893-923B-8E4E-B34C-10C800D546B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A268302-C9EE-0544-A3E0-09F4E1E39D08}" type="presOf" srcId="{0FD89634-0CAC-E944-87EF-620849C63383}" destId="{062F198A-49FA-D44F-963D-072940B5A335}" srcOrd="1" destOrd="0" presId="urn:microsoft.com/office/officeart/2005/8/layout/vProcess5"/>
    <dgm:cxn modelId="{80A65826-280E-1840-ACA3-514D085EFDF8}" type="presOf" srcId="{548AEDEE-38CE-3D4D-9254-3F798C45B0A5}" destId="{1E2217E4-EFED-B74F-8325-A79F2D25D647}" srcOrd="1" destOrd="0" presId="urn:microsoft.com/office/officeart/2005/8/layout/vProcess5"/>
    <dgm:cxn modelId="{D0D1832A-0574-4D46-8A0D-A49137AA41E1}" type="presOf" srcId="{0FD89634-0CAC-E944-87EF-620849C63383}" destId="{37436AFB-1BE3-F143-84CD-9630E090A37A}" srcOrd="0" destOrd="0" presId="urn:microsoft.com/office/officeart/2005/8/layout/vProcess5"/>
    <dgm:cxn modelId="{16E5263D-11C1-274B-87EC-D00259AC00B0}" srcId="{F8924893-923B-8E4E-B34C-10C800D546B6}" destId="{548AEDEE-38CE-3D4D-9254-3F798C45B0A5}" srcOrd="3" destOrd="0" parTransId="{5A723EF6-4321-6E4F-9633-8BE043AFF500}" sibTransId="{6D228F69-0497-E14F-8C42-D0C9DF3342BF}"/>
    <dgm:cxn modelId="{B1021F3E-2584-7345-929E-B6D7CEB67175}" type="presOf" srcId="{DAFF42AF-DA42-134E-8A1A-728C42864A4B}" destId="{FA1E78E2-5366-6747-9E32-39EDD17731CA}" srcOrd="0" destOrd="0" presId="urn:microsoft.com/office/officeart/2005/8/layout/vProcess5"/>
    <dgm:cxn modelId="{32A3984C-01F7-9F4E-A24F-2B6B00EAB2FF}" srcId="{F8924893-923B-8E4E-B34C-10C800D546B6}" destId="{0FD89634-0CAC-E944-87EF-620849C63383}" srcOrd="0" destOrd="0" parTransId="{F0F0273F-3959-4348-BF52-0B2C6106FAAA}" sibTransId="{510CBF3C-26FD-BC4C-89FA-62AC5EA83CFA}"/>
    <dgm:cxn modelId="{CC52CB71-1FAB-C141-8DFB-E5A611309CA4}" type="presOf" srcId="{DC20D4C4-39C6-3046-A8C1-D4FC8CE7A1C4}" destId="{ECB39A64-7732-6E4E-9521-7DE133014CB6}" srcOrd="0" destOrd="0" presId="urn:microsoft.com/office/officeart/2005/8/layout/vProcess5"/>
    <dgm:cxn modelId="{40DB0279-87C2-5141-ADDB-B5114278A051}" type="presOf" srcId="{DC20D4C4-39C6-3046-A8C1-D4FC8CE7A1C4}" destId="{2FE65108-50D7-524D-BCC5-D02201BEB582}" srcOrd="1" destOrd="0" presId="urn:microsoft.com/office/officeart/2005/8/layout/vProcess5"/>
    <dgm:cxn modelId="{8F444288-7176-8048-906C-3C4B1AEBFA01}" type="presOf" srcId="{510CBF3C-26FD-BC4C-89FA-62AC5EA83CFA}" destId="{C9FB32A2-DAFA-C642-A512-35E404A08DAC}" srcOrd="0" destOrd="0" presId="urn:microsoft.com/office/officeart/2005/8/layout/vProcess5"/>
    <dgm:cxn modelId="{AEB1A396-05EC-0B4F-A1DD-73F6EB604BED}" type="presOf" srcId="{0DC7E0D0-6E42-AF4A-BCE6-DE2E32DAA753}" destId="{C689FB26-5FC3-4D42-B1FC-1FD95B08A6D6}" srcOrd="0" destOrd="0" presId="urn:microsoft.com/office/officeart/2005/8/layout/vProcess5"/>
    <dgm:cxn modelId="{27B3489B-01C2-B24F-B7F3-0ADD4562BE99}" type="presOf" srcId="{C1DBFF02-4463-9D43-9F71-16F78A8ADEE6}" destId="{AE56E37C-27C4-AF40-B994-75F8501D94C8}" srcOrd="0" destOrd="0" presId="urn:microsoft.com/office/officeart/2005/8/layout/vProcess5"/>
    <dgm:cxn modelId="{0196FEB4-0251-A345-99D8-010174CE386A}" type="presOf" srcId="{F8924893-923B-8E4E-B34C-10C800D546B6}" destId="{1EFD4034-EB42-C541-A2CC-02C682FB960B}" srcOrd="0" destOrd="0" presId="urn:microsoft.com/office/officeart/2005/8/layout/vProcess5"/>
    <dgm:cxn modelId="{62362DC4-EBFE-7F41-B1AC-85B7351116DF}" srcId="{F8924893-923B-8E4E-B34C-10C800D546B6}" destId="{0DC7E0D0-6E42-AF4A-BCE6-DE2E32DAA753}" srcOrd="1" destOrd="0" parTransId="{015E6B86-C8E0-8643-ADD7-6E349CE5542B}" sibTransId="{DAFF42AF-DA42-134E-8A1A-728C42864A4B}"/>
    <dgm:cxn modelId="{DAA466C4-A251-1D49-839C-36515CD235DB}" type="presOf" srcId="{548AEDEE-38CE-3D4D-9254-3F798C45B0A5}" destId="{64B6CB20-030B-404E-8D6A-A8E727B08339}" srcOrd="0" destOrd="0" presId="urn:microsoft.com/office/officeart/2005/8/layout/vProcess5"/>
    <dgm:cxn modelId="{EDC4BFED-C993-194C-94B4-83B76DFF2E0D}" srcId="{F8924893-923B-8E4E-B34C-10C800D546B6}" destId="{DC20D4C4-39C6-3046-A8C1-D4FC8CE7A1C4}" srcOrd="2" destOrd="0" parTransId="{3D6F14B5-57D0-3B47-88E7-25278BD0BBAF}" sibTransId="{C1DBFF02-4463-9D43-9F71-16F78A8ADEE6}"/>
    <dgm:cxn modelId="{CC0DC6ED-0B3F-AB4C-BC2E-86259958467A}" type="presOf" srcId="{0DC7E0D0-6E42-AF4A-BCE6-DE2E32DAA753}" destId="{3456EF83-C810-7E48-853F-4FC7946B408C}" srcOrd="1" destOrd="0" presId="urn:microsoft.com/office/officeart/2005/8/layout/vProcess5"/>
    <dgm:cxn modelId="{175DE3B5-D6F9-074C-AA66-2E301AAF69CF}" type="presParOf" srcId="{1EFD4034-EB42-C541-A2CC-02C682FB960B}" destId="{F92A72CD-105D-D948-ABFA-ED89B2B45FA8}" srcOrd="0" destOrd="0" presId="urn:microsoft.com/office/officeart/2005/8/layout/vProcess5"/>
    <dgm:cxn modelId="{344A72AE-0AA2-8342-91A6-1686A319AC8C}" type="presParOf" srcId="{1EFD4034-EB42-C541-A2CC-02C682FB960B}" destId="{37436AFB-1BE3-F143-84CD-9630E090A37A}" srcOrd="1" destOrd="0" presId="urn:microsoft.com/office/officeart/2005/8/layout/vProcess5"/>
    <dgm:cxn modelId="{E4A90F10-36EA-5449-921E-25D0211F7800}" type="presParOf" srcId="{1EFD4034-EB42-C541-A2CC-02C682FB960B}" destId="{C689FB26-5FC3-4D42-B1FC-1FD95B08A6D6}" srcOrd="2" destOrd="0" presId="urn:microsoft.com/office/officeart/2005/8/layout/vProcess5"/>
    <dgm:cxn modelId="{FD4BD0EA-2BA6-024B-8ED9-2F02CAB64C6C}" type="presParOf" srcId="{1EFD4034-EB42-C541-A2CC-02C682FB960B}" destId="{ECB39A64-7732-6E4E-9521-7DE133014CB6}" srcOrd="3" destOrd="0" presId="urn:microsoft.com/office/officeart/2005/8/layout/vProcess5"/>
    <dgm:cxn modelId="{56341210-1CEB-F44A-A0C3-798BB96AE02B}" type="presParOf" srcId="{1EFD4034-EB42-C541-A2CC-02C682FB960B}" destId="{64B6CB20-030B-404E-8D6A-A8E727B08339}" srcOrd="4" destOrd="0" presId="urn:microsoft.com/office/officeart/2005/8/layout/vProcess5"/>
    <dgm:cxn modelId="{3F425246-8036-E84B-ABE2-EF12D96679E6}" type="presParOf" srcId="{1EFD4034-EB42-C541-A2CC-02C682FB960B}" destId="{C9FB32A2-DAFA-C642-A512-35E404A08DAC}" srcOrd="5" destOrd="0" presId="urn:microsoft.com/office/officeart/2005/8/layout/vProcess5"/>
    <dgm:cxn modelId="{781E4F95-6455-4041-896D-72600DE5EC98}" type="presParOf" srcId="{1EFD4034-EB42-C541-A2CC-02C682FB960B}" destId="{FA1E78E2-5366-6747-9E32-39EDD17731CA}" srcOrd="6" destOrd="0" presId="urn:microsoft.com/office/officeart/2005/8/layout/vProcess5"/>
    <dgm:cxn modelId="{C47E3CD6-BE7B-F846-9E78-D46785998115}" type="presParOf" srcId="{1EFD4034-EB42-C541-A2CC-02C682FB960B}" destId="{AE56E37C-27C4-AF40-B994-75F8501D94C8}" srcOrd="7" destOrd="0" presId="urn:microsoft.com/office/officeart/2005/8/layout/vProcess5"/>
    <dgm:cxn modelId="{97B8619E-A601-6843-BB20-9846EEB97978}" type="presParOf" srcId="{1EFD4034-EB42-C541-A2CC-02C682FB960B}" destId="{062F198A-49FA-D44F-963D-072940B5A335}" srcOrd="8" destOrd="0" presId="urn:microsoft.com/office/officeart/2005/8/layout/vProcess5"/>
    <dgm:cxn modelId="{1D166573-6B1F-D942-8F86-CA9D371122DC}" type="presParOf" srcId="{1EFD4034-EB42-C541-A2CC-02C682FB960B}" destId="{3456EF83-C810-7E48-853F-4FC7946B408C}" srcOrd="9" destOrd="0" presId="urn:microsoft.com/office/officeart/2005/8/layout/vProcess5"/>
    <dgm:cxn modelId="{052F0C0E-615F-D941-AC2A-3AC3B4B2B0DC}" type="presParOf" srcId="{1EFD4034-EB42-C541-A2CC-02C682FB960B}" destId="{2FE65108-50D7-524D-BCC5-D02201BEB582}" srcOrd="10" destOrd="0" presId="urn:microsoft.com/office/officeart/2005/8/layout/vProcess5"/>
    <dgm:cxn modelId="{A8DC82B0-08F2-0741-9C92-E8A748EC8D13}" type="presParOf" srcId="{1EFD4034-EB42-C541-A2CC-02C682FB960B}" destId="{1E2217E4-EFED-B74F-8325-A79F2D25D64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924893-923B-8E4E-B34C-10C800D546B6}" type="doc">
      <dgm:prSet loTypeId="urn:microsoft.com/office/officeart/2005/8/layout/vProcess5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3963057-7D73-D149-BFF6-D320D6AEE5AB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0" i="0" u="none" baseline="0" dirty="0">
              <a:latin typeface="Avenir Book" panose="02000503020000020003" pitchFamily="2" charset="0"/>
            </a:rPr>
            <a:t>Prediction of the three-dimensional structure of biomolecules. Folding of proteins (ab initio, comparative modeling and threading methods) and RNAs.</a:t>
          </a:r>
          <a:endParaRPr lang="en-US" dirty="0">
            <a:latin typeface="Avenir Book" panose="02000503020000020003" pitchFamily="2" charset="0"/>
          </a:endParaRPr>
        </a:p>
      </dgm:t>
    </dgm:pt>
    <dgm:pt modelId="{76D1A537-2033-DC43-BBC7-C72E05BAAAB1}" type="parTrans" cxnId="{7124C21C-94E6-2142-B15F-E2EAC436861D}">
      <dgm:prSet/>
      <dgm:spPr/>
      <dgm:t>
        <a:bodyPr/>
        <a:lstStyle/>
        <a:p>
          <a:endParaRPr lang="en-US"/>
        </a:p>
      </dgm:t>
    </dgm:pt>
    <dgm:pt modelId="{5D89D030-CEC1-C44A-9112-841BBD701572}" type="sibTrans" cxnId="{7124C21C-94E6-2142-B15F-E2EAC436861D}">
      <dgm:prSet/>
      <dgm:spPr/>
      <dgm:t>
        <a:bodyPr/>
        <a:lstStyle/>
        <a:p>
          <a:endParaRPr lang="en-US"/>
        </a:p>
      </dgm:t>
    </dgm:pt>
    <dgm:pt modelId="{48A2A5CC-F84B-1A42-8512-FE697002AB69}">
      <dgm:prSet phldrT="[Text]"/>
      <dgm:spPr>
        <a:solidFill>
          <a:srgbClr val="941651"/>
        </a:solidFill>
      </dgm:spPr>
      <dgm:t>
        <a:bodyPr/>
        <a:lstStyle/>
        <a:p>
          <a:r>
            <a:rPr lang="en-US" dirty="0">
              <a:latin typeface="Avenir Book" panose="02000503020000020003" pitchFamily="2" charset="0"/>
            </a:rPr>
            <a:t>NGS sequencing. Genome sequencing (de novo) and resequencing. Notes on mapping methods for the analysis of NGS data. </a:t>
          </a:r>
        </a:p>
      </dgm:t>
    </dgm:pt>
    <dgm:pt modelId="{27B27AE6-AB2D-564B-A884-3BF03644663A}" type="parTrans" cxnId="{133347D9-7445-694C-A125-2926893FD303}">
      <dgm:prSet/>
      <dgm:spPr/>
      <dgm:t>
        <a:bodyPr/>
        <a:lstStyle/>
        <a:p>
          <a:endParaRPr lang="en-US"/>
        </a:p>
      </dgm:t>
    </dgm:pt>
    <dgm:pt modelId="{9639734E-B062-A24F-81F8-84CEE4350DA3}" type="sibTrans" cxnId="{133347D9-7445-694C-A125-2926893FD303}">
      <dgm:prSet/>
      <dgm:spPr/>
      <dgm:t>
        <a:bodyPr/>
        <a:lstStyle/>
        <a:p>
          <a:endParaRPr lang="en-US"/>
        </a:p>
      </dgm:t>
    </dgm:pt>
    <dgm:pt modelId="{882996AB-249E-E24A-9F5F-C40BA56AA02E}">
      <dgm:prSet phldrT="[Text]"/>
      <dgm:spPr>
        <a:solidFill>
          <a:srgbClr val="AC6401"/>
        </a:solidFill>
      </dgm:spPr>
      <dgm:t>
        <a:bodyPr/>
        <a:lstStyle/>
        <a:p>
          <a:r>
            <a:rPr lang="en-US" dirty="0">
              <a:latin typeface="Avenir Book" panose="02000503020000020003" pitchFamily="2" charset="0"/>
            </a:rPr>
            <a:t>RNA-seq: sequencing, annotation and analysis of the transcriptome in model and non-model species.</a:t>
          </a:r>
        </a:p>
      </dgm:t>
    </dgm:pt>
    <dgm:pt modelId="{A3EBFC02-651C-5B4D-84F3-FCBA3A114B17}" type="parTrans" cxnId="{10941891-44AA-9D41-9B6F-B18ED7504F00}">
      <dgm:prSet/>
      <dgm:spPr/>
      <dgm:t>
        <a:bodyPr/>
        <a:lstStyle/>
        <a:p>
          <a:endParaRPr lang="en-US"/>
        </a:p>
      </dgm:t>
    </dgm:pt>
    <dgm:pt modelId="{03B204EE-63B8-FF4A-ADB8-EA959EBDD050}" type="sibTrans" cxnId="{10941891-44AA-9D41-9B6F-B18ED7504F00}">
      <dgm:prSet/>
      <dgm:spPr/>
      <dgm:t>
        <a:bodyPr/>
        <a:lstStyle/>
        <a:p>
          <a:endParaRPr lang="en-US"/>
        </a:p>
      </dgm:t>
    </dgm:pt>
    <dgm:pt modelId="{B1660372-3ACC-3B4A-BB12-1B7C5E0AEDBC}">
      <dgm:prSet phldrT="[Text]"/>
      <dgm:spPr>
        <a:solidFill>
          <a:srgbClr val="61487F"/>
        </a:solidFill>
      </dgm:spPr>
      <dgm:t>
        <a:bodyPr/>
        <a:lstStyle/>
        <a:p>
          <a:r>
            <a:rPr lang="en-US" dirty="0">
              <a:latin typeface="Avenir Book" panose="02000503020000020003" pitchFamily="2" charset="0"/>
            </a:rPr>
            <a:t>Introduction to genome sequencing and annotation. Genomic resources. Notes on comparative genomics. </a:t>
          </a:r>
        </a:p>
      </dgm:t>
    </dgm:pt>
    <dgm:pt modelId="{9AE4D252-3FD8-9E4B-BC32-324FAADDD1F9}" type="parTrans" cxnId="{B683E5B0-AE94-D742-B309-D34546600F74}">
      <dgm:prSet/>
      <dgm:spPr/>
      <dgm:t>
        <a:bodyPr/>
        <a:lstStyle/>
        <a:p>
          <a:endParaRPr lang="en-US"/>
        </a:p>
      </dgm:t>
    </dgm:pt>
    <dgm:pt modelId="{5CC171CB-E7BC-0E47-9725-0BFBA5549F2B}" type="sibTrans" cxnId="{B683E5B0-AE94-D742-B309-D34546600F74}">
      <dgm:prSet/>
      <dgm:spPr/>
      <dgm:t>
        <a:bodyPr/>
        <a:lstStyle/>
        <a:p>
          <a:endParaRPr lang="en-US"/>
        </a:p>
      </dgm:t>
    </dgm:pt>
    <dgm:pt modelId="{1EFD4034-EB42-C541-A2CC-02C682FB960B}" type="pres">
      <dgm:prSet presAssocID="{F8924893-923B-8E4E-B34C-10C800D546B6}" presName="outerComposite" presStyleCnt="0">
        <dgm:presLayoutVars>
          <dgm:chMax val="5"/>
          <dgm:dir/>
          <dgm:resizeHandles val="exact"/>
        </dgm:presLayoutVars>
      </dgm:prSet>
      <dgm:spPr/>
    </dgm:pt>
    <dgm:pt modelId="{F92A72CD-105D-D948-ABFA-ED89B2B45FA8}" type="pres">
      <dgm:prSet presAssocID="{F8924893-923B-8E4E-B34C-10C800D546B6}" presName="dummyMaxCanvas" presStyleCnt="0">
        <dgm:presLayoutVars/>
      </dgm:prSet>
      <dgm:spPr/>
    </dgm:pt>
    <dgm:pt modelId="{BDF9239B-7685-9C45-87EF-2B53DF6CB809}" type="pres">
      <dgm:prSet presAssocID="{F8924893-923B-8E4E-B34C-10C800D546B6}" presName="FourNodes_1" presStyleLbl="node1" presStyleIdx="0" presStyleCnt="4">
        <dgm:presLayoutVars>
          <dgm:bulletEnabled val="1"/>
        </dgm:presLayoutVars>
      </dgm:prSet>
      <dgm:spPr/>
    </dgm:pt>
    <dgm:pt modelId="{88D98A8D-01EC-4342-A2F3-98FDC184EE84}" type="pres">
      <dgm:prSet presAssocID="{F8924893-923B-8E4E-B34C-10C800D546B6}" presName="FourNodes_2" presStyleLbl="node1" presStyleIdx="1" presStyleCnt="4">
        <dgm:presLayoutVars>
          <dgm:bulletEnabled val="1"/>
        </dgm:presLayoutVars>
      </dgm:prSet>
      <dgm:spPr/>
    </dgm:pt>
    <dgm:pt modelId="{5A4FE2E7-D74A-4044-AA26-117392E3300D}" type="pres">
      <dgm:prSet presAssocID="{F8924893-923B-8E4E-B34C-10C800D546B6}" presName="FourNodes_3" presStyleLbl="node1" presStyleIdx="2" presStyleCnt="4">
        <dgm:presLayoutVars>
          <dgm:bulletEnabled val="1"/>
        </dgm:presLayoutVars>
      </dgm:prSet>
      <dgm:spPr/>
    </dgm:pt>
    <dgm:pt modelId="{6313FD50-CEB2-5E45-B447-A8DB6062061B}" type="pres">
      <dgm:prSet presAssocID="{F8924893-923B-8E4E-B34C-10C800D546B6}" presName="FourNodes_4" presStyleLbl="node1" presStyleIdx="3" presStyleCnt="4">
        <dgm:presLayoutVars>
          <dgm:bulletEnabled val="1"/>
        </dgm:presLayoutVars>
      </dgm:prSet>
      <dgm:spPr/>
    </dgm:pt>
    <dgm:pt modelId="{2F10EAA0-9D8D-1849-BDAB-8FC4153573BC}" type="pres">
      <dgm:prSet presAssocID="{F8924893-923B-8E4E-B34C-10C800D546B6}" presName="FourConn_1-2" presStyleLbl="fgAccFollowNode1" presStyleIdx="0" presStyleCnt="3">
        <dgm:presLayoutVars>
          <dgm:bulletEnabled val="1"/>
        </dgm:presLayoutVars>
      </dgm:prSet>
      <dgm:spPr/>
    </dgm:pt>
    <dgm:pt modelId="{CE0102CB-463A-244D-8016-1B8BF0D46E28}" type="pres">
      <dgm:prSet presAssocID="{F8924893-923B-8E4E-B34C-10C800D546B6}" presName="FourConn_2-3" presStyleLbl="fgAccFollowNode1" presStyleIdx="1" presStyleCnt="3">
        <dgm:presLayoutVars>
          <dgm:bulletEnabled val="1"/>
        </dgm:presLayoutVars>
      </dgm:prSet>
      <dgm:spPr/>
    </dgm:pt>
    <dgm:pt modelId="{44A1E1F8-C7E8-944D-A8B2-89D72837DC34}" type="pres">
      <dgm:prSet presAssocID="{F8924893-923B-8E4E-B34C-10C800D546B6}" presName="FourConn_3-4" presStyleLbl="fgAccFollowNode1" presStyleIdx="2" presStyleCnt="3">
        <dgm:presLayoutVars>
          <dgm:bulletEnabled val="1"/>
        </dgm:presLayoutVars>
      </dgm:prSet>
      <dgm:spPr/>
    </dgm:pt>
    <dgm:pt modelId="{F59878C4-5550-C541-A816-B6DF7F3F30E2}" type="pres">
      <dgm:prSet presAssocID="{F8924893-923B-8E4E-B34C-10C800D546B6}" presName="FourNodes_1_text" presStyleLbl="node1" presStyleIdx="3" presStyleCnt="4">
        <dgm:presLayoutVars>
          <dgm:bulletEnabled val="1"/>
        </dgm:presLayoutVars>
      </dgm:prSet>
      <dgm:spPr/>
    </dgm:pt>
    <dgm:pt modelId="{3BCD7BA2-A1DF-EC43-98A7-5EF823FE242F}" type="pres">
      <dgm:prSet presAssocID="{F8924893-923B-8E4E-B34C-10C800D546B6}" presName="FourNodes_2_text" presStyleLbl="node1" presStyleIdx="3" presStyleCnt="4">
        <dgm:presLayoutVars>
          <dgm:bulletEnabled val="1"/>
        </dgm:presLayoutVars>
      </dgm:prSet>
      <dgm:spPr/>
    </dgm:pt>
    <dgm:pt modelId="{AC5E59DA-932D-1244-AEC1-07A27BFEB174}" type="pres">
      <dgm:prSet presAssocID="{F8924893-923B-8E4E-B34C-10C800D546B6}" presName="FourNodes_3_text" presStyleLbl="node1" presStyleIdx="3" presStyleCnt="4">
        <dgm:presLayoutVars>
          <dgm:bulletEnabled val="1"/>
        </dgm:presLayoutVars>
      </dgm:prSet>
      <dgm:spPr/>
    </dgm:pt>
    <dgm:pt modelId="{E6C419A1-0C31-EB44-96F1-350B1279FF55}" type="pres">
      <dgm:prSet presAssocID="{F8924893-923B-8E4E-B34C-10C800D546B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0C33E1A-9DE3-9F46-9A30-C586E67758AF}" type="presOf" srcId="{882996AB-249E-E24A-9F5F-C40BA56AA02E}" destId="{6313FD50-CEB2-5E45-B447-A8DB6062061B}" srcOrd="0" destOrd="0" presId="urn:microsoft.com/office/officeart/2005/8/layout/vProcess5"/>
    <dgm:cxn modelId="{7124C21C-94E6-2142-B15F-E2EAC436861D}" srcId="{F8924893-923B-8E4E-B34C-10C800D546B6}" destId="{D3963057-7D73-D149-BFF6-D320D6AEE5AB}" srcOrd="0" destOrd="0" parTransId="{76D1A537-2033-DC43-BBC7-C72E05BAAAB1}" sibTransId="{5D89D030-CEC1-C44A-9112-841BBD701572}"/>
    <dgm:cxn modelId="{D92E0026-F8AC-0242-963D-630A718B383A}" type="presOf" srcId="{48A2A5CC-F84B-1A42-8512-FE697002AB69}" destId="{AC5E59DA-932D-1244-AEC1-07A27BFEB174}" srcOrd="1" destOrd="0" presId="urn:microsoft.com/office/officeart/2005/8/layout/vProcess5"/>
    <dgm:cxn modelId="{D89AC341-680D-704F-B055-3CB582911DC8}" type="presOf" srcId="{5D89D030-CEC1-C44A-9112-841BBD701572}" destId="{2F10EAA0-9D8D-1849-BDAB-8FC4153573BC}" srcOrd="0" destOrd="0" presId="urn:microsoft.com/office/officeart/2005/8/layout/vProcess5"/>
    <dgm:cxn modelId="{A84E7C7B-3DAE-C846-B6AC-785ED3E3E6D2}" type="presOf" srcId="{9639734E-B062-A24F-81F8-84CEE4350DA3}" destId="{44A1E1F8-C7E8-944D-A8B2-89D72837DC34}" srcOrd="0" destOrd="0" presId="urn:microsoft.com/office/officeart/2005/8/layout/vProcess5"/>
    <dgm:cxn modelId="{FFE10590-149D-5842-B360-DB25E85CBD99}" type="presOf" srcId="{B1660372-3ACC-3B4A-BB12-1B7C5E0AEDBC}" destId="{3BCD7BA2-A1DF-EC43-98A7-5EF823FE242F}" srcOrd="1" destOrd="0" presId="urn:microsoft.com/office/officeart/2005/8/layout/vProcess5"/>
    <dgm:cxn modelId="{10941891-44AA-9D41-9B6F-B18ED7504F00}" srcId="{F8924893-923B-8E4E-B34C-10C800D546B6}" destId="{882996AB-249E-E24A-9F5F-C40BA56AA02E}" srcOrd="3" destOrd="0" parTransId="{A3EBFC02-651C-5B4D-84F3-FCBA3A114B17}" sibTransId="{03B204EE-63B8-FF4A-ADB8-EA959EBDD050}"/>
    <dgm:cxn modelId="{B683E5B0-AE94-D742-B309-D34546600F74}" srcId="{F8924893-923B-8E4E-B34C-10C800D546B6}" destId="{B1660372-3ACC-3B4A-BB12-1B7C5E0AEDBC}" srcOrd="1" destOrd="0" parTransId="{9AE4D252-3FD8-9E4B-BC32-324FAADDD1F9}" sibTransId="{5CC171CB-E7BC-0E47-9725-0BFBA5549F2B}"/>
    <dgm:cxn modelId="{0196FEB4-0251-A345-99D8-010174CE386A}" type="presOf" srcId="{F8924893-923B-8E4E-B34C-10C800D546B6}" destId="{1EFD4034-EB42-C541-A2CC-02C682FB960B}" srcOrd="0" destOrd="0" presId="urn:microsoft.com/office/officeart/2005/8/layout/vProcess5"/>
    <dgm:cxn modelId="{521F8FC2-FEE6-8448-9830-DBB49362A104}" type="presOf" srcId="{D3963057-7D73-D149-BFF6-D320D6AEE5AB}" destId="{BDF9239B-7685-9C45-87EF-2B53DF6CB809}" srcOrd="0" destOrd="0" presId="urn:microsoft.com/office/officeart/2005/8/layout/vProcess5"/>
    <dgm:cxn modelId="{D6B925CA-9B62-9947-A8C2-819301B62894}" type="presOf" srcId="{D3963057-7D73-D149-BFF6-D320D6AEE5AB}" destId="{F59878C4-5550-C541-A816-B6DF7F3F30E2}" srcOrd="1" destOrd="0" presId="urn:microsoft.com/office/officeart/2005/8/layout/vProcess5"/>
    <dgm:cxn modelId="{736E4BD3-D77B-8741-BB58-1C4CDC72EBAC}" type="presOf" srcId="{B1660372-3ACC-3B4A-BB12-1B7C5E0AEDBC}" destId="{88D98A8D-01EC-4342-A2F3-98FDC184EE84}" srcOrd="0" destOrd="0" presId="urn:microsoft.com/office/officeart/2005/8/layout/vProcess5"/>
    <dgm:cxn modelId="{133347D9-7445-694C-A125-2926893FD303}" srcId="{F8924893-923B-8E4E-B34C-10C800D546B6}" destId="{48A2A5CC-F84B-1A42-8512-FE697002AB69}" srcOrd="2" destOrd="0" parTransId="{27B27AE6-AB2D-564B-A884-3BF03644663A}" sibTransId="{9639734E-B062-A24F-81F8-84CEE4350DA3}"/>
    <dgm:cxn modelId="{1A3E1DDC-B674-4645-AF9C-E62F89EF64FB}" type="presOf" srcId="{882996AB-249E-E24A-9F5F-C40BA56AA02E}" destId="{E6C419A1-0C31-EB44-96F1-350B1279FF55}" srcOrd="1" destOrd="0" presId="urn:microsoft.com/office/officeart/2005/8/layout/vProcess5"/>
    <dgm:cxn modelId="{C7BB49E5-BAE4-234F-90E2-6EA31A8CB013}" type="presOf" srcId="{5CC171CB-E7BC-0E47-9725-0BFBA5549F2B}" destId="{CE0102CB-463A-244D-8016-1B8BF0D46E28}" srcOrd="0" destOrd="0" presId="urn:microsoft.com/office/officeart/2005/8/layout/vProcess5"/>
    <dgm:cxn modelId="{3CBDD3FD-D199-D14D-AB7F-96D47CF0DE3A}" type="presOf" srcId="{48A2A5CC-F84B-1A42-8512-FE697002AB69}" destId="{5A4FE2E7-D74A-4044-AA26-117392E3300D}" srcOrd="0" destOrd="0" presId="urn:microsoft.com/office/officeart/2005/8/layout/vProcess5"/>
    <dgm:cxn modelId="{49E8DC39-0149-8A4B-913A-D74CD9EE44A1}" type="presParOf" srcId="{1EFD4034-EB42-C541-A2CC-02C682FB960B}" destId="{F92A72CD-105D-D948-ABFA-ED89B2B45FA8}" srcOrd="0" destOrd="0" presId="urn:microsoft.com/office/officeart/2005/8/layout/vProcess5"/>
    <dgm:cxn modelId="{C3191EA8-B697-2D4A-8938-A76CC01D51DD}" type="presParOf" srcId="{1EFD4034-EB42-C541-A2CC-02C682FB960B}" destId="{BDF9239B-7685-9C45-87EF-2B53DF6CB809}" srcOrd="1" destOrd="0" presId="urn:microsoft.com/office/officeart/2005/8/layout/vProcess5"/>
    <dgm:cxn modelId="{51740A76-E651-DD42-A949-ADB2450CADB0}" type="presParOf" srcId="{1EFD4034-EB42-C541-A2CC-02C682FB960B}" destId="{88D98A8D-01EC-4342-A2F3-98FDC184EE84}" srcOrd="2" destOrd="0" presId="urn:microsoft.com/office/officeart/2005/8/layout/vProcess5"/>
    <dgm:cxn modelId="{65B9C358-8246-A844-A869-C5AC582BFE2D}" type="presParOf" srcId="{1EFD4034-EB42-C541-A2CC-02C682FB960B}" destId="{5A4FE2E7-D74A-4044-AA26-117392E3300D}" srcOrd="3" destOrd="0" presId="urn:microsoft.com/office/officeart/2005/8/layout/vProcess5"/>
    <dgm:cxn modelId="{23043764-2C99-7442-9E14-A392C458F064}" type="presParOf" srcId="{1EFD4034-EB42-C541-A2CC-02C682FB960B}" destId="{6313FD50-CEB2-5E45-B447-A8DB6062061B}" srcOrd="4" destOrd="0" presId="urn:microsoft.com/office/officeart/2005/8/layout/vProcess5"/>
    <dgm:cxn modelId="{C0069BF4-FFB8-C343-89E0-DA518DD5F722}" type="presParOf" srcId="{1EFD4034-EB42-C541-A2CC-02C682FB960B}" destId="{2F10EAA0-9D8D-1849-BDAB-8FC4153573BC}" srcOrd="5" destOrd="0" presId="urn:microsoft.com/office/officeart/2005/8/layout/vProcess5"/>
    <dgm:cxn modelId="{69869A3A-550A-4249-AB4E-D74F48801A04}" type="presParOf" srcId="{1EFD4034-EB42-C541-A2CC-02C682FB960B}" destId="{CE0102CB-463A-244D-8016-1B8BF0D46E28}" srcOrd="6" destOrd="0" presId="urn:microsoft.com/office/officeart/2005/8/layout/vProcess5"/>
    <dgm:cxn modelId="{DD0EEE14-93C1-0441-9F2F-A793E9595E90}" type="presParOf" srcId="{1EFD4034-EB42-C541-A2CC-02C682FB960B}" destId="{44A1E1F8-C7E8-944D-A8B2-89D72837DC34}" srcOrd="7" destOrd="0" presId="urn:microsoft.com/office/officeart/2005/8/layout/vProcess5"/>
    <dgm:cxn modelId="{561A7BEA-A324-6D44-BC26-B2D852DF3E95}" type="presParOf" srcId="{1EFD4034-EB42-C541-A2CC-02C682FB960B}" destId="{F59878C4-5550-C541-A816-B6DF7F3F30E2}" srcOrd="8" destOrd="0" presId="urn:microsoft.com/office/officeart/2005/8/layout/vProcess5"/>
    <dgm:cxn modelId="{FEBD9CB3-F553-144E-B356-CB9C9114607F}" type="presParOf" srcId="{1EFD4034-EB42-C541-A2CC-02C682FB960B}" destId="{3BCD7BA2-A1DF-EC43-98A7-5EF823FE242F}" srcOrd="9" destOrd="0" presId="urn:microsoft.com/office/officeart/2005/8/layout/vProcess5"/>
    <dgm:cxn modelId="{AB3CFBD5-480B-7A4F-89F0-604BBFC46E04}" type="presParOf" srcId="{1EFD4034-EB42-C541-A2CC-02C682FB960B}" destId="{AC5E59DA-932D-1244-AEC1-07A27BFEB174}" srcOrd="10" destOrd="0" presId="urn:microsoft.com/office/officeart/2005/8/layout/vProcess5"/>
    <dgm:cxn modelId="{26FA9A07-A00E-3248-B773-C8058E8C9BBB}" type="presParOf" srcId="{1EFD4034-EB42-C541-A2CC-02C682FB960B}" destId="{E6C419A1-0C31-EB44-96F1-350B1279FF5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ABEB07-06EE-F646-9899-34486506C042}" type="doc">
      <dgm:prSet loTypeId="urn:microsoft.com/office/officeart/2005/8/layout/hProcess10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9CD594-6DD5-2B41-BD49-10A35E0C9ABA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600" dirty="0"/>
            <a:t>1 - Introduction to bioinformatic data and the UCSC Genome browser</a:t>
          </a:r>
        </a:p>
      </dgm:t>
    </dgm:pt>
    <dgm:pt modelId="{42DD1E7C-A450-0D41-9274-80F7E88C2A76}" type="parTrans" cxnId="{9384BFFB-81D8-E647-9DB9-55A2E00F9223}">
      <dgm:prSet/>
      <dgm:spPr/>
      <dgm:t>
        <a:bodyPr/>
        <a:lstStyle/>
        <a:p>
          <a:endParaRPr lang="en-US"/>
        </a:p>
      </dgm:t>
    </dgm:pt>
    <dgm:pt modelId="{0A70C789-F957-6E40-A3BB-453CDACE8615}" type="sibTrans" cxnId="{9384BFFB-81D8-E647-9DB9-55A2E00F9223}">
      <dgm:prSet/>
      <dgm:spPr/>
      <dgm:t>
        <a:bodyPr/>
        <a:lstStyle/>
        <a:p>
          <a:endParaRPr lang="en-US"/>
        </a:p>
      </dgm:t>
    </dgm:pt>
    <dgm:pt modelId="{7D875DE1-7760-7D48-8A98-F28C17D5C37C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600" dirty="0"/>
            <a:t>3 - Introduction to Unix operating systems and the shell</a:t>
          </a:r>
        </a:p>
      </dgm:t>
    </dgm:pt>
    <dgm:pt modelId="{376ECA65-F5A1-744D-A6F5-80FDA130CD05}" type="parTrans" cxnId="{185053C0-4A34-F641-93C2-8BD6A2D5576D}">
      <dgm:prSet/>
      <dgm:spPr/>
      <dgm:t>
        <a:bodyPr/>
        <a:lstStyle/>
        <a:p>
          <a:endParaRPr lang="en-US"/>
        </a:p>
      </dgm:t>
    </dgm:pt>
    <dgm:pt modelId="{2B091639-E4E1-9644-8BD3-008AE49925D3}" type="sibTrans" cxnId="{185053C0-4A34-F641-93C2-8BD6A2D5576D}">
      <dgm:prSet/>
      <dgm:spPr/>
      <dgm:t>
        <a:bodyPr/>
        <a:lstStyle/>
        <a:p>
          <a:endParaRPr lang="en-US"/>
        </a:p>
      </dgm:t>
    </dgm:pt>
    <dgm:pt modelId="{E949E27D-1537-CE43-A2ED-6431ED2A8DF1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600" dirty="0"/>
            <a:t>2 - Software installation session (take laptops)</a:t>
          </a:r>
        </a:p>
      </dgm:t>
    </dgm:pt>
    <dgm:pt modelId="{1B9A4506-AB30-C54E-A502-422D83820144}" type="parTrans" cxnId="{2ED5C3D3-650F-C64A-ADF6-13CB6D390D43}">
      <dgm:prSet/>
      <dgm:spPr/>
      <dgm:t>
        <a:bodyPr/>
        <a:lstStyle/>
        <a:p>
          <a:endParaRPr lang="en-US"/>
        </a:p>
      </dgm:t>
    </dgm:pt>
    <dgm:pt modelId="{60C1DC60-1F8D-D248-8B2A-74D60D51A4C0}" type="sibTrans" cxnId="{2ED5C3D3-650F-C64A-ADF6-13CB6D390D43}">
      <dgm:prSet/>
      <dgm:spPr/>
      <dgm:t>
        <a:bodyPr/>
        <a:lstStyle/>
        <a:p>
          <a:endParaRPr lang="en-US"/>
        </a:p>
      </dgm:t>
    </dgm:pt>
    <dgm:pt modelId="{7AECB27A-CE54-AB44-90E1-D35FBAC8BCB3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600" dirty="0"/>
            <a:t>4 - Advanced use of the shell</a:t>
          </a:r>
        </a:p>
      </dgm:t>
    </dgm:pt>
    <dgm:pt modelId="{6464C450-50AE-A54A-9365-2BB35576FBCD}" type="parTrans" cxnId="{4FC3CA42-D59D-D147-B8C8-15B1CECECEBE}">
      <dgm:prSet/>
      <dgm:spPr/>
      <dgm:t>
        <a:bodyPr/>
        <a:lstStyle/>
        <a:p>
          <a:endParaRPr lang="en-US"/>
        </a:p>
      </dgm:t>
    </dgm:pt>
    <dgm:pt modelId="{3DB41276-D322-C54D-84E9-AD0EE0D89307}" type="sibTrans" cxnId="{4FC3CA42-D59D-D147-B8C8-15B1CECECEBE}">
      <dgm:prSet/>
      <dgm:spPr/>
      <dgm:t>
        <a:bodyPr/>
        <a:lstStyle/>
        <a:p>
          <a:endParaRPr lang="en-US"/>
        </a:p>
      </dgm:t>
    </dgm:pt>
    <dgm:pt modelId="{353C43C0-A9DD-314A-9057-DF48C25128DC}" type="pres">
      <dgm:prSet presAssocID="{62ABEB07-06EE-F646-9899-34486506C042}" presName="Name0" presStyleCnt="0">
        <dgm:presLayoutVars>
          <dgm:dir/>
          <dgm:resizeHandles val="exact"/>
        </dgm:presLayoutVars>
      </dgm:prSet>
      <dgm:spPr/>
    </dgm:pt>
    <dgm:pt modelId="{30FF7DEA-C435-164B-9118-F98647622978}" type="pres">
      <dgm:prSet presAssocID="{6D9CD594-6DD5-2B41-BD49-10A35E0C9ABA}" presName="composite" presStyleCnt="0"/>
      <dgm:spPr/>
    </dgm:pt>
    <dgm:pt modelId="{A9D7E0A9-BAF5-124A-BCD3-85EA9C4E791E}" type="pres">
      <dgm:prSet presAssocID="{6D9CD594-6DD5-2B41-BD49-10A35E0C9ABA}" presName="imagSh" presStyleLbl="b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10E4BC58-2E87-5F44-8073-5B2A59F28F90}" type="pres">
      <dgm:prSet presAssocID="{6D9CD594-6DD5-2B41-BD49-10A35E0C9ABA}" presName="txNode" presStyleLbl="node1" presStyleIdx="0" presStyleCnt="4">
        <dgm:presLayoutVars>
          <dgm:bulletEnabled val="1"/>
        </dgm:presLayoutVars>
      </dgm:prSet>
      <dgm:spPr/>
    </dgm:pt>
    <dgm:pt modelId="{A36A237E-4337-B64E-AEA7-A74DFCFBBA02}" type="pres">
      <dgm:prSet presAssocID="{0A70C789-F957-6E40-A3BB-453CDACE8615}" presName="sibTrans" presStyleLbl="sibTrans2D1" presStyleIdx="0" presStyleCnt="3"/>
      <dgm:spPr/>
    </dgm:pt>
    <dgm:pt modelId="{91A4DF90-57DC-F540-B8B3-D4C631A70888}" type="pres">
      <dgm:prSet presAssocID="{0A70C789-F957-6E40-A3BB-453CDACE8615}" presName="connTx" presStyleLbl="sibTrans2D1" presStyleIdx="0" presStyleCnt="3"/>
      <dgm:spPr/>
    </dgm:pt>
    <dgm:pt modelId="{6A3DD644-F280-AF4B-AE3A-357E2C867169}" type="pres">
      <dgm:prSet presAssocID="{E949E27D-1537-CE43-A2ED-6431ED2A8DF1}" presName="composite" presStyleCnt="0"/>
      <dgm:spPr/>
    </dgm:pt>
    <dgm:pt modelId="{D2361FAD-D69F-3C48-ADDD-16E73C9E5865}" type="pres">
      <dgm:prSet presAssocID="{E949E27D-1537-CE43-A2ED-6431ED2A8DF1}" presName="imagSh" presStyleLbl="bgImgPlace1" presStyleIdx="1" presStyleCnt="4" custScaleX="100090" custLinFactNeighborX="-1294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1" t="-8887" r="-113999" b="8887"/>
          </a:stretch>
        </a:blipFill>
      </dgm:spPr>
    </dgm:pt>
    <dgm:pt modelId="{AC5E87A9-CFAD-D549-BFC0-3343AF18DCF3}" type="pres">
      <dgm:prSet presAssocID="{E949E27D-1537-CE43-A2ED-6431ED2A8DF1}" presName="txNode" presStyleLbl="node1" presStyleIdx="1" presStyleCnt="4">
        <dgm:presLayoutVars>
          <dgm:bulletEnabled val="1"/>
        </dgm:presLayoutVars>
      </dgm:prSet>
      <dgm:spPr/>
    </dgm:pt>
    <dgm:pt modelId="{44E13B55-48BB-564C-9D8C-64CB8B4B43B7}" type="pres">
      <dgm:prSet presAssocID="{60C1DC60-1F8D-D248-8B2A-74D60D51A4C0}" presName="sibTrans" presStyleLbl="sibTrans2D1" presStyleIdx="1" presStyleCnt="3"/>
      <dgm:spPr/>
    </dgm:pt>
    <dgm:pt modelId="{03791A7C-75F0-A748-89CD-3F51E993FEB1}" type="pres">
      <dgm:prSet presAssocID="{60C1DC60-1F8D-D248-8B2A-74D60D51A4C0}" presName="connTx" presStyleLbl="sibTrans2D1" presStyleIdx="1" presStyleCnt="3"/>
      <dgm:spPr/>
    </dgm:pt>
    <dgm:pt modelId="{0FF33212-5C77-D745-B151-AEEB937D38B8}" type="pres">
      <dgm:prSet presAssocID="{7D875DE1-7760-7D48-8A98-F28C17D5C37C}" presName="composite" presStyleCnt="0"/>
      <dgm:spPr/>
    </dgm:pt>
    <dgm:pt modelId="{74423440-F71A-6B48-9B25-96D8AB173775}" type="pres">
      <dgm:prSet presAssocID="{7D875DE1-7760-7D48-8A98-F28C17D5C37C}" presName="imagSh" presStyleLbl="bgImgPlace1" presStyleIdx="2" presStyleCnt="4" custLinFactNeighborX="3155" custLinFactNeighborY="165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1468" t="-10540" r="-16532" b="10540"/>
          </a:stretch>
        </a:blipFill>
      </dgm:spPr>
    </dgm:pt>
    <dgm:pt modelId="{D7498BD1-538E-6248-A82F-BFAFACB0DC0C}" type="pres">
      <dgm:prSet presAssocID="{7D875DE1-7760-7D48-8A98-F28C17D5C37C}" presName="txNode" presStyleLbl="node1" presStyleIdx="2" presStyleCnt="4">
        <dgm:presLayoutVars>
          <dgm:bulletEnabled val="1"/>
        </dgm:presLayoutVars>
      </dgm:prSet>
      <dgm:spPr/>
    </dgm:pt>
    <dgm:pt modelId="{B5BBF6CB-7F9A-2F43-85AB-5EB514DFC2C0}" type="pres">
      <dgm:prSet presAssocID="{2B091639-E4E1-9644-8BD3-008AE49925D3}" presName="sibTrans" presStyleLbl="sibTrans2D1" presStyleIdx="2" presStyleCnt="3"/>
      <dgm:spPr/>
    </dgm:pt>
    <dgm:pt modelId="{A98531CC-2DE1-E242-83FF-233AEE714890}" type="pres">
      <dgm:prSet presAssocID="{2B091639-E4E1-9644-8BD3-008AE49925D3}" presName="connTx" presStyleLbl="sibTrans2D1" presStyleIdx="2" presStyleCnt="3"/>
      <dgm:spPr/>
    </dgm:pt>
    <dgm:pt modelId="{C89C0DA2-5DDA-B845-A4E8-80CA26BFB448}" type="pres">
      <dgm:prSet presAssocID="{7AECB27A-CE54-AB44-90E1-D35FBAC8BCB3}" presName="composite" presStyleCnt="0"/>
      <dgm:spPr/>
    </dgm:pt>
    <dgm:pt modelId="{F67A3692-2AF7-D848-A799-85D88DD39D4F}" type="pres">
      <dgm:prSet presAssocID="{7AECB27A-CE54-AB44-90E1-D35FBAC8BCB3}" presName="imagSh" presStyleLbl="bgImgPlace1" presStyleIdx="3" presStyleCnt="4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121" t="725" r="-33121" b="-725"/>
          </a:stretch>
        </a:blipFill>
      </dgm:spPr>
    </dgm:pt>
    <dgm:pt modelId="{077EE274-FE33-0845-9EED-2DA56F8C9A2E}" type="pres">
      <dgm:prSet presAssocID="{7AECB27A-CE54-AB44-90E1-D35FBAC8BCB3}" presName="txNode" presStyleLbl="node1" presStyleIdx="3" presStyleCnt="4">
        <dgm:presLayoutVars>
          <dgm:bulletEnabled val="1"/>
        </dgm:presLayoutVars>
      </dgm:prSet>
      <dgm:spPr/>
    </dgm:pt>
  </dgm:ptLst>
  <dgm:cxnLst>
    <dgm:cxn modelId="{AAA89205-7DC2-D242-B4D0-9843D56C5326}" type="presOf" srcId="{0A70C789-F957-6E40-A3BB-453CDACE8615}" destId="{A36A237E-4337-B64E-AEA7-A74DFCFBBA02}" srcOrd="0" destOrd="0" presId="urn:microsoft.com/office/officeart/2005/8/layout/hProcess10"/>
    <dgm:cxn modelId="{513B582A-7C92-734C-A993-7FE4A83EF866}" type="presOf" srcId="{2B091639-E4E1-9644-8BD3-008AE49925D3}" destId="{A98531CC-2DE1-E242-83FF-233AEE714890}" srcOrd="1" destOrd="0" presId="urn:microsoft.com/office/officeart/2005/8/layout/hProcess10"/>
    <dgm:cxn modelId="{B1EDE52D-E47F-4E44-80F6-3CEFD24EE7ED}" type="presOf" srcId="{60C1DC60-1F8D-D248-8B2A-74D60D51A4C0}" destId="{44E13B55-48BB-564C-9D8C-64CB8B4B43B7}" srcOrd="0" destOrd="0" presId="urn:microsoft.com/office/officeart/2005/8/layout/hProcess10"/>
    <dgm:cxn modelId="{29174332-4521-6A4D-B484-709C02A542C6}" type="presOf" srcId="{2B091639-E4E1-9644-8BD3-008AE49925D3}" destId="{B5BBF6CB-7F9A-2F43-85AB-5EB514DFC2C0}" srcOrd="0" destOrd="0" presId="urn:microsoft.com/office/officeart/2005/8/layout/hProcess10"/>
    <dgm:cxn modelId="{4FC3CA42-D59D-D147-B8C8-15B1CECECEBE}" srcId="{62ABEB07-06EE-F646-9899-34486506C042}" destId="{7AECB27A-CE54-AB44-90E1-D35FBAC8BCB3}" srcOrd="3" destOrd="0" parTransId="{6464C450-50AE-A54A-9365-2BB35576FBCD}" sibTransId="{3DB41276-D322-C54D-84E9-AD0EE0D89307}"/>
    <dgm:cxn modelId="{C3E3B755-0E94-744B-8556-D0F27978BB84}" type="presOf" srcId="{7D875DE1-7760-7D48-8A98-F28C17D5C37C}" destId="{D7498BD1-538E-6248-A82F-BFAFACB0DC0C}" srcOrd="0" destOrd="0" presId="urn:microsoft.com/office/officeart/2005/8/layout/hProcess10"/>
    <dgm:cxn modelId="{EDF1F06D-3116-E042-9E4A-31BA4EF3DAC5}" type="presOf" srcId="{62ABEB07-06EE-F646-9899-34486506C042}" destId="{353C43C0-A9DD-314A-9057-DF48C25128DC}" srcOrd="0" destOrd="0" presId="urn:microsoft.com/office/officeart/2005/8/layout/hProcess10"/>
    <dgm:cxn modelId="{11C9176E-9D9A-7346-B8B7-F111CE6A6A6B}" type="presOf" srcId="{6D9CD594-6DD5-2B41-BD49-10A35E0C9ABA}" destId="{10E4BC58-2E87-5F44-8073-5B2A59F28F90}" srcOrd="0" destOrd="0" presId="urn:microsoft.com/office/officeart/2005/8/layout/hProcess10"/>
    <dgm:cxn modelId="{0CEC6170-83CA-814F-8412-BDC42A2370D7}" type="presOf" srcId="{E949E27D-1537-CE43-A2ED-6431ED2A8DF1}" destId="{AC5E87A9-CFAD-D549-BFC0-3343AF18DCF3}" srcOrd="0" destOrd="0" presId="urn:microsoft.com/office/officeart/2005/8/layout/hProcess10"/>
    <dgm:cxn modelId="{463A9B9D-1B18-9644-9AF5-1C7D242C08DD}" type="presOf" srcId="{60C1DC60-1F8D-D248-8B2A-74D60D51A4C0}" destId="{03791A7C-75F0-A748-89CD-3F51E993FEB1}" srcOrd="1" destOrd="0" presId="urn:microsoft.com/office/officeart/2005/8/layout/hProcess10"/>
    <dgm:cxn modelId="{E84984A2-5E51-E845-8CD7-9CE98F7A98E0}" type="presOf" srcId="{0A70C789-F957-6E40-A3BB-453CDACE8615}" destId="{91A4DF90-57DC-F540-B8B3-D4C631A70888}" srcOrd="1" destOrd="0" presId="urn:microsoft.com/office/officeart/2005/8/layout/hProcess10"/>
    <dgm:cxn modelId="{EEEABEB8-9959-7241-B288-504A92ECD980}" type="presOf" srcId="{7AECB27A-CE54-AB44-90E1-D35FBAC8BCB3}" destId="{077EE274-FE33-0845-9EED-2DA56F8C9A2E}" srcOrd="0" destOrd="0" presId="urn:microsoft.com/office/officeart/2005/8/layout/hProcess10"/>
    <dgm:cxn modelId="{185053C0-4A34-F641-93C2-8BD6A2D5576D}" srcId="{62ABEB07-06EE-F646-9899-34486506C042}" destId="{7D875DE1-7760-7D48-8A98-F28C17D5C37C}" srcOrd="2" destOrd="0" parTransId="{376ECA65-F5A1-744D-A6F5-80FDA130CD05}" sibTransId="{2B091639-E4E1-9644-8BD3-008AE49925D3}"/>
    <dgm:cxn modelId="{2ED5C3D3-650F-C64A-ADF6-13CB6D390D43}" srcId="{62ABEB07-06EE-F646-9899-34486506C042}" destId="{E949E27D-1537-CE43-A2ED-6431ED2A8DF1}" srcOrd="1" destOrd="0" parTransId="{1B9A4506-AB30-C54E-A502-422D83820144}" sibTransId="{60C1DC60-1F8D-D248-8B2A-74D60D51A4C0}"/>
    <dgm:cxn modelId="{9384BFFB-81D8-E647-9DB9-55A2E00F9223}" srcId="{62ABEB07-06EE-F646-9899-34486506C042}" destId="{6D9CD594-6DD5-2B41-BD49-10A35E0C9ABA}" srcOrd="0" destOrd="0" parTransId="{42DD1E7C-A450-0D41-9274-80F7E88C2A76}" sibTransId="{0A70C789-F957-6E40-A3BB-453CDACE8615}"/>
    <dgm:cxn modelId="{843E5404-FE43-C047-8FFA-4F88C17AA4B9}" type="presParOf" srcId="{353C43C0-A9DD-314A-9057-DF48C25128DC}" destId="{30FF7DEA-C435-164B-9118-F98647622978}" srcOrd="0" destOrd="0" presId="urn:microsoft.com/office/officeart/2005/8/layout/hProcess10"/>
    <dgm:cxn modelId="{DFC4CDD3-15E6-984F-B646-73A162A0EA48}" type="presParOf" srcId="{30FF7DEA-C435-164B-9118-F98647622978}" destId="{A9D7E0A9-BAF5-124A-BCD3-85EA9C4E791E}" srcOrd="0" destOrd="0" presId="urn:microsoft.com/office/officeart/2005/8/layout/hProcess10"/>
    <dgm:cxn modelId="{926AD477-AB28-9943-AE9F-128C56E46E39}" type="presParOf" srcId="{30FF7DEA-C435-164B-9118-F98647622978}" destId="{10E4BC58-2E87-5F44-8073-5B2A59F28F90}" srcOrd="1" destOrd="0" presId="urn:microsoft.com/office/officeart/2005/8/layout/hProcess10"/>
    <dgm:cxn modelId="{D89D950E-A5D7-9444-8E53-7E909196C67D}" type="presParOf" srcId="{353C43C0-A9DD-314A-9057-DF48C25128DC}" destId="{A36A237E-4337-B64E-AEA7-A74DFCFBBA02}" srcOrd="1" destOrd="0" presId="urn:microsoft.com/office/officeart/2005/8/layout/hProcess10"/>
    <dgm:cxn modelId="{9836571F-20B3-324D-89C0-6C1E7281FF4C}" type="presParOf" srcId="{A36A237E-4337-B64E-AEA7-A74DFCFBBA02}" destId="{91A4DF90-57DC-F540-B8B3-D4C631A70888}" srcOrd="0" destOrd="0" presId="urn:microsoft.com/office/officeart/2005/8/layout/hProcess10"/>
    <dgm:cxn modelId="{04DA31F3-1BE9-E845-A3EE-73489D20F298}" type="presParOf" srcId="{353C43C0-A9DD-314A-9057-DF48C25128DC}" destId="{6A3DD644-F280-AF4B-AE3A-357E2C867169}" srcOrd="2" destOrd="0" presId="urn:microsoft.com/office/officeart/2005/8/layout/hProcess10"/>
    <dgm:cxn modelId="{29D0C877-49BC-9B45-A78C-EB50C254CD0A}" type="presParOf" srcId="{6A3DD644-F280-AF4B-AE3A-357E2C867169}" destId="{D2361FAD-D69F-3C48-ADDD-16E73C9E5865}" srcOrd="0" destOrd="0" presId="urn:microsoft.com/office/officeart/2005/8/layout/hProcess10"/>
    <dgm:cxn modelId="{8D935D86-1914-A34F-9BDC-3FA8C021755D}" type="presParOf" srcId="{6A3DD644-F280-AF4B-AE3A-357E2C867169}" destId="{AC5E87A9-CFAD-D549-BFC0-3343AF18DCF3}" srcOrd="1" destOrd="0" presId="urn:microsoft.com/office/officeart/2005/8/layout/hProcess10"/>
    <dgm:cxn modelId="{30AAC039-4A97-9642-8F22-7BA43FE32C1E}" type="presParOf" srcId="{353C43C0-A9DD-314A-9057-DF48C25128DC}" destId="{44E13B55-48BB-564C-9D8C-64CB8B4B43B7}" srcOrd="3" destOrd="0" presId="urn:microsoft.com/office/officeart/2005/8/layout/hProcess10"/>
    <dgm:cxn modelId="{BB48EB5C-6A35-4045-9B8F-004B5B464A46}" type="presParOf" srcId="{44E13B55-48BB-564C-9D8C-64CB8B4B43B7}" destId="{03791A7C-75F0-A748-89CD-3F51E993FEB1}" srcOrd="0" destOrd="0" presId="urn:microsoft.com/office/officeart/2005/8/layout/hProcess10"/>
    <dgm:cxn modelId="{FB4BD7F7-E289-D940-9365-0D7204B3C3EF}" type="presParOf" srcId="{353C43C0-A9DD-314A-9057-DF48C25128DC}" destId="{0FF33212-5C77-D745-B151-AEEB937D38B8}" srcOrd="4" destOrd="0" presId="urn:microsoft.com/office/officeart/2005/8/layout/hProcess10"/>
    <dgm:cxn modelId="{AE5B7E6C-8DE7-4745-8F4C-03C49B970A46}" type="presParOf" srcId="{0FF33212-5C77-D745-B151-AEEB937D38B8}" destId="{74423440-F71A-6B48-9B25-96D8AB173775}" srcOrd="0" destOrd="0" presId="urn:microsoft.com/office/officeart/2005/8/layout/hProcess10"/>
    <dgm:cxn modelId="{F86CD0A4-322F-634C-A330-91299A0C4F55}" type="presParOf" srcId="{0FF33212-5C77-D745-B151-AEEB937D38B8}" destId="{D7498BD1-538E-6248-A82F-BFAFACB0DC0C}" srcOrd="1" destOrd="0" presId="urn:microsoft.com/office/officeart/2005/8/layout/hProcess10"/>
    <dgm:cxn modelId="{21EA07EF-BB3C-134D-838E-BC17B19AD980}" type="presParOf" srcId="{353C43C0-A9DD-314A-9057-DF48C25128DC}" destId="{B5BBF6CB-7F9A-2F43-85AB-5EB514DFC2C0}" srcOrd="5" destOrd="0" presId="urn:microsoft.com/office/officeart/2005/8/layout/hProcess10"/>
    <dgm:cxn modelId="{78043BCC-9BF8-C14B-BDB3-A5A62B333923}" type="presParOf" srcId="{B5BBF6CB-7F9A-2F43-85AB-5EB514DFC2C0}" destId="{A98531CC-2DE1-E242-83FF-233AEE714890}" srcOrd="0" destOrd="0" presId="urn:microsoft.com/office/officeart/2005/8/layout/hProcess10"/>
    <dgm:cxn modelId="{570FDE2D-8F6E-294F-9E3F-57052D6E8371}" type="presParOf" srcId="{353C43C0-A9DD-314A-9057-DF48C25128DC}" destId="{C89C0DA2-5DDA-B845-A4E8-80CA26BFB448}" srcOrd="6" destOrd="0" presId="urn:microsoft.com/office/officeart/2005/8/layout/hProcess10"/>
    <dgm:cxn modelId="{1DA6457A-43B7-9342-8515-E439E1DA75DD}" type="presParOf" srcId="{C89C0DA2-5DDA-B845-A4E8-80CA26BFB448}" destId="{F67A3692-2AF7-D848-A799-85D88DD39D4F}" srcOrd="0" destOrd="0" presId="urn:microsoft.com/office/officeart/2005/8/layout/hProcess10"/>
    <dgm:cxn modelId="{D7691671-9E32-7741-B547-4AE8928F6D33}" type="presParOf" srcId="{C89C0DA2-5DDA-B845-A4E8-80CA26BFB448}" destId="{077EE274-FE33-0845-9EED-2DA56F8C9A2E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ABEB07-06EE-F646-9899-34486506C042}" type="doc">
      <dgm:prSet loTypeId="urn:microsoft.com/office/officeart/2005/8/layout/hProcess10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9CD594-6DD5-2B41-BD49-10A35E0C9ABA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/>
            <a:t>5 - BLAST and sequence alignment</a:t>
          </a:r>
        </a:p>
      </dgm:t>
    </dgm:pt>
    <dgm:pt modelId="{42DD1E7C-A450-0D41-9274-80F7E88C2A76}" type="parTrans" cxnId="{9384BFFB-81D8-E647-9DB9-55A2E00F9223}">
      <dgm:prSet/>
      <dgm:spPr/>
      <dgm:t>
        <a:bodyPr/>
        <a:lstStyle/>
        <a:p>
          <a:endParaRPr lang="en-US"/>
        </a:p>
      </dgm:t>
    </dgm:pt>
    <dgm:pt modelId="{0A70C789-F957-6E40-A3BB-453CDACE8615}" type="sibTrans" cxnId="{9384BFFB-81D8-E647-9DB9-55A2E00F9223}">
      <dgm:prSet/>
      <dgm:spPr/>
      <dgm:t>
        <a:bodyPr/>
        <a:lstStyle/>
        <a:p>
          <a:endParaRPr lang="en-US"/>
        </a:p>
      </dgm:t>
    </dgm:pt>
    <dgm:pt modelId="{1A7D6FF2-07DF-9B4A-B769-24143C4D434F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/>
            <a:t> 6 - Mapping of reads on the reference genome and identification of variants </a:t>
          </a:r>
        </a:p>
      </dgm:t>
    </dgm:pt>
    <dgm:pt modelId="{4A612C2F-A7C5-6742-9D4A-1F9489775D63}" type="parTrans" cxnId="{04B41566-D342-A949-A7A2-0688033597C5}">
      <dgm:prSet/>
      <dgm:spPr/>
      <dgm:t>
        <a:bodyPr/>
        <a:lstStyle/>
        <a:p>
          <a:endParaRPr lang="en-US"/>
        </a:p>
      </dgm:t>
    </dgm:pt>
    <dgm:pt modelId="{B01FD05D-77CB-1A46-B9B7-A1B06CCC3D6F}" type="sibTrans" cxnId="{04B41566-D342-A949-A7A2-0688033597C5}">
      <dgm:prSet/>
      <dgm:spPr/>
      <dgm:t>
        <a:bodyPr/>
        <a:lstStyle/>
        <a:p>
          <a:endParaRPr lang="en-US"/>
        </a:p>
      </dgm:t>
    </dgm:pt>
    <dgm:pt modelId="{0A0C2BB5-6F09-B445-AAD2-BB76AB807B81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/>
            <a:t>7 - Quantification of gene expression levels through RNA-Seq</a:t>
          </a:r>
        </a:p>
      </dgm:t>
    </dgm:pt>
    <dgm:pt modelId="{F7E1F4AB-5BE6-824F-B983-72B6CCD8A62C}" type="parTrans" cxnId="{4FC6FB09-5FD7-EB40-A07D-AE7029C16342}">
      <dgm:prSet/>
      <dgm:spPr/>
      <dgm:t>
        <a:bodyPr/>
        <a:lstStyle/>
        <a:p>
          <a:endParaRPr lang="en-US"/>
        </a:p>
      </dgm:t>
    </dgm:pt>
    <dgm:pt modelId="{993C6053-ACD0-BC44-B085-A149E05B20AF}" type="sibTrans" cxnId="{4FC6FB09-5FD7-EB40-A07D-AE7029C16342}">
      <dgm:prSet/>
      <dgm:spPr/>
      <dgm:t>
        <a:bodyPr/>
        <a:lstStyle/>
        <a:p>
          <a:endParaRPr lang="en-US"/>
        </a:p>
      </dgm:t>
    </dgm:pt>
    <dgm:pt modelId="{353C43C0-A9DD-314A-9057-DF48C25128DC}" type="pres">
      <dgm:prSet presAssocID="{62ABEB07-06EE-F646-9899-34486506C042}" presName="Name0" presStyleCnt="0">
        <dgm:presLayoutVars>
          <dgm:dir/>
          <dgm:resizeHandles val="exact"/>
        </dgm:presLayoutVars>
      </dgm:prSet>
      <dgm:spPr/>
    </dgm:pt>
    <dgm:pt modelId="{30FF7DEA-C435-164B-9118-F98647622978}" type="pres">
      <dgm:prSet presAssocID="{6D9CD594-6DD5-2B41-BD49-10A35E0C9ABA}" presName="composite" presStyleCnt="0"/>
      <dgm:spPr/>
    </dgm:pt>
    <dgm:pt modelId="{A9D7E0A9-BAF5-124A-BCD3-85EA9C4E791E}" type="pres">
      <dgm:prSet presAssocID="{6D9CD594-6DD5-2B41-BD49-10A35E0C9ABA}" presName="imagSh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10E4BC58-2E87-5F44-8073-5B2A59F28F90}" type="pres">
      <dgm:prSet presAssocID="{6D9CD594-6DD5-2B41-BD49-10A35E0C9ABA}" presName="txNode" presStyleLbl="node1" presStyleIdx="0" presStyleCnt="3">
        <dgm:presLayoutVars>
          <dgm:bulletEnabled val="1"/>
        </dgm:presLayoutVars>
      </dgm:prSet>
      <dgm:spPr/>
    </dgm:pt>
    <dgm:pt modelId="{A36A237E-4337-B64E-AEA7-A74DFCFBBA02}" type="pres">
      <dgm:prSet presAssocID="{0A70C789-F957-6E40-A3BB-453CDACE8615}" presName="sibTrans" presStyleLbl="sibTrans2D1" presStyleIdx="0" presStyleCnt="2"/>
      <dgm:spPr/>
    </dgm:pt>
    <dgm:pt modelId="{91A4DF90-57DC-F540-B8B3-D4C631A70888}" type="pres">
      <dgm:prSet presAssocID="{0A70C789-F957-6E40-A3BB-453CDACE8615}" presName="connTx" presStyleLbl="sibTrans2D1" presStyleIdx="0" presStyleCnt="2"/>
      <dgm:spPr/>
    </dgm:pt>
    <dgm:pt modelId="{FEB2A586-638C-6A4E-9567-A8F80CB47B44}" type="pres">
      <dgm:prSet presAssocID="{1A7D6FF2-07DF-9B4A-B769-24143C4D434F}" presName="composite" presStyleCnt="0"/>
      <dgm:spPr/>
    </dgm:pt>
    <dgm:pt modelId="{1EF85838-CF7A-2E42-A49B-2EF66A0A1C5B}" type="pres">
      <dgm:prSet presAssocID="{1A7D6FF2-07DF-9B4A-B769-24143C4D434F}" presName="imagSh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27C1ECF2-654E-D242-90F0-1400F6CE9A78}" type="pres">
      <dgm:prSet presAssocID="{1A7D6FF2-07DF-9B4A-B769-24143C4D434F}" presName="txNode" presStyleLbl="node1" presStyleIdx="1" presStyleCnt="3">
        <dgm:presLayoutVars>
          <dgm:bulletEnabled val="1"/>
        </dgm:presLayoutVars>
      </dgm:prSet>
      <dgm:spPr/>
    </dgm:pt>
    <dgm:pt modelId="{29DA16DE-24AC-924B-ACFA-920E43C1BA3D}" type="pres">
      <dgm:prSet presAssocID="{B01FD05D-77CB-1A46-B9B7-A1B06CCC3D6F}" presName="sibTrans" presStyleLbl="sibTrans2D1" presStyleIdx="1" presStyleCnt="2"/>
      <dgm:spPr/>
    </dgm:pt>
    <dgm:pt modelId="{FC54A289-FDC8-454C-A228-6432DEF0D8B5}" type="pres">
      <dgm:prSet presAssocID="{B01FD05D-77CB-1A46-B9B7-A1B06CCC3D6F}" presName="connTx" presStyleLbl="sibTrans2D1" presStyleIdx="1" presStyleCnt="2"/>
      <dgm:spPr/>
    </dgm:pt>
    <dgm:pt modelId="{2DD2A205-A70D-654A-9096-C357ED03FD87}" type="pres">
      <dgm:prSet presAssocID="{0A0C2BB5-6F09-B445-AAD2-BB76AB807B81}" presName="composite" presStyleCnt="0"/>
      <dgm:spPr/>
    </dgm:pt>
    <dgm:pt modelId="{3C304BB2-EEE5-2E43-B3AA-70951EBBE5E1}" type="pres">
      <dgm:prSet presAssocID="{0A0C2BB5-6F09-B445-AAD2-BB76AB807B81}" presName="imagSh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EE8940B2-A0EA-6B44-8BAA-284747AB85BA}" type="pres">
      <dgm:prSet presAssocID="{0A0C2BB5-6F09-B445-AAD2-BB76AB807B81}" presName="txNode" presStyleLbl="node1" presStyleIdx="2" presStyleCnt="3">
        <dgm:presLayoutVars>
          <dgm:bulletEnabled val="1"/>
        </dgm:presLayoutVars>
      </dgm:prSet>
      <dgm:spPr/>
    </dgm:pt>
  </dgm:ptLst>
  <dgm:cxnLst>
    <dgm:cxn modelId="{AAA89205-7DC2-D242-B4D0-9843D56C5326}" type="presOf" srcId="{0A70C789-F957-6E40-A3BB-453CDACE8615}" destId="{A36A237E-4337-B64E-AEA7-A74DFCFBBA02}" srcOrd="0" destOrd="0" presId="urn:microsoft.com/office/officeart/2005/8/layout/hProcess10"/>
    <dgm:cxn modelId="{4FC6FB09-5FD7-EB40-A07D-AE7029C16342}" srcId="{62ABEB07-06EE-F646-9899-34486506C042}" destId="{0A0C2BB5-6F09-B445-AAD2-BB76AB807B81}" srcOrd="2" destOrd="0" parTransId="{F7E1F4AB-5BE6-824F-B983-72B6CCD8A62C}" sibTransId="{993C6053-ACD0-BC44-B085-A149E05B20AF}"/>
    <dgm:cxn modelId="{DC254B0C-ABD0-D944-8403-C96F8D370142}" type="presOf" srcId="{0A0C2BB5-6F09-B445-AAD2-BB76AB807B81}" destId="{EE8940B2-A0EA-6B44-8BAA-284747AB85BA}" srcOrd="0" destOrd="0" presId="urn:microsoft.com/office/officeart/2005/8/layout/hProcess10"/>
    <dgm:cxn modelId="{5A73660C-F6D3-6F40-95F8-A86B43C89D9A}" type="presOf" srcId="{1A7D6FF2-07DF-9B4A-B769-24143C4D434F}" destId="{27C1ECF2-654E-D242-90F0-1400F6CE9A78}" srcOrd="0" destOrd="0" presId="urn:microsoft.com/office/officeart/2005/8/layout/hProcess10"/>
    <dgm:cxn modelId="{B17BB00C-B153-244C-B03B-72210CFF0BB9}" type="presOf" srcId="{B01FD05D-77CB-1A46-B9B7-A1B06CCC3D6F}" destId="{FC54A289-FDC8-454C-A228-6432DEF0D8B5}" srcOrd="1" destOrd="0" presId="urn:microsoft.com/office/officeart/2005/8/layout/hProcess10"/>
    <dgm:cxn modelId="{CFFB5413-83B4-2E47-999C-654E70DCEBDF}" type="presOf" srcId="{B01FD05D-77CB-1A46-B9B7-A1B06CCC3D6F}" destId="{29DA16DE-24AC-924B-ACFA-920E43C1BA3D}" srcOrd="0" destOrd="0" presId="urn:microsoft.com/office/officeart/2005/8/layout/hProcess10"/>
    <dgm:cxn modelId="{04B41566-D342-A949-A7A2-0688033597C5}" srcId="{62ABEB07-06EE-F646-9899-34486506C042}" destId="{1A7D6FF2-07DF-9B4A-B769-24143C4D434F}" srcOrd="1" destOrd="0" parTransId="{4A612C2F-A7C5-6742-9D4A-1F9489775D63}" sibTransId="{B01FD05D-77CB-1A46-B9B7-A1B06CCC3D6F}"/>
    <dgm:cxn modelId="{EDF1F06D-3116-E042-9E4A-31BA4EF3DAC5}" type="presOf" srcId="{62ABEB07-06EE-F646-9899-34486506C042}" destId="{353C43C0-A9DD-314A-9057-DF48C25128DC}" srcOrd="0" destOrd="0" presId="urn:microsoft.com/office/officeart/2005/8/layout/hProcess10"/>
    <dgm:cxn modelId="{11C9176E-9D9A-7346-B8B7-F111CE6A6A6B}" type="presOf" srcId="{6D9CD594-6DD5-2B41-BD49-10A35E0C9ABA}" destId="{10E4BC58-2E87-5F44-8073-5B2A59F28F90}" srcOrd="0" destOrd="0" presId="urn:microsoft.com/office/officeart/2005/8/layout/hProcess10"/>
    <dgm:cxn modelId="{E84984A2-5E51-E845-8CD7-9CE98F7A98E0}" type="presOf" srcId="{0A70C789-F957-6E40-A3BB-453CDACE8615}" destId="{91A4DF90-57DC-F540-B8B3-D4C631A70888}" srcOrd="1" destOrd="0" presId="urn:microsoft.com/office/officeart/2005/8/layout/hProcess10"/>
    <dgm:cxn modelId="{9384BFFB-81D8-E647-9DB9-55A2E00F9223}" srcId="{62ABEB07-06EE-F646-9899-34486506C042}" destId="{6D9CD594-6DD5-2B41-BD49-10A35E0C9ABA}" srcOrd="0" destOrd="0" parTransId="{42DD1E7C-A450-0D41-9274-80F7E88C2A76}" sibTransId="{0A70C789-F957-6E40-A3BB-453CDACE8615}"/>
    <dgm:cxn modelId="{843E5404-FE43-C047-8FFA-4F88C17AA4B9}" type="presParOf" srcId="{353C43C0-A9DD-314A-9057-DF48C25128DC}" destId="{30FF7DEA-C435-164B-9118-F98647622978}" srcOrd="0" destOrd="0" presId="urn:microsoft.com/office/officeart/2005/8/layout/hProcess10"/>
    <dgm:cxn modelId="{DFC4CDD3-15E6-984F-B646-73A162A0EA48}" type="presParOf" srcId="{30FF7DEA-C435-164B-9118-F98647622978}" destId="{A9D7E0A9-BAF5-124A-BCD3-85EA9C4E791E}" srcOrd="0" destOrd="0" presId="urn:microsoft.com/office/officeart/2005/8/layout/hProcess10"/>
    <dgm:cxn modelId="{926AD477-AB28-9943-AE9F-128C56E46E39}" type="presParOf" srcId="{30FF7DEA-C435-164B-9118-F98647622978}" destId="{10E4BC58-2E87-5F44-8073-5B2A59F28F90}" srcOrd="1" destOrd="0" presId="urn:microsoft.com/office/officeart/2005/8/layout/hProcess10"/>
    <dgm:cxn modelId="{D89D950E-A5D7-9444-8E53-7E909196C67D}" type="presParOf" srcId="{353C43C0-A9DD-314A-9057-DF48C25128DC}" destId="{A36A237E-4337-B64E-AEA7-A74DFCFBBA02}" srcOrd="1" destOrd="0" presId="urn:microsoft.com/office/officeart/2005/8/layout/hProcess10"/>
    <dgm:cxn modelId="{9836571F-20B3-324D-89C0-6C1E7281FF4C}" type="presParOf" srcId="{A36A237E-4337-B64E-AEA7-A74DFCFBBA02}" destId="{91A4DF90-57DC-F540-B8B3-D4C631A70888}" srcOrd="0" destOrd="0" presId="urn:microsoft.com/office/officeart/2005/8/layout/hProcess10"/>
    <dgm:cxn modelId="{71A46B0C-F85A-6C4D-B083-B9834A323860}" type="presParOf" srcId="{353C43C0-A9DD-314A-9057-DF48C25128DC}" destId="{FEB2A586-638C-6A4E-9567-A8F80CB47B44}" srcOrd="2" destOrd="0" presId="urn:microsoft.com/office/officeart/2005/8/layout/hProcess10"/>
    <dgm:cxn modelId="{E6F51765-593A-584B-84B6-027CF9F361FC}" type="presParOf" srcId="{FEB2A586-638C-6A4E-9567-A8F80CB47B44}" destId="{1EF85838-CF7A-2E42-A49B-2EF66A0A1C5B}" srcOrd="0" destOrd="0" presId="urn:microsoft.com/office/officeart/2005/8/layout/hProcess10"/>
    <dgm:cxn modelId="{FCF88145-4117-0F47-98AF-45B2EA23CAF5}" type="presParOf" srcId="{FEB2A586-638C-6A4E-9567-A8F80CB47B44}" destId="{27C1ECF2-654E-D242-90F0-1400F6CE9A78}" srcOrd="1" destOrd="0" presId="urn:microsoft.com/office/officeart/2005/8/layout/hProcess10"/>
    <dgm:cxn modelId="{CE9EF7D3-F375-934C-B7DC-2FDA0285757E}" type="presParOf" srcId="{353C43C0-A9DD-314A-9057-DF48C25128DC}" destId="{29DA16DE-24AC-924B-ACFA-920E43C1BA3D}" srcOrd="3" destOrd="0" presId="urn:microsoft.com/office/officeart/2005/8/layout/hProcess10"/>
    <dgm:cxn modelId="{67A09F6B-7062-3F49-B392-21C66D08C0E6}" type="presParOf" srcId="{29DA16DE-24AC-924B-ACFA-920E43C1BA3D}" destId="{FC54A289-FDC8-454C-A228-6432DEF0D8B5}" srcOrd="0" destOrd="0" presId="urn:microsoft.com/office/officeart/2005/8/layout/hProcess10"/>
    <dgm:cxn modelId="{D0847055-D443-684C-997D-3A4E40158D23}" type="presParOf" srcId="{353C43C0-A9DD-314A-9057-DF48C25128DC}" destId="{2DD2A205-A70D-654A-9096-C357ED03FD87}" srcOrd="4" destOrd="0" presId="urn:microsoft.com/office/officeart/2005/8/layout/hProcess10"/>
    <dgm:cxn modelId="{07CB8D42-6592-D947-98BF-B9D62FF4B79E}" type="presParOf" srcId="{2DD2A205-A70D-654A-9096-C357ED03FD87}" destId="{3C304BB2-EEE5-2E43-B3AA-70951EBBE5E1}" srcOrd="0" destOrd="0" presId="urn:microsoft.com/office/officeart/2005/8/layout/hProcess10"/>
    <dgm:cxn modelId="{0A9625DB-B88E-0044-B90A-C75D3A0130C2}" type="presParOf" srcId="{2DD2A205-A70D-654A-9096-C357ED03FD87}" destId="{EE8940B2-A0EA-6B44-8BAA-284747AB85BA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6525E3-2494-594A-818E-A2ADC4C5D912}" type="doc">
      <dgm:prSet loTypeId="urn:microsoft.com/office/officeart/2005/8/layout/chevron1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756A00-105F-6A49-B4ED-CE4FFA7628FE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US" dirty="0"/>
            <a:t>Group definition</a:t>
          </a:r>
        </a:p>
      </dgm:t>
    </dgm:pt>
    <dgm:pt modelId="{9785CD35-9428-B94F-84E6-6BC0CDEA10BC}" type="parTrans" cxnId="{27BB6B7C-A511-3F49-BCE9-4C786F0F2265}">
      <dgm:prSet/>
      <dgm:spPr/>
      <dgm:t>
        <a:bodyPr/>
        <a:lstStyle/>
        <a:p>
          <a:endParaRPr lang="en-US"/>
        </a:p>
      </dgm:t>
    </dgm:pt>
    <dgm:pt modelId="{D7572539-B407-D647-8EB3-364BA3C2E421}" type="sibTrans" cxnId="{27BB6B7C-A511-3F49-BCE9-4C786F0F2265}">
      <dgm:prSet/>
      <dgm:spPr/>
      <dgm:t>
        <a:bodyPr/>
        <a:lstStyle/>
        <a:p>
          <a:endParaRPr lang="en-US"/>
        </a:p>
      </dgm:t>
    </dgm:pt>
    <dgm:pt modelId="{364D4FB9-46C0-AA40-AF64-6BEB7A590FDC}">
      <dgm:prSet/>
      <dgm:spPr/>
      <dgm:t>
        <a:bodyPr/>
        <a:lstStyle/>
        <a:p>
          <a:r>
            <a:rPr lang="en-US" dirty="0"/>
            <a:t>Study and discussion in groups and with teachers</a:t>
          </a:r>
        </a:p>
      </dgm:t>
    </dgm:pt>
    <dgm:pt modelId="{5B3F0124-C05D-6A47-BE06-E27DDCE7F4A6}" type="parTrans" cxnId="{AA678B83-5464-F84E-88FA-3567F29C7373}">
      <dgm:prSet/>
      <dgm:spPr/>
      <dgm:t>
        <a:bodyPr/>
        <a:lstStyle/>
        <a:p>
          <a:endParaRPr lang="en-US"/>
        </a:p>
      </dgm:t>
    </dgm:pt>
    <dgm:pt modelId="{F86465D8-1F5C-3F4A-87C7-656DA5CD2C5A}" type="sibTrans" cxnId="{AA678B83-5464-F84E-88FA-3567F29C7373}">
      <dgm:prSet/>
      <dgm:spPr/>
      <dgm:t>
        <a:bodyPr/>
        <a:lstStyle/>
        <a:p>
          <a:endParaRPr lang="en-US"/>
        </a:p>
      </dgm:t>
    </dgm:pt>
    <dgm:pt modelId="{6DC4E80A-5953-E746-A8DC-0174AC24B282}">
      <dgm:prSet/>
      <dgm:spPr/>
      <dgm:t>
        <a:bodyPr/>
        <a:lstStyle/>
        <a:p>
          <a:r>
            <a:rPr lang="en-US" dirty="0"/>
            <a:t>PPT Presentation 15 minutes</a:t>
          </a:r>
        </a:p>
      </dgm:t>
    </dgm:pt>
    <dgm:pt modelId="{5EB86F3F-C124-DC45-807F-3DDE77A755D1}" type="parTrans" cxnId="{4567F0DD-7401-2C4A-9D87-A4F14B240E0D}">
      <dgm:prSet/>
      <dgm:spPr/>
      <dgm:t>
        <a:bodyPr/>
        <a:lstStyle/>
        <a:p>
          <a:endParaRPr lang="en-US"/>
        </a:p>
      </dgm:t>
    </dgm:pt>
    <dgm:pt modelId="{CB49303D-DBD3-7D49-88FB-77E529C13999}" type="sibTrans" cxnId="{4567F0DD-7401-2C4A-9D87-A4F14B240E0D}">
      <dgm:prSet/>
      <dgm:spPr/>
      <dgm:t>
        <a:bodyPr/>
        <a:lstStyle/>
        <a:p>
          <a:endParaRPr lang="en-US"/>
        </a:p>
      </dgm:t>
    </dgm:pt>
    <dgm:pt modelId="{6E82A814-A343-7D48-A7BB-95A7B148026C}">
      <dgm:prSet/>
      <dgm:spPr/>
      <dgm:t>
        <a:bodyPr/>
        <a:lstStyle/>
        <a:p>
          <a:r>
            <a:rPr lang="en-US" dirty="0"/>
            <a:t>Collegial discussion</a:t>
          </a:r>
        </a:p>
      </dgm:t>
    </dgm:pt>
    <dgm:pt modelId="{F62F6FB5-CA12-AD45-9C5B-E870CA011BE4}" type="parTrans" cxnId="{A3BAC6F7-C50D-FA4C-8508-1476D8A79EDF}">
      <dgm:prSet/>
      <dgm:spPr/>
      <dgm:t>
        <a:bodyPr/>
        <a:lstStyle/>
        <a:p>
          <a:endParaRPr lang="en-US"/>
        </a:p>
      </dgm:t>
    </dgm:pt>
    <dgm:pt modelId="{7A346D5C-41D4-AB45-893D-ADFA6C63C2A2}" type="sibTrans" cxnId="{A3BAC6F7-C50D-FA4C-8508-1476D8A79EDF}">
      <dgm:prSet/>
      <dgm:spPr/>
      <dgm:t>
        <a:bodyPr/>
        <a:lstStyle/>
        <a:p>
          <a:endParaRPr lang="en-US"/>
        </a:p>
      </dgm:t>
    </dgm:pt>
    <dgm:pt modelId="{09E4FADB-FE9B-684F-AE87-00B504F33B5D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/>
            <a:t>Scientific </a:t>
          </a:r>
          <a:r>
            <a:rPr lang="en-US" dirty="0"/>
            <a:t>article choice</a:t>
          </a:r>
        </a:p>
      </dgm:t>
    </dgm:pt>
    <dgm:pt modelId="{1DDF8532-F918-6746-A63C-FB06D023F085}" type="parTrans" cxnId="{09BEE480-4B84-3248-BD0A-EC0709DAECC6}">
      <dgm:prSet/>
      <dgm:spPr/>
      <dgm:t>
        <a:bodyPr/>
        <a:lstStyle/>
        <a:p>
          <a:endParaRPr lang="en-US"/>
        </a:p>
      </dgm:t>
    </dgm:pt>
    <dgm:pt modelId="{680D1CB7-684B-8B49-B2A8-F42278C7EBDB}" type="sibTrans" cxnId="{09BEE480-4B84-3248-BD0A-EC0709DAECC6}">
      <dgm:prSet/>
      <dgm:spPr/>
      <dgm:t>
        <a:bodyPr/>
        <a:lstStyle/>
        <a:p>
          <a:endParaRPr lang="en-US"/>
        </a:p>
      </dgm:t>
    </dgm:pt>
    <dgm:pt modelId="{9EA3024E-CD20-CB47-9EEA-0E64497ACF78}" type="pres">
      <dgm:prSet presAssocID="{AB6525E3-2494-594A-818E-A2ADC4C5D912}" presName="Name0" presStyleCnt="0">
        <dgm:presLayoutVars>
          <dgm:dir/>
          <dgm:animLvl val="lvl"/>
          <dgm:resizeHandles val="exact"/>
        </dgm:presLayoutVars>
      </dgm:prSet>
      <dgm:spPr/>
    </dgm:pt>
    <dgm:pt modelId="{4B005C4D-4074-E64B-890B-57E4A854B675}" type="pres">
      <dgm:prSet presAssocID="{EC756A00-105F-6A49-B4ED-CE4FFA7628FE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BC7BE676-95A2-7849-A84E-F394A75B348B}" type="pres">
      <dgm:prSet presAssocID="{D7572539-B407-D647-8EB3-364BA3C2E421}" presName="parTxOnlySpace" presStyleCnt="0"/>
      <dgm:spPr/>
    </dgm:pt>
    <dgm:pt modelId="{C31549C4-8BED-434C-964F-C203F3548DDD}" type="pres">
      <dgm:prSet presAssocID="{09E4FADB-FE9B-684F-AE87-00B504F33B5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2B827FF7-56D3-E342-9130-8712296E3A87}" type="pres">
      <dgm:prSet presAssocID="{680D1CB7-684B-8B49-B2A8-F42278C7EBDB}" presName="parTxOnlySpace" presStyleCnt="0"/>
      <dgm:spPr/>
    </dgm:pt>
    <dgm:pt modelId="{03933EBB-5CAC-A949-950A-30DC41799C8A}" type="pres">
      <dgm:prSet presAssocID="{364D4FB9-46C0-AA40-AF64-6BEB7A590FDC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86AD5BDB-9581-C94C-95A1-F9C83C4140B2}" type="pres">
      <dgm:prSet presAssocID="{F86465D8-1F5C-3F4A-87C7-656DA5CD2C5A}" presName="parTxOnlySpace" presStyleCnt="0"/>
      <dgm:spPr/>
    </dgm:pt>
    <dgm:pt modelId="{21E1D6FB-BB22-2E4E-9956-0B2E34EBA064}" type="pres">
      <dgm:prSet presAssocID="{6DC4E80A-5953-E746-A8DC-0174AC24B282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48169282-8208-1B43-ABEE-2075B430EEA0}" type="pres">
      <dgm:prSet presAssocID="{CB49303D-DBD3-7D49-88FB-77E529C13999}" presName="parTxOnlySpace" presStyleCnt="0"/>
      <dgm:spPr/>
    </dgm:pt>
    <dgm:pt modelId="{4B84164C-7684-4E4D-AE66-7E4FE74E7E66}" type="pres">
      <dgm:prSet presAssocID="{6E82A814-A343-7D48-A7BB-95A7B148026C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4991155A-F6F7-244C-BA78-957FD35C04B9}" type="presOf" srcId="{364D4FB9-46C0-AA40-AF64-6BEB7A590FDC}" destId="{03933EBB-5CAC-A949-950A-30DC41799C8A}" srcOrd="0" destOrd="0" presId="urn:microsoft.com/office/officeart/2005/8/layout/chevron1"/>
    <dgm:cxn modelId="{27BB6B7C-A511-3F49-BCE9-4C786F0F2265}" srcId="{AB6525E3-2494-594A-818E-A2ADC4C5D912}" destId="{EC756A00-105F-6A49-B4ED-CE4FFA7628FE}" srcOrd="0" destOrd="0" parTransId="{9785CD35-9428-B94F-84E6-6BC0CDEA10BC}" sibTransId="{D7572539-B407-D647-8EB3-364BA3C2E421}"/>
    <dgm:cxn modelId="{09BEE480-4B84-3248-BD0A-EC0709DAECC6}" srcId="{AB6525E3-2494-594A-818E-A2ADC4C5D912}" destId="{09E4FADB-FE9B-684F-AE87-00B504F33B5D}" srcOrd="1" destOrd="0" parTransId="{1DDF8532-F918-6746-A63C-FB06D023F085}" sibTransId="{680D1CB7-684B-8B49-B2A8-F42278C7EBDB}"/>
    <dgm:cxn modelId="{AA678B83-5464-F84E-88FA-3567F29C7373}" srcId="{AB6525E3-2494-594A-818E-A2ADC4C5D912}" destId="{364D4FB9-46C0-AA40-AF64-6BEB7A590FDC}" srcOrd="2" destOrd="0" parTransId="{5B3F0124-C05D-6A47-BE06-E27DDCE7F4A6}" sibTransId="{F86465D8-1F5C-3F4A-87C7-656DA5CD2C5A}"/>
    <dgm:cxn modelId="{E8C09889-CD3A-724D-B8F4-30589390E871}" type="presOf" srcId="{EC756A00-105F-6A49-B4ED-CE4FFA7628FE}" destId="{4B005C4D-4074-E64B-890B-57E4A854B675}" srcOrd="0" destOrd="0" presId="urn:microsoft.com/office/officeart/2005/8/layout/chevron1"/>
    <dgm:cxn modelId="{D9C49195-692F-C44D-AFD7-8867D32AEBAB}" type="presOf" srcId="{AB6525E3-2494-594A-818E-A2ADC4C5D912}" destId="{9EA3024E-CD20-CB47-9EEA-0E64497ACF78}" srcOrd="0" destOrd="0" presId="urn:microsoft.com/office/officeart/2005/8/layout/chevron1"/>
    <dgm:cxn modelId="{9D9FFAB3-4128-C442-B53C-46E1C868391A}" type="presOf" srcId="{6E82A814-A343-7D48-A7BB-95A7B148026C}" destId="{4B84164C-7684-4E4D-AE66-7E4FE74E7E66}" srcOrd="0" destOrd="0" presId="urn:microsoft.com/office/officeart/2005/8/layout/chevron1"/>
    <dgm:cxn modelId="{CBDF67BF-5D87-4445-B745-243DDF228959}" type="presOf" srcId="{09E4FADB-FE9B-684F-AE87-00B504F33B5D}" destId="{C31549C4-8BED-434C-964F-C203F3548DDD}" srcOrd="0" destOrd="0" presId="urn:microsoft.com/office/officeart/2005/8/layout/chevron1"/>
    <dgm:cxn modelId="{50A5A2D7-36F9-444E-A768-D223D1E6E7FF}" type="presOf" srcId="{6DC4E80A-5953-E746-A8DC-0174AC24B282}" destId="{21E1D6FB-BB22-2E4E-9956-0B2E34EBA064}" srcOrd="0" destOrd="0" presId="urn:microsoft.com/office/officeart/2005/8/layout/chevron1"/>
    <dgm:cxn modelId="{4567F0DD-7401-2C4A-9D87-A4F14B240E0D}" srcId="{AB6525E3-2494-594A-818E-A2ADC4C5D912}" destId="{6DC4E80A-5953-E746-A8DC-0174AC24B282}" srcOrd="3" destOrd="0" parTransId="{5EB86F3F-C124-DC45-807F-3DDE77A755D1}" sibTransId="{CB49303D-DBD3-7D49-88FB-77E529C13999}"/>
    <dgm:cxn modelId="{A3BAC6F7-C50D-FA4C-8508-1476D8A79EDF}" srcId="{AB6525E3-2494-594A-818E-A2ADC4C5D912}" destId="{6E82A814-A343-7D48-A7BB-95A7B148026C}" srcOrd="4" destOrd="0" parTransId="{F62F6FB5-CA12-AD45-9C5B-E870CA011BE4}" sibTransId="{7A346D5C-41D4-AB45-893D-ADFA6C63C2A2}"/>
    <dgm:cxn modelId="{F2AF6E00-EBCD-574C-A37B-EBC6965A126D}" type="presParOf" srcId="{9EA3024E-CD20-CB47-9EEA-0E64497ACF78}" destId="{4B005C4D-4074-E64B-890B-57E4A854B675}" srcOrd="0" destOrd="0" presId="urn:microsoft.com/office/officeart/2005/8/layout/chevron1"/>
    <dgm:cxn modelId="{9102F035-CC51-434C-A425-B73ADF7DA415}" type="presParOf" srcId="{9EA3024E-CD20-CB47-9EEA-0E64497ACF78}" destId="{BC7BE676-95A2-7849-A84E-F394A75B348B}" srcOrd="1" destOrd="0" presId="urn:microsoft.com/office/officeart/2005/8/layout/chevron1"/>
    <dgm:cxn modelId="{0F34416A-9993-6F42-8F9F-3C57FFA3E15A}" type="presParOf" srcId="{9EA3024E-CD20-CB47-9EEA-0E64497ACF78}" destId="{C31549C4-8BED-434C-964F-C203F3548DDD}" srcOrd="2" destOrd="0" presId="urn:microsoft.com/office/officeart/2005/8/layout/chevron1"/>
    <dgm:cxn modelId="{8BA2F38F-5813-E54A-A5E0-A78E8937F46B}" type="presParOf" srcId="{9EA3024E-CD20-CB47-9EEA-0E64497ACF78}" destId="{2B827FF7-56D3-E342-9130-8712296E3A87}" srcOrd="3" destOrd="0" presId="urn:microsoft.com/office/officeart/2005/8/layout/chevron1"/>
    <dgm:cxn modelId="{43691F3A-B6A1-A84C-B633-C954C4CE2341}" type="presParOf" srcId="{9EA3024E-CD20-CB47-9EEA-0E64497ACF78}" destId="{03933EBB-5CAC-A949-950A-30DC41799C8A}" srcOrd="4" destOrd="0" presId="urn:microsoft.com/office/officeart/2005/8/layout/chevron1"/>
    <dgm:cxn modelId="{329C50DF-47F4-1742-BCD9-F7FF0DE58A01}" type="presParOf" srcId="{9EA3024E-CD20-CB47-9EEA-0E64497ACF78}" destId="{86AD5BDB-9581-C94C-95A1-F9C83C4140B2}" srcOrd="5" destOrd="0" presId="urn:microsoft.com/office/officeart/2005/8/layout/chevron1"/>
    <dgm:cxn modelId="{C6C447BC-AD37-0844-8E22-1CCFAF55B55B}" type="presParOf" srcId="{9EA3024E-CD20-CB47-9EEA-0E64497ACF78}" destId="{21E1D6FB-BB22-2E4E-9956-0B2E34EBA064}" srcOrd="6" destOrd="0" presId="urn:microsoft.com/office/officeart/2005/8/layout/chevron1"/>
    <dgm:cxn modelId="{63F932F4-EDC6-D140-88C3-A9F64C8B8BDD}" type="presParOf" srcId="{9EA3024E-CD20-CB47-9EEA-0E64497ACF78}" destId="{48169282-8208-1B43-ABEE-2075B430EEA0}" srcOrd="7" destOrd="0" presId="urn:microsoft.com/office/officeart/2005/8/layout/chevron1"/>
    <dgm:cxn modelId="{72548E7E-DD02-C842-BE79-7FE7FFD6FD49}" type="presParOf" srcId="{9EA3024E-CD20-CB47-9EEA-0E64497ACF78}" destId="{4B84164C-7684-4E4D-AE66-7E4FE74E7E6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36AFB-1BE3-F143-84CD-9630E090A37A}">
      <dsp:nvSpPr>
        <dsp:cNvPr id="0" name=""/>
        <dsp:cNvSpPr/>
      </dsp:nvSpPr>
      <dsp:spPr>
        <a:xfrm>
          <a:off x="0" y="0"/>
          <a:ext cx="7027980" cy="1251499"/>
        </a:xfrm>
        <a:prstGeom prst="roundRect">
          <a:avLst>
            <a:gd name="adj" fmla="val 10000"/>
          </a:avLst>
        </a:prstGeom>
        <a:solidFill>
          <a:schemeClr val="accent5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0" u="none" kern="1200" baseline="0" dirty="0">
              <a:latin typeface="Avenir Book" panose="02000503020000020003" pitchFamily="2" charset="0"/>
            </a:rPr>
            <a:t>Databases and data </a:t>
          </a:r>
          <a:r>
            <a:rPr lang="it-IT" sz="1800" b="0" i="0" u="none" kern="1200" baseline="0" dirty="0" err="1">
              <a:latin typeface="Avenir Book" panose="02000503020000020003" pitchFamily="2" charset="0"/>
            </a:rPr>
            <a:t>retrieval</a:t>
          </a:r>
          <a:r>
            <a:rPr lang="it-IT" sz="1800" b="0" i="0" u="none" kern="1200" baseline="0" dirty="0">
              <a:latin typeface="Avenir Book" panose="02000503020000020003" pitchFamily="2" charset="0"/>
            </a:rPr>
            <a:t> (</a:t>
          </a:r>
          <a:r>
            <a:rPr lang="it-IT" sz="1800" b="0" i="0" u="none" kern="1200" baseline="0" dirty="0" err="1">
              <a:latin typeface="Avenir Book" panose="02000503020000020003" pitchFamily="2" charset="0"/>
            </a:rPr>
            <a:t>biosequences</a:t>
          </a:r>
          <a:r>
            <a:rPr lang="it-IT" sz="1800" b="0" i="0" u="none" kern="1200" baseline="0" dirty="0">
              <a:latin typeface="Avenir Book" panose="02000503020000020003" pitchFamily="2" charset="0"/>
            </a:rPr>
            <a:t>, </a:t>
          </a:r>
          <a:r>
            <a:rPr lang="it-IT" sz="1800" b="0" i="0" u="none" kern="1200" baseline="0" dirty="0" err="1">
              <a:latin typeface="Avenir Book" panose="02000503020000020003" pitchFamily="2" charset="0"/>
            </a:rPr>
            <a:t>secondary</a:t>
          </a:r>
          <a:r>
            <a:rPr lang="it-IT" sz="1800" b="0" i="0" u="none" kern="1200" baseline="0" dirty="0">
              <a:latin typeface="Avenir Book" panose="02000503020000020003" pitchFamily="2" charset="0"/>
            </a:rPr>
            <a:t> databases and </a:t>
          </a:r>
          <a:r>
            <a:rPr lang="it-IT" sz="1800" b="0" i="0" u="none" kern="1200" baseline="0" dirty="0" err="1">
              <a:latin typeface="Avenir Book" panose="02000503020000020003" pitchFamily="2" charset="0"/>
            </a:rPr>
            <a:t>knowledgebases</a:t>
          </a:r>
          <a:r>
            <a:rPr lang="it-IT" sz="1800" b="0" i="0" u="none" kern="1200" baseline="0" dirty="0">
              <a:latin typeface="Avenir Book" panose="02000503020000020003" pitchFamily="2" charset="0"/>
            </a:rPr>
            <a:t>, </a:t>
          </a:r>
          <a:r>
            <a:rPr lang="it-IT" sz="1800" b="0" i="0" u="none" kern="1200" baseline="0" dirty="0" err="1">
              <a:latin typeface="Avenir Book" panose="02000503020000020003" pitchFamily="2" charset="0"/>
            </a:rPr>
            <a:t>structure</a:t>
          </a:r>
          <a:r>
            <a:rPr lang="it-IT" sz="1800" b="0" i="0" u="none" kern="1200" baseline="0" dirty="0">
              <a:latin typeface="Avenir Book" panose="02000503020000020003" pitchFamily="2" charset="0"/>
            </a:rPr>
            <a:t> databases).</a:t>
          </a:r>
          <a:endParaRPr lang="en-US" sz="1800" kern="1200" dirty="0">
            <a:latin typeface="Avenir Book" panose="02000503020000020003" pitchFamily="2" charset="0"/>
          </a:endParaRPr>
        </a:p>
      </dsp:txBody>
      <dsp:txXfrm>
        <a:off x="36655" y="36655"/>
        <a:ext cx="5571764" cy="1178189"/>
      </dsp:txXfrm>
    </dsp:sp>
    <dsp:sp modelId="{C689FB26-5FC3-4D42-B1FC-1FD95B08A6D6}">
      <dsp:nvSpPr>
        <dsp:cNvPr id="0" name=""/>
        <dsp:cNvSpPr/>
      </dsp:nvSpPr>
      <dsp:spPr>
        <a:xfrm>
          <a:off x="588593" y="1479044"/>
          <a:ext cx="7027980" cy="1251499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0" u="none" kern="1200" baseline="0" dirty="0" err="1">
              <a:latin typeface="Avenir Book" panose="02000503020000020003" pitchFamily="2" charset="0"/>
            </a:rPr>
            <a:t>Nucleic</a:t>
          </a:r>
          <a:r>
            <a:rPr lang="it-IT" sz="1800" b="0" i="0" u="none" kern="1200" baseline="0" dirty="0">
              <a:latin typeface="Avenir Book" panose="02000503020000020003" pitchFamily="2" charset="0"/>
            </a:rPr>
            <a:t> acids and </a:t>
          </a:r>
          <a:r>
            <a:rPr lang="it-IT" sz="1800" b="0" i="0" u="none" kern="1200" baseline="0" dirty="0" err="1">
              <a:latin typeface="Avenir Book" panose="02000503020000020003" pitchFamily="2" charset="0"/>
            </a:rPr>
            <a:t>protein</a:t>
          </a:r>
          <a:r>
            <a:rPr lang="it-IT" sz="1800" b="0" i="0" u="none" kern="1200" baseline="0" dirty="0">
              <a:latin typeface="Avenir Book" panose="02000503020000020003" pitchFamily="2" charset="0"/>
            </a:rPr>
            <a:t> </a:t>
          </a:r>
          <a:r>
            <a:rPr lang="it-IT" sz="1800" b="0" i="0" u="none" kern="1200" baseline="0" dirty="0" err="1">
              <a:latin typeface="Avenir Book" panose="02000503020000020003" pitchFamily="2" charset="0"/>
            </a:rPr>
            <a:t>sequence</a:t>
          </a:r>
          <a:r>
            <a:rPr lang="it-IT" sz="1800" b="0" i="0" u="none" kern="1200" baseline="0" dirty="0">
              <a:latin typeface="Avenir Book" panose="02000503020000020003" pitchFamily="2" charset="0"/>
            </a:rPr>
            <a:t> </a:t>
          </a:r>
          <a:r>
            <a:rPr lang="en-US" sz="1800" b="0" i="0" u="none" kern="1200" baseline="0" noProof="0" dirty="0">
              <a:latin typeface="Avenir Book" panose="02000503020000020003" pitchFamily="2" charset="0"/>
            </a:rPr>
            <a:t>alignment</a:t>
          </a:r>
          <a:r>
            <a:rPr lang="it-IT" sz="1800" b="0" i="0" u="none" kern="1200" baseline="0" dirty="0">
              <a:latin typeface="Avenir Book" panose="02000503020000020003" pitchFamily="2" charset="0"/>
            </a:rPr>
            <a:t>, </a:t>
          </a:r>
          <a:r>
            <a:rPr lang="en-US" sz="1800" b="0" i="0" u="none" kern="1200" baseline="0" dirty="0">
              <a:latin typeface="Avenir Book" panose="02000503020000020003" pitchFamily="2" charset="0"/>
            </a:rPr>
            <a:t>substitution matrices, sequence alignment algorithms, heuristic vs exact algorithms.</a:t>
          </a:r>
          <a:endParaRPr lang="en-US" sz="1800" b="0" i="0" u="none" kern="1200" dirty="0">
            <a:latin typeface="Avenir Book" panose="02000503020000020003" pitchFamily="2" charset="0"/>
          </a:endParaRPr>
        </a:p>
      </dsp:txBody>
      <dsp:txXfrm>
        <a:off x="625248" y="1515699"/>
        <a:ext cx="5552603" cy="1178189"/>
      </dsp:txXfrm>
    </dsp:sp>
    <dsp:sp modelId="{ECB39A64-7732-6E4E-9521-7DE133014CB6}">
      <dsp:nvSpPr>
        <dsp:cNvPr id="0" name=""/>
        <dsp:cNvSpPr/>
      </dsp:nvSpPr>
      <dsp:spPr>
        <a:xfrm>
          <a:off x="1168401" y="2958088"/>
          <a:ext cx="7027980" cy="125149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0" u="none" kern="1200" baseline="0" dirty="0" err="1">
              <a:latin typeface="Avenir Book" panose="02000503020000020003" pitchFamily="2" charset="0"/>
            </a:rPr>
            <a:t>Similarity</a:t>
          </a:r>
          <a:r>
            <a:rPr lang="it-IT" sz="1800" b="0" i="0" u="none" kern="1200" baseline="0" dirty="0">
              <a:latin typeface="Avenir Book" panose="02000503020000020003" pitchFamily="2" charset="0"/>
            </a:rPr>
            <a:t> </a:t>
          </a:r>
          <a:r>
            <a:rPr lang="it-IT" sz="1800" b="0" i="0" u="none" kern="1200" baseline="0" dirty="0" err="1">
              <a:latin typeface="Avenir Book" panose="02000503020000020003" pitchFamily="2" charset="0"/>
            </a:rPr>
            <a:t>search</a:t>
          </a:r>
          <a:r>
            <a:rPr lang="it-IT" sz="1800" b="0" i="0" u="none" kern="1200" baseline="0" dirty="0">
              <a:latin typeface="Avenir Book" panose="02000503020000020003" pitchFamily="2" charset="0"/>
            </a:rPr>
            <a:t>, BLASTA</a:t>
          </a:r>
          <a:endParaRPr lang="en-US" sz="1800" b="0" i="0" u="none" kern="1200" dirty="0">
            <a:latin typeface="Avenir Book" panose="02000503020000020003" pitchFamily="2" charset="0"/>
          </a:endParaRPr>
        </a:p>
      </dsp:txBody>
      <dsp:txXfrm>
        <a:off x="1205056" y="2994743"/>
        <a:ext cx="5561388" cy="1178189"/>
      </dsp:txXfrm>
    </dsp:sp>
    <dsp:sp modelId="{64B6CB20-030B-404E-8D6A-A8E727B08339}">
      <dsp:nvSpPr>
        <dsp:cNvPr id="0" name=""/>
        <dsp:cNvSpPr/>
      </dsp:nvSpPr>
      <dsp:spPr>
        <a:xfrm>
          <a:off x="1756995" y="4437132"/>
          <a:ext cx="7027980" cy="1251499"/>
        </a:xfrm>
        <a:prstGeom prst="roundRect">
          <a:avLst>
            <a:gd name="adj" fmla="val 10000"/>
          </a:avLst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u="none" kern="1200" baseline="0" dirty="0">
              <a:latin typeface="Avenir Book" panose="02000503020000020003" pitchFamily="2" charset="0"/>
            </a:rPr>
            <a:t>Multiple sequence alignment, progressive and consistency based methods, jury methods</a:t>
          </a:r>
          <a:endParaRPr lang="en-US" sz="1800" b="0" i="0" u="none" kern="1200" dirty="0">
            <a:latin typeface="Avenir Book" panose="02000503020000020003" pitchFamily="2" charset="0"/>
          </a:endParaRPr>
        </a:p>
      </dsp:txBody>
      <dsp:txXfrm>
        <a:off x="1793650" y="4473787"/>
        <a:ext cx="5552603" cy="1178189"/>
      </dsp:txXfrm>
    </dsp:sp>
    <dsp:sp modelId="{C9FB32A2-DAFA-C642-A512-35E404A08DAC}">
      <dsp:nvSpPr>
        <dsp:cNvPr id="0" name=""/>
        <dsp:cNvSpPr/>
      </dsp:nvSpPr>
      <dsp:spPr>
        <a:xfrm>
          <a:off x="6214506" y="958534"/>
          <a:ext cx="813474" cy="81347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397538" y="958534"/>
        <a:ext cx="447410" cy="612139"/>
      </dsp:txXfrm>
    </dsp:sp>
    <dsp:sp modelId="{FA1E78E2-5366-6747-9E32-39EDD17731CA}">
      <dsp:nvSpPr>
        <dsp:cNvPr id="0" name=""/>
        <dsp:cNvSpPr/>
      </dsp:nvSpPr>
      <dsp:spPr>
        <a:xfrm>
          <a:off x="6803099" y="2437578"/>
          <a:ext cx="813474" cy="81347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622542"/>
            <a:satOff val="-11507"/>
            <a:lumOff val="-654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986131" y="2437578"/>
        <a:ext cx="447410" cy="612139"/>
      </dsp:txXfrm>
    </dsp:sp>
    <dsp:sp modelId="{AE56E37C-27C4-AF40-B994-75F8501D94C8}">
      <dsp:nvSpPr>
        <dsp:cNvPr id="0" name=""/>
        <dsp:cNvSpPr/>
      </dsp:nvSpPr>
      <dsp:spPr>
        <a:xfrm>
          <a:off x="7382908" y="3916623"/>
          <a:ext cx="813474" cy="81347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3245083"/>
            <a:satOff val="-23015"/>
            <a:lumOff val="-1309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565940" y="3916623"/>
        <a:ext cx="447410" cy="612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9239B-7685-9C45-87EF-2B53DF6CB809}">
      <dsp:nvSpPr>
        <dsp:cNvPr id="0" name=""/>
        <dsp:cNvSpPr/>
      </dsp:nvSpPr>
      <dsp:spPr>
        <a:xfrm>
          <a:off x="0" y="0"/>
          <a:ext cx="7027980" cy="125149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u="none" kern="1200" baseline="0" dirty="0">
              <a:latin typeface="Avenir Book" panose="02000503020000020003" pitchFamily="2" charset="0"/>
            </a:rPr>
            <a:t>Prediction of the three-dimensional structure of biomolecules. Folding of proteins (ab initio, comparative modeling and threading methods) and RNAs.</a:t>
          </a:r>
          <a:endParaRPr lang="en-US" sz="1700" kern="1200" dirty="0">
            <a:latin typeface="Avenir Book" panose="02000503020000020003" pitchFamily="2" charset="0"/>
          </a:endParaRPr>
        </a:p>
      </dsp:txBody>
      <dsp:txXfrm>
        <a:off x="36655" y="36655"/>
        <a:ext cx="5571764" cy="1178189"/>
      </dsp:txXfrm>
    </dsp:sp>
    <dsp:sp modelId="{88D98A8D-01EC-4342-A2F3-98FDC184EE84}">
      <dsp:nvSpPr>
        <dsp:cNvPr id="0" name=""/>
        <dsp:cNvSpPr/>
      </dsp:nvSpPr>
      <dsp:spPr>
        <a:xfrm>
          <a:off x="588593" y="1479044"/>
          <a:ext cx="7027980" cy="1251499"/>
        </a:xfrm>
        <a:prstGeom prst="roundRect">
          <a:avLst>
            <a:gd name="adj" fmla="val 10000"/>
          </a:avLst>
        </a:prstGeom>
        <a:solidFill>
          <a:srgbClr val="61487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venir Book" panose="02000503020000020003" pitchFamily="2" charset="0"/>
            </a:rPr>
            <a:t>Introduction to genome sequencing and annotation. Genomic resources. Notes on comparative genomics. </a:t>
          </a:r>
        </a:p>
      </dsp:txBody>
      <dsp:txXfrm>
        <a:off x="625248" y="1515699"/>
        <a:ext cx="5552603" cy="1178189"/>
      </dsp:txXfrm>
    </dsp:sp>
    <dsp:sp modelId="{5A4FE2E7-D74A-4044-AA26-117392E3300D}">
      <dsp:nvSpPr>
        <dsp:cNvPr id="0" name=""/>
        <dsp:cNvSpPr/>
      </dsp:nvSpPr>
      <dsp:spPr>
        <a:xfrm>
          <a:off x="1168401" y="2958088"/>
          <a:ext cx="7027980" cy="1251499"/>
        </a:xfrm>
        <a:prstGeom prst="roundRect">
          <a:avLst>
            <a:gd name="adj" fmla="val 10000"/>
          </a:avLst>
        </a:prstGeom>
        <a:solidFill>
          <a:srgbClr val="9416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venir Book" panose="02000503020000020003" pitchFamily="2" charset="0"/>
            </a:rPr>
            <a:t>NGS sequencing. Genome sequencing (de novo) and resequencing. Notes on mapping methods for the analysis of NGS data. </a:t>
          </a:r>
        </a:p>
      </dsp:txBody>
      <dsp:txXfrm>
        <a:off x="1205056" y="2994743"/>
        <a:ext cx="5561388" cy="1178189"/>
      </dsp:txXfrm>
    </dsp:sp>
    <dsp:sp modelId="{6313FD50-CEB2-5E45-B447-A8DB6062061B}">
      <dsp:nvSpPr>
        <dsp:cNvPr id="0" name=""/>
        <dsp:cNvSpPr/>
      </dsp:nvSpPr>
      <dsp:spPr>
        <a:xfrm>
          <a:off x="1756995" y="4437132"/>
          <a:ext cx="7027980" cy="1251499"/>
        </a:xfrm>
        <a:prstGeom prst="roundRect">
          <a:avLst>
            <a:gd name="adj" fmla="val 10000"/>
          </a:avLst>
        </a:prstGeom>
        <a:solidFill>
          <a:srgbClr val="AC640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venir Book" panose="02000503020000020003" pitchFamily="2" charset="0"/>
            </a:rPr>
            <a:t>RNA-seq: sequencing, annotation and analysis of the transcriptome in model and non-model species.</a:t>
          </a:r>
        </a:p>
      </dsp:txBody>
      <dsp:txXfrm>
        <a:off x="1793650" y="4473787"/>
        <a:ext cx="5552603" cy="1178189"/>
      </dsp:txXfrm>
    </dsp:sp>
    <dsp:sp modelId="{2F10EAA0-9D8D-1849-BDAB-8FC4153573BC}">
      <dsp:nvSpPr>
        <dsp:cNvPr id="0" name=""/>
        <dsp:cNvSpPr/>
      </dsp:nvSpPr>
      <dsp:spPr>
        <a:xfrm>
          <a:off x="6214506" y="958534"/>
          <a:ext cx="813474" cy="81347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397538" y="958534"/>
        <a:ext cx="447410" cy="612139"/>
      </dsp:txXfrm>
    </dsp:sp>
    <dsp:sp modelId="{CE0102CB-463A-244D-8016-1B8BF0D46E28}">
      <dsp:nvSpPr>
        <dsp:cNvPr id="0" name=""/>
        <dsp:cNvSpPr/>
      </dsp:nvSpPr>
      <dsp:spPr>
        <a:xfrm>
          <a:off x="6803099" y="2437578"/>
          <a:ext cx="813474" cy="81347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622542"/>
            <a:satOff val="-11507"/>
            <a:lumOff val="-654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986131" y="2437578"/>
        <a:ext cx="447410" cy="612139"/>
      </dsp:txXfrm>
    </dsp:sp>
    <dsp:sp modelId="{44A1E1F8-C7E8-944D-A8B2-89D72837DC34}">
      <dsp:nvSpPr>
        <dsp:cNvPr id="0" name=""/>
        <dsp:cNvSpPr/>
      </dsp:nvSpPr>
      <dsp:spPr>
        <a:xfrm>
          <a:off x="7382908" y="3916623"/>
          <a:ext cx="813474" cy="81347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3245083"/>
            <a:satOff val="-23015"/>
            <a:lumOff val="-1309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565940" y="3916623"/>
        <a:ext cx="447410" cy="612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7E0A9-BAF5-124A-BCD3-85EA9C4E791E}">
      <dsp:nvSpPr>
        <dsp:cNvPr id="0" name=""/>
        <dsp:cNvSpPr/>
      </dsp:nvSpPr>
      <dsp:spPr>
        <a:xfrm>
          <a:off x="813" y="421950"/>
          <a:ext cx="1498264" cy="149826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4BC58-2E87-5F44-8073-5B2A59F28F90}">
      <dsp:nvSpPr>
        <dsp:cNvPr id="0" name=""/>
        <dsp:cNvSpPr/>
      </dsp:nvSpPr>
      <dsp:spPr>
        <a:xfrm>
          <a:off x="244717" y="1320909"/>
          <a:ext cx="1498264" cy="1498264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1 - Introduction to bioinformatic data and the UCSC Genome browser</a:t>
          </a:r>
        </a:p>
      </dsp:txBody>
      <dsp:txXfrm>
        <a:off x="288600" y="1364792"/>
        <a:ext cx="1410498" cy="1410498"/>
      </dsp:txXfrm>
    </dsp:sp>
    <dsp:sp modelId="{A36A237E-4337-B64E-AEA7-A74DFCFBBA02}">
      <dsp:nvSpPr>
        <dsp:cNvPr id="0" name=""/>
        <dsp:cNvSpPr/>
      </dsp:nvSpPr>
      <dsp:spPr>
        <a:xfrm>
          <a:off x="1780891" y="991076"/>
          <a:ext cx="281813" cy="360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780891" y="1063078"/>
        <a:ext cx="197269" cy="216008"/>
      </dsp:txXfrm>
    </dsp:sp>
    <dsp:sp modelId="{D2361FAD-D69F-3C48-ADDD-16E73C9E5865}">
      <dsp:nvSpPr>
        <dsp:cNvPr id="0" name=""/>
        <dsp:cNvSpPr/>
      </dsp:nvSpPr>
      <dsp:spPr>
        <a:xfrm>
          <a:off x="2304258" y="421950"/>
          <a:ext cx="1499613" cy="149826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1" t="-8887" r="-113999" b="888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E87A9-CFAD-D549-BFC0-3343AF18DCF3}">
      <dsp:nvSpPr>
        <dsp:cNvPr id="0" name=""/>
        <dsp:cNvSpPr/>
      </dsp:nvSpPr>
      <dsp:spPr>
        <a:xfrm>
          <a:off x="2568224" y="1320909"/>
          <a:ext cx="1498264" cy="1498264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2 - Software installation session (take laptops)</a:t>
          </a:r>
        </a:p>
      </dsp:txBody>
      <dsp:txXfrm>
        <a:off x="2612107" y="1364792"/>
        <a:ext cx="1410498" cy="1410498"/>
      </dsp:txXfrm>
    </dsp:sp>
    <dsp:sp modelId="{44E13B55-48BB-564C-9D8C-64CB8B4B43B7}">
      <dsp:nvSpPr>
        <dsp:cNvPr id="0" name=""/>
        <dsp:cNvSpPr/>
      </dsp:nvSpPr>
      <dsp:spPr>
        <a:xfrm rot="35630">
          <a:off x="4115556" y="1003693"/>
          <a:ext cx="311709" cy="360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115559" y="1075210"/>
        <a:ext cx="218196" cy="216008"/>
      </dsp:txXfrm>
    </dsp:sp>
    <dsp:sp modelId="{74423440-F71A-6B48-9B25-96D8AB173775}">
      <dsp:nvSpPr>
        <dsp:cNvPr id="0" name=""/>
        <dsp:cNvSpPr/>
      </dsp:nvSpPr>
      <dsp:spPr>
        <a:xfrm>
          <a:off x="4694423" y="446716"/>
          <a:ext cx="1498264" cy="149826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1468" t="-10540" r="-16532" b="1054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498BD1-538E-6248-A82F-BFAFACB0DC0C}">
      <dsp:nvSpPr>
        <dsp:cNvPr id="0" name=""/>
        <dsp:cNvSpPr/>
      </dsp:nvSpPr>
      <dsp:spPr>
        <a:xfrm>
          <a:off x="4891056" y="1320909"/>
          <a:ext cx="1498264" cy="1498264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3 - Introduction to Unix operating systems and the shell</a:t>
          </a:r>
        </a:p>
      </dsp:txBody>
      <dsp:txXfrm>
        <a:off x="4934939" y="1364792"/>
        <a:ext cx="1410498" cy="1410498"/>
      </dsp:txXfrm>
    </dsp:sp>
    <dsp:sp modelId="{B5BBF6CB-7F9A-2F43-85AB-5EB514DFC2C0}">
      <dsp:nvSpPr>
        <dsp:cNvPr id="0" name=""/>
        <dsp:cNvSpPr/>
      </dsp:nvSpPr>
      <dsp:spPr>
        <a:xfrm rot="21562586">
          <a:off x="6464734" y="1003248"/>
          <a:ext cx="272070" cy="360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464736" y="1075694"/>
        <a:ext cx="190449" cy="216008"/>
      </dsp:txXfrm>
    </dsp:sp>
    <dsp:sp modelId="{F67A3692-2AF7-D848-A799-85D88DD39D4F}">
      <dsp:nvSpPr>
        <dsp:cNvPr id="0" name=""/>
        <dsp:cNvSpPr/>
      </dsp:nvSpPr>
      <dsp:spPr>
        <a:xfrm>
          <a:off x="6969986" y="421950"/>
          <a:ext cx="1498264" cy="149826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121" t="725" r="-33121" b="-72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7EE274-FE33-0845-9EED-2DA56F8C9A2E}">
      <dsp:nvSpPr>
        <dsp:cNvPr id="0" name=""/>
        <dsp:cNvSpPr/>
      </dsp:nvSpPr>
      <dsp:spPr>
        <a:xfrm>
          <a:off x="7213889" y="1320909"/>
          <a:ext cx="1498264" cy="1498264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4 - Advanced use of the shell</a:t>
          </a:r>
        </a:p>
      </dsp:txBody>
      <dsp:txXfrm>
        <a:off x="7257772" y="1364792"/>
        <a:ext cx="1410498" cy="14104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7E0A9-BAF5-124A-BCD3-85EA9C4E791E}">
      <dsp:nvSpPr>
        <dsp:cNvPr id="0" name=""/>
        <dsp:cNvSpPr/>
      </dsp:nvSpPr>
      <dsp:spPr>
        <a:xfrm>
          <a:off x="3402" y="0"/>
          <a:ext cx="1602902" cy="14522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4BC58-2E87-5F44-8073-5B2A59F28F90}">
      <dsp:nvSpPr>
        <dsp:cNvPr id="0" name=""/>
        <dsp:cNvSpPr/>
      </dsp:nvSpPr>
      <dsp:spPr>
        <a:xfrm>
          <a:off x="264339" y="871351"/>
          <a:ext cx="1602902" cy="1452252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5 - BLAST and sequence alignment</a:t>
          </a:r>
        </a:p>
      </dsp:txBody>
      <dsp:txXfrm>
        <a:off x="306874" y="913886"/>
        <a:ext cx="1517832" cy="1367182"/>
      </dsp:txXfrm>
    </dsp:sp>
    <dsp:sp modelId="{A36A237E-4337-B64E-AEA7-A74DFCFBBA02}">
      <dsp:nvSpPr>
        <dsp:cNvPr id="0" name=""/>
        <dsp:cNvSpPr/>
      </dsp:nvSpPr>
      <dsp:spPr>
        <a:xfrm>
          <a:off x="1915059" y="533548"/>
          <a:ext cx="308754" cy="385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915059" y="610579"/>
        <a:ext cx="216128" cy="231093"/>
      </dsp:txXfrm>
    </dsp:sp>
    <dsp:sp modelId="{1EF85838-CF7A-2E42-A49B-2EF66A0A1C5B}">
      <dsp:nvSpPr>
        <dsp:cNvPr id="0" name=""/>
        <dsp:cNvSpPr/>
      </dsp:nvSpPr>
      <dsp:spPr>
        <a:xfrm>
          <a:off x="2488460" y="0"/>
          <a:ext cx="1602902" cy="14522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1ECF2-654E-D242-90F0-1400F6CE9A78}">
      <dsp:nvSpPr>
        <dsp:cNvPr id="0" name=""/>
        <dsp:cNvSpPr/>
      </dsp:nvSpPr>
      <dsp:spPr>
        <a:xfrm>
          <a:off x="2749398" y="871351"/>
          <a:ext cx="1602902" cy="1452252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6 - Mapping of reads on the reference genome and identification of variants </a:t>
          </a:r>
        </a:p>
      </dsp:txBody>
      <dsp:txXfrm>
        <a:off x="2791933" y="913886"/>
        <a:ext cx="1517832" cy="1367182"/>
      </dsp:txXfrm>
    </dsp:sp>
    <dsp:sp modelId="{29DA16DE-24AC-924B-ACFA-920E43C1BA3D}">
      <dsp:nvSpPr>
        <dsp:cNvPr id="0" name=""/>
        <dsp:cNvSpPr/>
      </dsp:nvSpPr>
      <dsp:spPr>
        <a:xfrm>
          <a:off x="4400117" y="533548"/>
          <a:ext cx="308754" cy="385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400117" y="610579"/>
        <a:ext cx="216128" cy="231093"/>
      </dsp:txXfrm>
    </dsp:sp>
    <dsp:sp modelId="{3C304BB2-EEE5-2E43-B3AA-70951EBBE5E1}">
      <dsp:nvSpPr>
        <dsp:cNvPr id="0" name=""/>
        <dsp:cNvSpPr/>
      </dsp:nvSpPr>
      <dsp:spPr>
        <a:xfrm>
          <a:off x="4973518" y="0"/>
          <a:ext cx="1602902" cy="14522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940B2-A0EA-6B44-8BAA-284747AB85BA}">
      <dsp:nvSpPr>
        <dsp:cNvPr id="0" name=""/>
        <dsp:cNvSpPr/>
      </dsp:nvSpPr>
      <dsp:spPr>
        <a:xfrm>
          <a:off x="5234456" y="871351"/>
          <a:ext cx="1602902" cy="1452252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7 - Quantification of gene expression levels through RNA-Seq</a:t>
          </a:r>
        </a:p>
      </dsp:txBody>
      <dsp:txXfrm>
        <a:off x="5276991" y="913886"/>
        <a:ext cx="1517832" cy="13671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05C4D-4074-E64B-890B-57E4A854B675}">
      <dsp:nvSpPr>
        <dsp:cNvPr id="0" name=""/>
        <dsp:cNvSpPr/>
      </dsp:nvSpPr>
      <dsp:spPr>
        <a:xfrm>
          <a:off x="2197" y="2453159"/>
          <a:ext cx="1955783" cy="782313"/>
        </a:xfrm>
        <a:prstGeom prst="chevron">
          <a:avLst/>
        </a:prstGeom>
        <a:solidFill>
          <a:schemeClr val="accent1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Group definition</a:t>
          </a:r>
        </a:p>
      </dsp:txBody>
      <dsp:txXfrm>
        <a:off x="393354" y="2453159"/>
        <a:ext cx="1173470" cy="782313"/>
      </dsp:txXfrm>
    </dsp:sp>
    <dsp:sp modelId="{C31549C4-8BED-434C-964F-C203F3548DDD}">
      <dsp:nvSpPr>
        <dsp:cNvPr id="0" name=""/>
        <dsp:cNvSpPr/>
      </dsp:nvSpPr>
      <dsp:spPr>
        <a:xfrm>
          <a:off x="1762402" y="2453159"/>
          <a:ext cx="1955783" cy="782313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Scientific </a:t>
          </a:r>
          <a:r>
            <a:rPr lang="en-US" sz="1400" kern="1200" dirty="0"/>
            <a:t>article choice</a:t>
          </a:r>
        </a:p>
      </dsp:txBody>
      <dsp:txXfrm>
        <a:off x="2153559" y="2453159"/>
        <a:ext cx="1173470" cy="782313"/>
      </dsp:txXfrm>
    </dsp:sp>
    <dsp:sp modelId="{03933EBB-5CAC-A949-950A-30DC41799C8A}">
      <dsp:nvSpPr>
        <dsp:cNvPr id="0" name=""/>
        <dsp:cNvSpPr/>
      </dsp:nvSpPr>
      <dsp:spPr>
        <a:xfrm>
          <a:off x="3522608" y="2453159"/>
          <a:ext cx="1955783" cy="782313"/>
        </a:xfrm>
        <a:prstGeom prst="chevron">
          <a:avLst/>
        </a:prstGeom>
        <a:solidFill>
          <a:schemeClr val="accent5">
            <a:hueOff val="1628512"/>
            <a:satOff val="5598"/>
            <a:lumOff val="-2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Study and discussion in groups and with teachers</a:t>
          </a:r>
        </a:p>
      </dsp:txBody>
      <dsp:txXfrm>
        <a:off x="3913765" y="2453159"/>
        <a:ext cx="1173470" cy="782313"/>
      </dsp:txXfrm>
    </dsp:sp>
    <dsp:sp modelId="{21E1D6FB-BB22-2E4E-9956-0B2E34EBA064}">
      <dsp:nvSpPr>
        <dsp:cNvPr id="0" name=""/>
        <dsp:cNvSpPr/>
      </dsp:nvSpPr>
      <dsp:spPr>
        <a:xfrm>
          <a:off x="5282813" y="2453159"/>
          <a:ext cx="1955783" cy="782313"/>
        </a:xfrm>
        <a:prstGeom prst="chevron">
          <a:avLst/>
        </a:prstGeom>
        <a:solidFill>
          <a:schemeClr val="accent5">
            <a:hueOff val="2442768"/>
            <a:satOff val="8397"/>
            <a:lumOff val="-402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PPT Presentation 15 minutes</a:t>
          </a:r>
        </a:p>
      </dsp:txBody>
      <dsp:txXfrm>
        <a:off x="5673970" y="2453159"/>
        <a:ext cx="1173470" cy="782313"/>
      </dsp:txXfrm>
    </dsp:sp>
    <dsp:sp modelId="{4B84164C-7684-4E4D-AE66-7E4FE74E7E66}">
      <dsp:nvSpPr>
        <dsp:cNvPr id="0" name=""/>
        <dsp:cNvSpPr/>
      </dsp:nvSpPr>
      <dsp:spPr>
        <a:xfrm>
          <a:off x="7043018" y="2453159"/>
          <a:ext cx="1955783" cy="782313"/>
        </a:xfrm>
        <a:prstGeom prst="chevron">
          <a:avLst/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Collegial discussion</a:t>
          </a:r>
        </a:p>
      </dsp:txBody>
      <dsp:txXfrm>
        <a:off x="7434175" y="2453159"/>
        <a:ext cx="1173470" cy="782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C9D0CB3-3CF5-5242-B77D-2C95B5A9C60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C5212F9-6ED5-C545-B28F-0EA84C98F27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256A694-2E35-3449-8272-5034687F9B4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A59E48CF-1653-0441-A811-6377A4DBF3C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CFF925D5-3499-FA40-8279-A082C932EDD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A40F9E71-F9DC-FA4F-A698-75DAF4CF16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23C2BD6-D6BC-9B47-BEA0-FD0969EBBD2C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180689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1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188422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Introduzione al sequenziamento e all'annotazione del genoma. Risorse genomiche. Cenni di genomica comparativa.		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Sequenziamento NGS. </a:t>
            </a:r>
            <a:r>
              <a:rPr lang="it-IT" sz="1800" b="0" i="0" u="none" strike="noStrike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Genome</a:t>
            </a: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it-IT" sz="1800" b="0" i="0" u="none" strike="noStrike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sequencing</a:t>
            </a: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(de novo) e </a:t>
            </a:r>
            <a:r>
              <a:rPr lang="it-IT" sz="1800" b="0" i="0" u="none" strike="noStrike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resequencing</a:t>
            </a: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 Cenni su Metodi di </a:t>
            </a:r>
            <a:r>
              <a:rPr lang="it-IT" sz="1800" b="0" i="0" u="none" strike="noStrike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mappaggio</a:t>
            </a: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per l'analisi di dati NGS.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RNA-</a:t>
            </a:r>
            <a:r>
              <a:rPr lang="it-IT" sz="1800" b="0" i="0" u="none" strike="noStrike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seq</a:t>
            </a: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sequenziamento, annotazione e analisi del </a:t>
            </a:r>
            <a:r>
              <a:rPr lang="it-IT" sz="1800" b="0" i="0" u="none" strike="noStrike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trascrittoma</a:t>
            </a: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in specie modello e non modello. 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10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70551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Introduzione al sequenziamento e all'annotazione del genoma. Risorse genomiche. Cenni di genomica comparativa.		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Sequenziamento NGS. </a:t>
            </a:r>
            <a:r>
              <a:rPr lang="it-IT" sz="1800" b="0" i="0" u="none" strike="noStrike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Genome</a:t>
            </a: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it-IT" sz="1800" b="0" i="0" u="none" strike="noStrike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sequencing</a:t>
            </a: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(de novo) e </a:t>
            </a:r>
            <a:r>
              <a:rPr lang="it-IT" sz="1800" b="0" i="0" u="none" strike="noStrike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resequencing</a:t>
            </a: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 Cenni su Metodi di </a:t>
            </a:r>
            <a:r>
              <a:rPr lang="it-IT" sz="1800" b="0" i="0" u="none" strike="noStrike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mappaggio</a:t>
            </a: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per l'analisi di dati NGS.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RNA-</a:t>
            </a:r>
            <a:r>
              <a:rPr lang="it-IT" sz="1800" b="0" i="0" u="none" strike="noStrike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seq</a:t>
            </a: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sequenziamento, annotazione e analisi del </a:t>
            </a:r>
            <a:r>
              <a:rPr lang="it-IT" sz="1800" b="0" i="0" u="none" strike="noStrike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trascrittoma</a:t>
            </a: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in specie modello e non modello. 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11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233214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Introduzione al sequenziamento e all'annotazione del genoma. Risorse genomiche. Cenni di genomica comparativa.		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Sequenziamento NGS. </a:t>
            </a:r>
            <a:r>
              <a:rPr lang="it-IT" sz="1800" b="0" i="0" u="none" strike="noStrike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Genome</a:t>
            </a: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it-IT" sz="1800" b="0" i="0" u="none" strike="noStrike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sequencing</a:t>
            </a: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(de novo) e </a:t>
            </a:r>
            <a:r>
              <a:rPr lang="it-IT" sz="1800" b="0" i="0" u="none" strike="noStrike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resequencing</a:t>
            </a: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 Cenni su Metodi di </a:t>
            </a:r>
            <a:r>
              <a:rPr lang="it-IT" sz="1800" b="0" i="0" u="none" strike="noStrike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mappaggio</a:t>
            </a: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per l'analisi di dati NGS.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RNA-</a:t>
            </a:r>
            <a:r>
              <a:rPr lang="it-IT" sz="1800" b="0" i="0" u="none" strike="noStrike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seq</a:t>
            </a: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sequenziamento, annotazione e analisi del </a:t>
            </a:r>
            <a:r>
              <a:rPr lang="it-IT" sz="1800" b="0" i="0" u="none" strike="noStrike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trascrittoma</a:t>
            </a: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in specie modello e non modello. 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12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69543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13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860538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14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37403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FC701751-30C6-9D42-99D6-D4C04884CD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35C7E74F-81E3-5A46-88AA-7508574293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D97DAD27-7F7F-BD47-93F3-657C8BD051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EFF75E-7D31-E640-B380-C4A5D75F5480}" type="slidenum">
              <a:rPr lang="it-IT" altLang="en-US" sz="1200"/>
              <a:pPr/>
              <a:t>2</a:t>
            </a:fld>
            <a:endParaRPr lang="it-IT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915F9-4E9F-8AA5-4F97-521EFF7CF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46BA0B04-63E8-DF13-216E-A72B68ACC9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B2FF7FCF-19F7-F694-6D4F-3AEB554228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979BE17A-E876-7EAE-8168-0079DA8AD9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EFF75E-7D31-E640-B380-C4A5D75F5480}" type="slidenum">
              <a:rPr lang="it-IT" altLang="en-US" sz="1200"/>
              <a:pPr/>
              <a:t>3</a:t>
            </a:fld>
            <a:endParaRPr lang="it-IT" altLang="en-US" sz="1200"/>
          </a:p>
        </p:txBody>
      </p:sp>
    </p:spTree>
    <p:extLst>
      <p:ext uri="{BB962C8B-B14F-4D97-AF65-F5344CB8AC3E}">
        <p14:creationId xmlns:p14="http://schemas.microsoft.com/office/powerpoint/2010/main" val="1023708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4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872596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5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35112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6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964067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7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333471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8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944513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9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171192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CD5DA7-701D-174D-B012-236E8AC919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71CDC8-7722-5F49-B41D-5396EEB82F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67F900-ED75-B445-B37A-C94F7E871C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077AB-7CDE-FB4E-A466-9C819091C472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06349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61FD61-1376-0240-A553-9493457510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71E875-1DFA-FD4C-BC33-11A309AF87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2A5E01-FA86-D740-82DC-960B9897CA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4210F-8245-DA4C-8039-5842C232A9F3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6915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B77FC4-0EA1-1A44-B834-09F3914E87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DD0A85-0237-E949-8A07-6B54551E62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A7E221-EAED-7B4A-BA17-114669B0D5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D1C86-185D-6B48-8D4E-D6300C66AB00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9731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BF6A29-2FCD-A04B-960B-49601B75CC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F8EEF7-AA52-C648-9CAF-F61DD174DD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CABB71-FDA9-8045-980A-43DF93BE69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ED672-435C-7242-A817-90ABC53B3800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03114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95DA77-A6CF-D24B-910A-710E0251FE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8830A6-2039-5A42-89F4-8D10F49D59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DF5158-964A-634F-B2B6-82490F338F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BD40D-1737-2646-9C8B-B80F73F1C5DD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94944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7C0652-54F3-2A47-A61A-B99AB98D49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54C13D-2601-FB47-AD8E-93ABA9CC79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800D22-2F98-444E-AC5C-8BA88D3DE6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0A9F4-294E-A74B-9E92-00D9D697AAA5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93070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236B437-699F-F54E-A435-9B5AD137EB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E863D8-A774-AB45-AFC4-3114AEFBA5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E29962-3864-9D48-A3BD-F04AEF8AA6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2629D-7B09-C54B-867F-5C64356DEF61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58588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F02D1E5-DA95-134D-B4AF-5D6D53470A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D22D259-9828-7245-9A3E-37F4C8AF60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827D09A-B377-964D-BB10-8F13B6093B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B47D6-77E1-3D4B-A615-FBDF1026EC57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41377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EAE1559-5B3A-9F4C-A034-B80F1F0E6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1C0AFD6-4C59-F04D-9FFE-E3044FBCFC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AA847ED-1A1F-E545-A3BB-052490FBDA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8B65-B95E-1D4F-909F-92C1D7545600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7510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F7AB59-3C0D-3B44-A66D-61FE6026DB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7840B7-581B-AA48-B204-8E498685FC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7A1255-A254-CA49-889C-62B8BA9294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C702D-263E-9543-9DCC-02A12931AAD5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189419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D41CE1-1494-464F-BE55-E857CA4B75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A9100A-B380-324D-90AF-D82B66FC99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662C46-87A1-3E4A-A3F8-0DF59DBACB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CA62D-F5D3-9A40-B349-03C822E5FBF7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26723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745F2CC-5719-414B-AEE5-C2702FA65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A7D4BC0-6750-4F41-9541-2BC78E577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FAC7230-BC5D-A34A-9E8A-E0CA45B3C1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05EE69A-63FE-8843-BAA4-DDE736FE17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CC3C6E-F6AB-264B-A4F0-D2B51F8D8A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2B4F1FC-BD8F-DF42-A627-DB493746F6E4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ww.sciencedirect.com/science/book/978190756828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B4D1D03F-60D3-B34B-B68C-182228270A2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2492375"/>
            <a:ext cx="8458200" cy="1470025"/>
          </a:xfrm>
        </p:spPr>
        <p:txBody>
          <a:bodyPr/>
          <a:lstStyle/>
          <a:p>
            <a:pPr marL="342900" indent="-342900">
              <a:spcAft>
                <a:spcPts val="1200"/>
              </a:spcAft>
            </a:pPr>
            <a:r>
              <a:rPr lang="it-IT" altLang="en-US" sz="2800" i="1" dirty="0">
                <a:ea typeface="ＭＳ Ｐゴシック" panose="020B0600070205080204" pitchFamily="34" charset="-128"/>
              </a:rPr>
              <a:t>A.A. </a:t>
            </a:r>
            <a:r>
              <a:rPr lang="it-IT" altLang="en-US" sz="2800" i="1">
                <a:ea typeface="ＭＳ Ｐゴシック" panose="020B0600070205080204" pitchFamily="34" charset="-128"/>
              </a:rPr>
              <a:t>2025-2026</a:t>
            </a:r>
            <a:br>
              <a:rPr lang="it-IT" altLang="en-US" sz="2800" i="1" dirty="0">
                <a:ea typeface="ＭＳ Ｐゴシック" panose="020B0600070205080204" pitchFamily="34" charset="-128"/>
              </a:rPr>
            </a:br>
            <a:r>
              <a:rPr lang="it-IT" altLang="en-US" sz="48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MOLECULAR METHODS and BIOINFORMATICS</a:t>
            </a:r>
            <a:br>
              <a:rPr lang="it-IT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it-IT" altLang="en-US" sz="3200" dirty="0">
                <a:ea typeface="ＭＳ Ｐゴシック" panose="020B0600070205080204" pitchFamily="34" charset="-128"/>
              </a:rPr>
              <a:t>Master degree in </a:t>
            </a:r>
            <a:r>
              <a:rPr lang="it-IT" altLang="en-US" sz="3200" dirty="0" err="1">
                <a:ea typeface="ＭＳ Ｐゴシック" panose="020B0600070205080204" pitchFamily="34" charset="-128"/>
              </a:rPr>
              <a:t>Evolutionary</a:t>
            </a:r>
            <a:r>
              <a:rPr lang="it-IT" altLang="en-US" sz="3200" dirty="0">
                <a:ea typeface="ＭＳ Ｐゴシック" panose="020B0600070205080204" pitchFamily="34" charset="-128"/>
              </a:rPr>
              <a:t> </a:t>
            </a:r>
            <a:r>
              <a:rPr lang="it-IT" altLang="en-US" sz="3200" dirty="0" err="1">
                <a:ea typeface="ＭＳ Ｐゴシック" panose="020B0600070205080204" pitchFamily="34" charset="-128"/>
              </a:rPr>
              <a:t>Biology</a:t>
            </a:r>
            <a:br>
              <a:rPr lang="it-IT" altLang="en-US" sz="3200" dirty="0">
                <a:ea typeface="ＭＳ Ｐゴシック" panose="020B0600070205080204" pitchFamily="34" charset="-128"/>
              </a:rPr>
            </a:br>
            <a:r>
              <a:rPr lang="it-IT" altLang="en-US" sz="2800" i="1" dirty="0">
                <a:ea typeface="ＭＳ Ｐゴシック" panose="020B0600070205080204" pitchFamily="34" charset="-128"/>
              </a:rPr>
              <a:t>School of Science</a:t>
            </a:r>
            <a:br>
              <a:rPr lang="it-IT" altLang="en-US" sz="2800" i="1" dirty="0">
                <a:ea typeface="ＭＳ Ｐゴシック" panose="020B0600070205080204" pitchFamily="34" charset="-128"/>
              </a:rPr>
            </a:br>
            <a:r>
              <a:rPr lang="it-IT" altLang="en-US" sz="2800" i="1" dirty="0">
                <a:ea typeface="ＭＳ Ｐゴシック" panose="020B0600070205080204" pitchFamily="34" charset="-128"/>
              </a:rPr>
              <a:t>University of Padova</a:t>
            </a:r>
            <a:br>
              <a:rPr lang="it-IT" altLang="en-US" sz="2400" dirty="0">
                <a:ea typeface="ＭＳ Ｐゴシック" panose="020B0600070205080204" pitchFamily="34" charset="-128"/>
              </a:rPr>
            </a:br>
            <a:br>
              <a:rPr lang="it-IT" altLang="en-US" sz="2400" dirty="0">
                <a:ea typeface="ＭＳ Ｐゴシック" panose="020B0600070205080204" pitchFamily="34" charset="-128"/>
              </a:rPr>
            </a:br>
            <a:br>
              <a:rPr lang="it-IT" altLang="en-US" sz="3200" dirty="0">
                <a:ea typeface="ＭＳ Ｐゴシック" panose="020B0600070205080204" pitchFamily="34" charset="-128"/>
              </a:rPr>
            </a:br>
            <a:br>
              <a:rPr lang="it-IT" altLang="en-US" sz="3200" dirty="0">
                <a:ea typeface="ＭＳ Ｐゴシック" panose="020B0600070205080204" pitchFamily="34" charset="-128"/>
              </a:rPr>
            </a:br>
            <a:br>
              <a:rPr lang="it-IT" altLang="en-US" sz="3200" dirty="0">
                <a:ea typeface="ＭＳ Ｐゴシック" panose="020B0600070205080204" pitchFamily="34" charset="-128"/>
              </a:rPr>
            </a:br>
            <a:br>
              <a:rPr lang="it-IT" altLang="en-US" sz="3200" dirty="0">
                <a:solidFill>
                  <a:srgbClr val="CC0000"/>
                </a:solidFill>
                <a:ea typeface="ＭＳ Ｐゴシック" panose="020B0600070205080204" pitchFamily="34" charset="-128"/>
              </a:rPr>
            </a:br>
            <a:endParaRPr lang="it-IT" altLang="en-US" sz="3200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4338" name="TextBox 1">
            <a:extLst>
              <a:ext uri="{FF2B5EF4-FFF2-40B4-BE49-F238E27FC236}">
                <a16:creationId xmlns:a16="http://schemas.microsoft.com/office/drawing/2014/main" id="{7539CCF2-85B9-5147-9401-EDD8D9BC5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573016"/>
            <a:ext cx="6192837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800" u="sng" dirty="0"/>
              <a:t>Teachers</a:t>
            </a:r>
            <a:r>
              <a:rPr lang="it-IT" altLang="en-US" sz="2800" dirty="0"/>
              <a:t>:</a:t>
            </a:r>
            <a:br>
              <a:rPr lang="it-IT" altLang="en-US" sz="2800" dirty="0"/>
            </a:br>
            <a:r>
              <a:rPr lang="it-IT" altLang="en-US" sz="2800" dirty="0"/>
              <a:t>Prof. STEFANIA BORTOLUZZI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it-IT" altLang="en-US" sz="2800" dirty="0"/>
              <a:t>Prof. GIANLUCA OCCHI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it-IT" altLang="en-US" sz="2800" dirty="0"/>
            </a:br>
            <a:r>
              <a:rPr lang="it-IT" altLang="en-US" sz="1800" u="sng" dirty="0" err="1"/>
              <a:t>Collaborators</a:t>
            </a:r>
            <a:r>
              <a:rPr lang="it-IT" altLang="en-US" sz="1800" dirty="0"/>
              <a:t>: </a:t>
            </a:r>
            <a:br>
              <a:rPr lang="it-IT" altLang="en-US" sz="1800" dirty="0"/>
            </a:br>
            <a:r>
              <a:rPr lang="it-IT" altLang="en-US" sz="1800" dirty="0"/>
              <a:t>Dr. Enrico </a:t>
            </a:r>
            <a:r>
              <a:rPr lang="it-IT" altLang="en-US" sz="1800" dirty="0" err="1"/>
              <a:t>Gaffo</a:t>
            </a:r>
            <a:endParaRPr lang="it-IT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800" dirty="0"/>
              <a:t>Dr. Silvia Orsi</a:t>
            </a:r>
            <a:br>
              <a:rPr lang="it-IT" altLang="en-US" sz="1800" dirty="0"/>
            </a:br>
            <a:r>
              <a:rPr lang="it-IT" altLang="en-US" sz="1800" dirty="0"/>
              <a:t>Dr. Dalle Nogare Mattia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800" dirty="0"/>
              <a:t>Dr. </a:t>
            </a:r>
            <a:r>
              <a:rPr lang="it-IT" altLang="en-US" sz="1800" dirty="0" err="1"/>
              <a:t>Puggina</a:t>
            </a:r>
            <a:r>
              <a:rPr lang="it-IT" altLang="en-US" sz="1800" dirty="0"/>
              <a:t> Daniele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7FC4FE3-79F4-F77D-8429-0B2F052FB4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0923389"/>
              </p:ext>
            </p:extLst>
          </p:nvPr>
        </p:nvGraphicFramePr>
        <p:xfrm>
          <a:off x="179512" y="908720"/>
          <a:ext cx="87849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F73DD285-28F0-14E9-90E5-397AFC1D4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41300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</a:rPr>
              <a:t>BIOINFORMATICS – MAIN TOPICS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7FC4FE3-79F4-F77D-8429-0B2F052FB4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6642023"/>
              </p:ext>
            </p:extLst>
          </p:nvPr>
        </p:nvGraphicFramePr>
        <p:xfrm>
          <a:off x="179512" y="908720"/>
          <a:ext cx="87849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F73DD285-28F0-14E9-90E5-397AFC1D4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41300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</a:rPr>
              <a:t>BIOINFORMATICS – MAIN TOPICS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83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73DD285-28F0-14E9-90E5-397AFC1D4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41300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</a:rPr>
              <a:t>BIOINFORMATICS – PRACTICAL SESSIONS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6895E08-B1D3-F24D-794A-48044CFA79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6236144"/>
              </p:ext>
            </p:extLst>
          </p:nvPr>
        </p:nvGraphicFramePr>
        <p:xfrm>
          <a:off x="179512" y="979964"/>
          <a:ext cx="8712968" cy="324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C8B0D09-1056-6EC6-1CF9-F688B69588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542721"/>
              </p:ext>
            </p:extLst>
          </p:nvPr>
        </p:nvGraphicFramePr>
        <p:xfrm>
          <a:off x="1187623" y="4293096"/>
          <a:ext cx="6840761" cy="2323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3196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sellaDiTesto 2">
            <a:extLst>
              <a:ext uri="{FF2B5EF4-FFF2-40B4-BE49-F238E27FC236}">
                <a16:creationId xmlns:a16="http://schemas.microsoft.com/office/drawing/2014/main" id="{E1B37E51-5E2B-E145-9FF6-D315A9AEF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160463"/>
            <a:ext cx="91440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54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it-IT" altLang="en-US" dirty="0"/>
              <a:t> </a:t>
            </a:r>
            <a:r>
              <a:rPr lang="en-US" dirty="0"/>
              <a:t>Lecture ppts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dirty="0"/>
              <a:t> Practical session materials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dirty="0"/>
              <a:t> Online resources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dirty="0"/>
              <a:t> Book: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dirty="0"/>
              <a:t>Bioinformatics 4th Edition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dirty="0" err="1"/>
              <a:t>Baxevanis</a:t>
            </a:r>
            <a:r>
              <a:rPr lang="en-US" dirty="0"/>
              <a:t> et al. 2020</a:t>
            </a:r>
            <a:endParaRPr lang="it-IT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72CA03-FD66-711D-C6EF-ADF95D80D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7" y="2068888"/>
            <a:ext cx="3456509" cy="467248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CE178EB-2486-9886-CB22-BF06C3DFA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116632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b="1" dirty="0">
                <a:solidFill>
                  <a:srgbClr val="0070C0"/>
                </a:solidFill>
              </a:rPr>
              <a:t>RECOMMENDED BOOKS and MATERIALS</a:t>
            </a:r>
            <a:endParaRPr lang="it-IT" altLang="en-US" sz="1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39ABCF9C-99B8-0343-9258-222CA1703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2420938"/>
            <a:ext cx="4302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ctr" hangingPunct="1"/>
            <a:r>
              <a:rPr lang="it-IT" altLang="en-US" sz="5400" b="1">
                <a:solidFill>
                  <a:srgbClr val="0070C0"/>
                </a:solidFill>
              </a:rPr>
              <a:t>Journal club</a:t>
            </a:r>
          </a:p>
        </p:txBody>
      </p:sp>
      <p:pic>
        <p:nvPicPr>
          <p:cNvPr id="25602" name="Picture 2" descr="https://encrypted-tbn0.gstatic.com/images?q=tbn:ANd9GcRdWgpieJhDHqcVhrEvYQ7_MQCPrM9XfSSe2T1EOgkO3Abrm5Uqrg">
            <a:extLst>
              <a:ext uri="{FF2B5EF4-FFF2-40B4-BE49-F238E27FC236}">
                <a16:creationId xmlns:a16="http://schemas.microsoft.com/office/drawing/2014/main" id="{3DCFF198-6AB2-C747-997D-6D3E47D3F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84175"/>
            <a:ext cx="43180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3">
            <a:extLst>
              <a:ext uri="{FF2B5EF4-FFF2-40B4-BE49-F238E27FC236}">
                <a16:creationId xmlns:a16="http://schemas.microsoft.com/office/drawing/2014/main" id="{80DE73A1-E61A-9B4A-8CFA-B1F659803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5013325"/>
            <a:ext cx="56896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In 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Everyone participates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It is evaluated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Flipped classroom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32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897FE9C-AB6C-7B49-909E-61F18E4E8E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6391701"/>
              </p:ext>
            </p:extLst>
          </p:nvPr>
        </p:nvGraphicFramePr>
        <p:xfrm>
          <a:off x="35496" y="1268760"/>
          <a:ext cx="90010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5605" name="Picture 4" descr="Cartoon of people lining up to get into a journal club">
            <a:extLst>
              <a:ext uri="{FF2B5EF4-FFF2-40B4-BE49-F238E27FC236}">
                <a16:creationId xmlns:a16="http://schemas.microsoft.com/office/drawing/2014/main" id="{28C0BFD0-D56E-434C-9A32-2DB0D2078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1877" r="1480" b="37679"/>
          <a:stretch>
            <a:fillRect/>
          </a:stretch>
        </p:blipFill>
        <p:spPr bwMode="auto">
          <a:xfrm>
            <a:off x="63500" y="44450"/>
            <a:ext cx="4324742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378518-3B6E-814E-8517-12243872D554}"/>
              </a:ext>
            </a:extLst>
          </p:cNvPr>
          <p:cNvSpPr txBox="1"/>
          <p:nvPr/>
        </p:nvSpPr>
        <p:spPr>
          <a:xfrm>
            <a:off x="4860032" y="5027692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Possible dates: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</a:rPr>
              <a:t>Thursday 4 and 10 December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B0148142-E1AE-FA41-8E3A-BC9E56308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41300"/>
            <a:ext cx="91440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b="1" dirty="0">
                <a:solidFill>
                  <a:srgbClr val="0070C0"/>
                </a:solidFill>
              </a:rPr>
              <a:t>COURSE ORGANIZATION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1000" b="1" dirty="0">
              <a:solidFill>
                <a:srgbClr val="0070C0"/>
              </a:solidFill>
            </a:endParaRPr>
          </a:p>
        </p:txBody>
      </p:sp>
      <p:sp>
        <p:nvSpPr>
          <p:cNvPr id="15362" name="Rectangle 9">
            <a:extLst>
              <a:ext uri="{FF2B5EF4-FFF2-40B4-BE49-F238E27FC236}">
                <a16:creationId xmlns:a16="http://schemas.microsoft.com/office/drawing/2014/main" id="{F6F01C2A-EC8A-0E46-BFAA-C21730E39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935038"/>
            <a:ext cx="8569325" cy="68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it-IT" altLang="en-US" sz="2800" dirty="0">
                <a:solidFill>
                  <a:srgbClr val="0070C0"/>
                </a:solidFill>
              </a:rPr>
              <a:t> I</a:t>
            </a:r>
            <a:r>
              <a:rPr lang="it-IT" altLang="en-US" sz="2800" baseline="30000" dirty="0">
                <a:solidFill>
                  <a:srgbClr val="0070C0"/>
                </a:solidFill>
              </a:rPr>
              <a:t>st</a:t>
            </a:r>
            <a:r>
              <a:rPr lang="it-IT" altLang="en-US" sz="2800" dirty="0">
                <a:solidFill>
                  <a:srgbClr val="0070C0"/>
                </a:solidFill>
              </a:rPr>
              <a:t> </a:t>
            </a:r>
            <a:r>
              <a:rPr lang="it-IT" altLang="en-US" sz="2800" dirty="0" err="1">
                <a:solidFill>
                  <a:srgbClr val="0070C0"/>
                </a:solidFill>
              </a:rPr>
              <a:t>semester</a:t>
            </a:r>
            <a:r>
              <a:rPr lang="it-IT" altLang="en-US" sz="2800" dirty="0">
                <a:solidFill>
                  <a:srgbClr val="0070C0"/>
                </a:solidFill>
              </a:rPr>
              <a:t>, I</a:t>
            </a:r>
            <a:r>
              <a:rPr lang="it-IT" altLang="en-US" sz="2800" baseline="30000" dirty="0">
                <a:solidFill>
                  <a:srgbClr val="0070C0"/>
                </a:solidFill>
              </a:rPr>
              <a:t>st</a:t>
            </a:r>
            <a:r>
              <a:rPr lang="it-IT" altLang="en-US" sz="2800" dirty="0">
                <a:solidFill>
                  <a:srgbClr val="0070C0"/>
                </a:solidFill>
              </a:rPr>
              <a:t> </a:t>
            </a:r>
            <a:r>
              <a:rPr lang="it-IT" altLang="en-US" sz="2800" dirty="0" err="1">
                <a:solidFill>
                  <a:srgbClr val="0070C0"/>
                </a:solidFill>
              </a:rPr>
              <a:t>year</a:t>
            </a:r>
            <a:endParaRPr lang="it-IT" altLang="en-US" sz="2800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it-IT" altLang="en-US" sz="2800" dirty="0">
                <a:solidFill>
                  <a:srgbClr val="0070C0"/>
                </a:solidFill>
              </a:rPr>
              <a:t> 11 training credits (CFU):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it-IT" altLang="en-US" dirty="0">
                <a:ea typeface="ＭＳ Ｐゴシック" panose="020B0600070205080204" pitchFamily="34" charset="-128"/>
              </a:rPr>
              <a:t> 56 h </a:t>
            </a:r>
            <a:r>
              <a:rPr lang="it-IT" altLang="en-US" dirty="0" err="1">
                <a:ea typeface="ＭＳ Ｐゴシック" panose="020B0600070205080204" pitchFamily="34" charset="-128"/>
              </a:rPr>
              <a:t>frontal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lessons</a:t>
            </a:r>
            <a:r>
              <a:rPr lang="it-IT" altLang="en-US" dirty="0">
                <a:ea typeface="ＭＳ Ｐゴシック" panose="020B0600070205080204" pitchFamily="34" charset="-128"/>
              </a:rPr>
              <a:t> (7 CFU)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it-IT" altLang="en-US" dirty="0">
                <a:ea typeface="ＭＳ Ｐゴシック" panose="020B0600070205080204" pitchFamily="34" charset="-128"/>
              </a:rPr>
              <a:t> 64 h </a:t>
            </a:r>
            <a:r>
              <a:rPr lang="it-IT" altLang="en-US" dirty="0" err="1">
                <a:ea typeface="ＭＳ Ｐゴシック" panose="020B0600070205080204" pitchFamily="34" charset="-128"/>
              </a:rPr>
              <a:t>practical</a:t>
            </a:r>
            <a:r>
              <a:rPr lang="it-IT" altLang="en-US" dirty="0">
                <a:ea typeface="ＭＳ Ｐゴシック" panose="020B0600070205080204" pitchFamily="34" charset="-128"/>
              </a:rPr>
              <a:t> sessions and </a:t>
            </a:r>
            <a:r>
              <a:rPr lang="it-IT" altLang="en-US" dirty="0" err="1">
                <a:ea typeface="ＭＳ Ｐゴシック" panose="020B0600070205080204" pitchFamily="34" charset="-128"/>
              </a:rPr>
              <a:t>laboratory</a:t>
            </a:r>
            <a:r>
              <a:rPr lang="it-IT" altLang="en-US" dirty="0">
                <a:ea typeface="ＭＳ Ｐゴシック" panose="020B0600070205080204" pitchFamily="34" charset="-128"/>
              </a:rPr>
              <a:t> activities (4 CFU)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3082405-3E8D-F249-BF3B-6CB9B043F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792060"/>
              </p:ext>
            </p:extLst>
          </p:nvPr>
        </p:nvGraphicFramePr>
        <p:xfrm>
          <a:off x="250824" y="3933056"/>
          <a:ext cx="8569325" cy="2560638"/>
        </p:xfrm>
        <a:graphic>
          <a:graphicData uri="http://schemas.openxmlformats.org/drawingml/2006/table">
            <a:tbl>
              <a:tblPr/>
              <a:tblGrid>
                <a:gridCol w="3457079">
                  <a:extLst>
                    <a:ext uri="{9D8B030D-6E8A-4147-A177-3AD203B41FA5}">
                      <a16:colId xmlns:a16="http://schemas.microsoft.com/office/drawing/2014/main" val="376256964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1266656655"/>
                    </a:ext>
                  </a:extLst>
                </a:gridCol>
                <a:gridCol w="2807990">
                  <a:extLst>
                    <a:ext uri="{9D8B030D-6E8A-4147-A177-3AD203B41FA5}">
                      <a16:colId xmlns:a16="http://schemas.microsoft.com/office/drawing/2014/main" val="1331544224"/>
                    </a:ext>
                  </a:extLst>
                </a:gridCol>
              </a:tblGrid>
              <a:tr h="82306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Teaching hours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8F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MOLECULAR METHODS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8F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BIOINFORMATICS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791537"/>
                  </a:ext>
                </a:extLst>
              </a:tr>
              <a:tr h="57919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Frontal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8F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37206"/>
                  </a:ext>
                </a:extLst>
              </a:tr>
              <a:tr h="57919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Practical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8F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501730"/>
                  </a:ext>
                </a:extLst>
              </a:tr>
              <a:tr h="57919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Common activities (JC)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8F1"/>
                    </a:solidFill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52959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2E219-F516-BC7D-520C-F396C687B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F1740EA4-2780-29AF-F83A-F0E09B396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60648"/>
            <a:ext cx="91440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b="1" dirty="0">
                <a:solidFill>
                  <a:srgbClr val="0070C0"/>
                </a:solidFill>
              </a:rPr>
              <a:t>COURSE SKEDULE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1000" b="1" dirty="0">
              <a:solidFill>
                <a:srgbClr val="0070C0"/>
              </a:solidFill>
            </a:endParaRPr>
          </a:p>
        </p:txBody>
      </p:sp>
      <p:sp>
        <p:nvSpPr>
          <p:cNvPr id="15362" name="Rectangle 9">
            <a:extLst>
              <a:ext uri="{FF2B5EF4-FFF2-40B4-BE49-F238E27FC236}">
                <a16:creationId xmlns:a16="http://schemas.microsoft.com/office/drawing/2014/main" id="{978BE79C-4604-056A-D9FF-B64759DBD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935038"/>
            <a:ext cx="8569325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None/>
            </a:pPr>
            <a:endParaRPr lang="it-IT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16D4722-CD25-31DF-0116-549D685B9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958997"/>
              </p:ext>
            </p:extLst>
          </p:nvPr>
        </p:nvGraphicFramePr>
        <p:xfrm>
          <a:off x="107503" y="1429495"/>
          <a:ext cx="892899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556">
                  <a:extLst>
                    <a:ext uri="{9D8B030D-6E8A-4147-A177-3AD203B41FA5}">
                      <a16:colId xmlns:a16="http://schemas.microsoft.com/office/drawing/2014/main" val="141206985"/>
                    </a:ext>
                  </a:extLst>
                </a:gridCol>
                <a:gridCol w="1034491">
                  <a:extLst>
                    <a:ext uri="{9D8B030D-6E8A-4147-A177-3AD203B41FA5}">
                      <a16:colId xmlns:a16="http://schemas.microsoft.com/office/drawing/2014/main" val="940168492"/>
                    </a:ext>
                  </a:extLst>
                </a:gridCol>
                <a:gridCol w="1034491">
                  <a:extLst>
                    <a:ext uri="{9D8B030D-6E8A-4147-A177-3AD203B41FA5}">
                      <a16:colId xmlns:a16="http://schemas.microsoft.com/office/drawing/2014/main" val="3664069000"/>
                    </a:ext>
                  </a:extLst>
                </a:gridCol>
                <a:gridCol w="1034491">
                  <a:extLst>
                    <a:ext uri="{9D8B030D-6E8A-4147-A177-3AD203B41FA5}">
                      <a16:colId xmlns:a16="http://schemas.microsoft.com/office/drawing/2014/main" val="559052484"/>
                    </a:ext>
                  </a:extLst>
                </a:gridCol>
                <a:gridCol w="1034491">
                  <a:extLst>
                    <a:ext uri="{9D8B030D-6E8A-4147-A177-3AD203B41FA5}">
                      <a16:colId xmlns:a16="http://schemas.microsoft.com/office/drawing/2014/main" val="2120131257"/>
                    </a:ext>
                  </a:extLst>
                </a:gridCol>
                <a:gridCol w="1034491">
                  <a:extLst>
                    <a:ext uri="{9D8B030D-6E8A-4147-A177-3AD203B41FA5}">
                      <a16:colId xmlns:a16="http://schemas.microsoft.com/office/drawing/2014/main" val="3647557290"/>
                    </a:ext>
                  </a:extLst>
                </a:gridCol>
                <a:gridCol w="1034491">
                  <a:extLst>
                    <a:ext uri="{9D8B030D-6E8A-4147-A177-3AD203B41FA5}">
                      <a16:colId xmlns:a16="http://schemas.microsoft.com/office/drawing/2014/main" val="4291964743"/>
                    </a:ext>
                  </a:extLst>
                </a:gridCol>
                <a:gridCol w="1034491">
                  <a:extLst>
                    <a:ext uri="{9D8B030D-6E8A-4147-A177-3AD203B41FA5}">
                      <a16:colId xmlns:a16="http://schemas.microsoft.com/office/drawing/2014/main" val="85728187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TUE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WED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THU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FRI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427204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b="1" dirty="0"/>
                        <a:t>PROF. BORTOLUZZI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655616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PROF. OCCHI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34995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3577834-049F-E541-A3DF-39BFD5120D67}"/>
              </a:ext>
            </a:extLst>
          </p:cNvPr>
          <p:cNvSpPr txBox="1"/>
          <p:nvPr/>
        </p:nvSpPr>
        <p:spPr>
          <a:xfrm>
            <a:off x="539552" y="3327375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From the second half of November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99064-A381-2401-9BA1-6787F782F411}"/>
              </a:ext>
            </a:extLst>
          </p:cNvPr>
          <p:cNvSpPr txBox="1"/>
          <p:nvPr/>
        </p:nvSpPr>
        <p:spPr>
          <a:xfrm>
            <a:off x="611560" y="907881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First part of the semester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A725615-4B79-3A1F-5CE4-88446F4C3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242856"/>
              </p:ext>
            </p:extLst>
          </p:nvPr>
        </p:nvGraphicFramePr>
        <p:xfrm>
          <a:off x="142428" y="3851880"/>
          <a:ext cx="892899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556">
                  <a:extLst>
                    <a:ext uri="{9D8B030D-6E8A-4147-A177-3AD203B41FA5}">
                      <a16:colId xmlns:a16="http://schemas.microsoft.com/office/drawing/2014/main" val="141206985"/>
                    </a:ext>
                  </a:extLst>
                </a:gridCol>
                <a:gridCol w="1034491">
                  <a:extLst>
                    <a:ext uri="{9D8B030D-6E8A-4147-A177-3AD203B41FA5}">
                      <a16:colId xmlns:a16="http://schemas.microsoft.com/office/drawing/2014/main" val="940168492"/>
                    </a:ext>
                  </a:extLst>
                </a:gridCol>
                <a:gridCol w="1034491">
                  <a:extLst>
                    <a:ext uri="{9D8B030D-6E8A-4147-A177-3AD203B41FA5}">
                      <a16:colId xmlns:a16="http://schemas.microsoft.com/office/drawing/2014/main" val="3664069000"/>
                    </a:ext>
                  </a:extLst>
                </a:gridCol>
                <a:gridCol w="1034491">
                  <a:extLst>
                    <a:ext uri="{9D8B030D-6E8A-4147-A177-3AD203B41FA5}">
                      <a16:colId xmlns:a16="http://schemas.microsoft.com/office/drawing/2014/main" val="559052484"/>
                    </a:ext>
                  </a:extLst>
                </a:gridCol>
                <a:gridCol w="1034491">
                  <a:extLst>
                    <a:ext uri="{9D8B030D-6E8A-4147-A177-3AD203B41FA5}">
                      <a16:colId xmlns:a16="http://schemas.microsoft.com/office/drawing/2014/main" val="2120131257"/>
                    </a:ext>
                  </a:extLst>
                </a:gridCol>
                <a:gridCol w="1034491">
                  <a:extLst>
                    <a:ext uri="{9D8B030D-6E8A-4147-A177-3AD203B41FA5}">
                      <a16:colId xmlns:a16="http://schemas.microsoft.com/office/drawing/2014/main" val="3647557290"/>
                    </a:ext>
                  </a:extLst>
                </a:gridCol>
                <a:gridCol w="1034491">
                  <a:extLst>
                    <a:ext uri="{9D8B030D-6E8A-4147-A177-3AD203B41FA5}">
                      <a16:colId xmlns:a16="http://schemas.microsoft.com/office/drawing/2014/main" val="4291964743"/>
                    </a:ext>
                  </a:extLst>
                </a:gridCol>
                <a:gridCol w="1034491">
                  <a:extLst>
                    <a:ext uri="{9D8B030D-6E8A-4147-A177-3AD203B41FA5}">
                      <a16:colId xmlns:a16="http://schemas.microsoft.com/office/drawing/2014/main" val="85728187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MON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TUE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WED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THU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FRI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1427204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b="1" dirty="0"/>
                        <a:t>PROF. BORTOLUZZI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655616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PROF. OCCHI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334995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AB20949-0900-5951-B0F5-158D2AA8F13A}"/>
              </a:ext>
            </a:extLst>
          </p:cNvPr>
          <p:cNvSpPr txBox="1"/>
          <p:nvPr/>
        </p:nvSpPr>
        <p:spPr>
          <a:xfrm>
            <a:off x="250824" y="5797713"/>
            <a:ext cx="8785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Bioinfo</a:t>
            </a:r>
            <a:r>
              <a:rPr lang="en-US" sz="2000" dirty="0"/>
              <a:t> practice WED afternoon, starting from October 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Molecular Biology labs start January 7 2026    </a:t>
            </a:r>
          </a:p>
        </p:txBody>
      </p:sp>
    </p:spTree>
    <p:extLst>
      <p:ext uri="{BB962C8B-B14F-4D97-AF65-F5344CB8AC3E}">
        <p14:creationId xmlns:p14="http://schemas.microsoft.com/office/powerpoint/2010/main" val="774921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7E57B74-63C5-9ACE-D9E7-712A70E17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424" y="2946172"/>
            <a:ext cx="7772400" cy="37951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close-up of a diagram&#10;&#10;AI-generated content may be incorrect.">
            <a:extLst>
              <a:ext uri="{FF2B5EF4-FFF2-40B4-BE49-F238E27FC236}">
                <a16:creationId xmlns:a16="http://schemas.microsoft.com/office/drawing/2014/main" id="{E79616E9-DEBE-2A32-FD3D-6BFB751BF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16632"/>
            <a:ext cx="4968552" cy="29896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6DE3ED0C-43ED-5B6D-9937-5581EFFB3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0036" y="481315"/>
            <a:ext cx="914400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b="1" dirty="0">
                <a:solidFill>
                  <a:srgbClr val="0070C0"/>
                </a:solidFill>
              </a:rPr>
              <a:t>COURSE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b="1" dirty="0">
                <a:solidFill>
                  <a:srgbClr val="0070C0"/>
                </a:solidFill>
              </a:rPr>
              <a:t>MATERIALS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b="1" dirty="0">
                <a:solidFill>
                  <a:srgbClr val="0070C0"/>
                </a:solidFill>
              </a:rPr>
              <a:t>MOODLE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26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7C9028-AEA5-C09A-812C-7AF4BB1BC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783586"/>
            <a:ext cx="5664574" cy="4957782"/>
          </a:xfrm>
          <a:ln w="19050">
            <a:solidFill>
              <a:schemeClr val="accent2">
                <a:lumMod val="20000"/>
                <a:lumOff val="80000"/>
              </a:schemeClr>
            </a:solidFill>
          </a:ln>
        </p:spPr>
      </p:pic>
      <p:sp>
        <p:nvSpPr>
          <p:cNvPr id="4" name="Rectangle 9">
            <a:extLst>
              <a:ext uri="{FF2B5EF4-FFF2-40B4-BE49-F238E27FC236}">
                <a16:creationId xmlns:a16="http://schemas.microsoft.com/office/drawing/2014/main" id="{36530DA4-AEE4-1F4F-4046-069A5079E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16632"/>
            <a:ext cx="885698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it-IT" altLang="en-US" b="1" dirty="0">
                <a:solidFill>
                  <a:srgbClr val="262673"/>
                </a:solidFill>
              </a:rPr>
              <a:t>WEB SITE </a:t>
            </a:r>
            <a:r>
              <a:rPr lang="it-IT" altLang="en-US" sz="2000" b="1" dirty="0">
                <a:solidFill>
                  <a:srgbClr val="262673"/>
                </a:solidFill>
              </a:rPr>
              <a:t>http://</a:t>
            </a:r>
            <a:r>
              <a:rPr lang="it-IT" altLang="en-US" sz="2000" b="1" dirty="0" err="1">
                <a:solidFill>
                  <a:srgbClr val="262673"/>
                </a:solidFill>
              </a:rPr>
              <a:t>compgen.bio.unipd.it</a:t>
            </a:r>
            <a:r>
              <a:rPr lang="it-IT" altLang="en-US" sz="2000" b="1" dirty="0">
                <a:solidFill>
                  <a:srgbClr val="262673"/>
                </a:solidFill>
              </a:rPr>
              <a:t>/~</a:t>
            </a:r>
            <a:r>
              <a:rPr lang="it-IT" altLang="en-US" sz="2000" b="1" dirty="0" err="1">
                <a:solidFill>
                  <a:srgbClr val="262673"/>
                </a:solidFill>
              </a:rPr>
              <a:t>stefania</a:t>
            </a:r>
            <a:r>
              <a:rPr lang="it-IT" altLang="en-US" sz="2000" b="1" dirty="0">
                <a:solidFill>
                  <a:srgbClr val="262673"/>
                </a:solidFill>
              </a:rPr>
              <a:t>/Didattica/</a:t>
            </a:r>
            <a:endParaRPr lang="it-IT" altLang="en-US" sz="2400" b="1" dirty="0">
              <a:solidFill>
                <a:srgbClr val="262673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2800" b="1" dirty="0">
              <a:solidFill>
                <a:srgbClr val="262673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612137-D594-7384-D567-9EB951932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700" y="701407"/>
            <a:ext cx="5436096" cy="1551749"/>
          </a:xfrm>
          <a:ln w="19050">
            <a:solidFill>
              <a:schemeClr val="accent2">
                <a:lumMod val="20000"/>
                <a:lumOff val="80000"/>
              </a:schemeClr>
            </a:solidFill>
          </a:ln>
        </p:spPr>
      </p:pic>
      <p:pic>
        <p:nvPicPr>
          <p:cNvPr id="5" name="Immagine 4" descr="Immagine che contiene testo, elettronica, computer, schermata&#10;&#10;Descrizione generata automaticamente">
            <a:extLst>
              <a:ext uri="{FF2B5EF4-FFF2-40B4-BE49-F238E27FC236}">
                <a16:creationId xmlns:a16="http://schemas.microsoft.com/office/drawing/2014/main" id="{296D6150-70AE-2D47-C8CD-793E8D44770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75" t="4851"/>
          <a:stretch/>
        </p:blipFill>
        <p:spPr>
          <a:xfrm>
            <a:off x="83240" y="1988840"/>
            <a:ext cx="4771890" cy="4752528"/>
          </a:xfrm>
          <a:custGeom>
            <a:avLst/>
            <a:gdLst>
              <a:gd name="connsiteX0" fmla="*/ 0 w 4771890"/>
              <a:gd name="connsiteY0" fmla="*/ 0 h 4752528"/>
              <a:gd name="connsiteX1" fmla="*/ 4771890 w 4771890"/>
              <a:gd name="connsiteY1" fmla="*/ 0 h 4752528"/>
              <a:gd name="connsiteX2" fmla="*/ 4771890 w 4771890"/>
              <a:gd name="connsiteY2" fmla="*/ 4752528 h 4752528"/>
              <a:gd name="connsiteX3" fmla="*/ 0 w 4771890"/>
              <a:gd name="connsiteY3" fmla="*/ 4752528 h 4752528"/>
              <a:gd name="connsiteX4" fmla="*/ 0 w 4771890"/>
              <a:gd name="connsiteY4" fmla="*/ 0 h 475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1890" h="4752528" fill="none" extrusionOk="0">
                <a:moveTo>
                  <a:pt x="0" y="0"/>
                </a:moveTo>
                <a:cubicBezTo>
                  <a:pt x="1339466" y="-49533"/>
                  <a:pt x="3441395" y="-14809"/>
                  <a:pt x="4771890" y="0"/>
                </a:cubicBezTo>
                <a:cubicBezTo>
                  <a:pt x="4859529" y="1652315"/>
                  <a:pt x="4699211" y="3766466"/>
                  <a:pt x="4771890" y="4752528"/>
                </a:cubicBezTo>
                <a:cubicBezTo>
                  <a:pt x="2514520" y="4704297"/>
                  <a:pt x="686903" y="4836983"/>
                  <a:pt x="0" y="4752528"/>
                </a:cubicBezTo>
                <a:cubicBezTo>
                  <a:pt x="-38581" y="4097345"/>
                  <a:pt x="63341" y="1242044"/>
                  <a:pt x="0" y="0"/>
                </a:cubicBezTo>
                <a:close/>
              </a:path>
              <a:path w="4771890" h="4752528" stroke="0" extrusionOk="0">
                <a:moveTo>
                  <a:pt x="0" y="0"/>
                </a:moveTo>
                <a:cubicBezTo>
                  <a:pt x="2224170" y="118645"/>
                  <a:pt x="3877214" y="116012"/>
                  <a:pt x="4771890" y="0"/>
                </a:cubicBezTo>
                <a:cubicBezTo>
                  <a:pt x="4639008" y="2129655"/>
                  <a:pt x="4856841" y="3836274"/>
                  <a:pt x="4771890" y="4752528"/>
                </a:cubicBezTo>
                <a:cubicBezTo>
                  <a:pt x="2564708" y="4887128"/>
                  <a:pt x="1195470" y="4595332"/>
                  <a:pt x="0" y="4752528"/>
                </a:cubicBezTo>
                <a:cubicBezTo>
                  <a:pt x="-20187" y="3858485"/>
                  <a:pt x="-152480" y="2307378"/>
                  <a:pt x="0" y="0"/>
                </a:cubicBezTo>
                <a:close/>
              </a:path>
            </a:pathLst>
          </a:custGeom>
          <a:ln w="28575">
            <a:solidFill>
              <a:schemeClr val="accent2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DA8B83B-D597-A946-5AA7-40E26BC2F8F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74" t="753" r="20277" b="75899"/>
          <a:stretch>
            <a:fillRect/>
          </a:stretch>
        </p:blipFill>
        <p:spPr>
          <a:xfrm>
            <a:off x="136787" y="2040704"/>
            <a:ext cx="3859149" cy="908803"/>
          </a:xfrm>
          <a:prstGeom prst="rect">
            <a:avLst/>
          </a:prstGeom>
        </p:spPr>
      </p:pic>
      <p:sp>
        <p:nvSpPr>
          <p:cNvPr id="8" name="U-Turn Arrow 7">
            <a:extLst>
              <a:ext uri="{FF2B5EF4-FFF2-40B4-BE49-F238E27FC236}">
                <a16:creationId xmlns:a16="http://schemas.microsoft.com/office/drawing/2014/main" id="{64E1A3C0-CC53-6C9E-E6F1-2CD84E7B1195}"/>
              </a:ext>
            </a:extLst>
          </p:cNvPr>
          <p:cNvSpPr/>
          <p:nvPr/>
        </p:nvSpPr>
        <p:spPr>
          <a:xfrm rot="8873211">
            <a:off x="4560360" y="3187283"/>
            <a:ext cx="937038" cy="76772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50000"/>
              <a:gd name="adj5" fmla="val 75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Immagine 10" descr="Immagine che contiene testo, Sito Web, Pagina Web, Pubblicità online&#10;&#10;Descrizione generata automaticamente">
            <a:extLst>
              <a:ext uri="{FF2B5EF4-FFF2-40B4-BE49-F238E27FC236}">
                <a16:creationId xmlns:a16="http://schemas.microsoft.com/office/drawing/2014/main" id="{A969E276-ACCA-7E12-64E7-C1AE8150C8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9952" y="732956"/>
            <a:ext cx="4867261" cy="2408012"/>
          </a:xfrm>
          <a:custGeom>
            <a:avLst/>
            <a:gdLst>
              <a:gd name="connsiteX0" fmla="*/ 0 w 4867261"/>
              <a:gd name="connsiteY0" fmla="*/ 0 h 2408012"/>
              <a:gd name="connsiteX1" fmla="*/ 4867261 w 4867261"/>
              <a:gd name="connsiteY1" fmla="*/ 0 h 2408012"/>
              <a:gd name="connsiteX2" fmla="*/ 4867261 w 4867261"/>
              <a:gd name="connsiteY2" fmla="*/ 2408012 h 2408012"/>
              <a:gd name="connsiteX3" fmla="*/ 0 w 4867261"/>
              <a:gd name="connsiteY3" fmla="*/ 2408012 h 2408012"/>
              <a:gd name="connsiteX4" fmla="*/ 0 w 4867261"/>
              <a:gd name="connsiteY4" fmla="*/ 0 h 240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7261" h="2408012" fill="none" extrusionOk="0">
                <a:moveTo>
                  <a:pt x="0" y="0"/>
                </a:moveTo>
                <a:cubicBezTo>
                  <a:pt x="2035154" y="98267"/>
                  <a:pt x="3748318" y="113279"/>
                  <a:pt x="4867261" y="0"/>
                </a:cubicBezTo>
                <a:cubicBezTo>
                  <a:pt x="4956781" y="544534"/>
                  <a:pt x="4949322" y="1995077"/>
                  <a:pt x="4867261" y="2408012"/>
                </a:cubicBezTo>
                <a:cubicBezTo>
                  <a:pt x="4033504" y="2550078"/>
                  <a:pt x="576510" y="2312925"/>
                  <a:pt x="0" y="2408012"/>
                </a:cubicBezTo>
                <a:cubicBezTo>
                  <a:pt x="34316" y="1884267"/>
                  <a:pt x="143039" y="296889"/>
                  <a:pt x="0" y="0"/>
                </a:cubicBezTo>
                <a:close/>
              </a:path>
              <a:path w="4867261" h="2408012" stroke="0" extrusionOk="0">
                <a:moveTo>
                  <a:pt x="0" y="0"/>
                </a:moveTo>
                <a:cubicBezTo>
                  <a:pt x="1935845" y="109306"/>
                  <a:pt x="3461310" y="70022"/>
                  <a:pt x="4867261" y="0"/>
                </a:cubicBezTo>
                <a:cubicBezTo>
                  <a:pt x="4894410" y="577555"/>
                  <a:pt x="4863836" y="2104277"/>
                  <a:pt x="4867261" y="2408012"/>
                </a:cubicBezTo>
                <a:cubicBezTo>
                  <a:pt x="3230564" y="2433372"/>
                  <a:pt x="1598801" y="2349758"/>
                  <a:pt x="0" y="2408012"/>
                </a:cubicBezTo>
                <a:cubicBezTo>
                  <a:pt x="115972" y="1210404"/>
                  <a:pt x="-6242" y="1058430"/>
                  <a:pt x="0" y="0"/>
                </a:cubicBezTo>
                <a:close/>
              </a:path>
            </a:pathLst>
          </a:custGeom>
          <a:ln w="28575">
            <a:solidFill>
              <a:schemeClr val="accent2">
                <a:lumMod val="40000"/>
                <a:lumOff val="6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7824804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3E838A-8433-6C2E-B5CE-6D1F796045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4707" y="2458410"/>
            <a:ext cx="4732506" cy="61055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92F6D6D-3716-AEAE-0277-E066AB566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36" y="4657779"/>
            <a:ext cx="914400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b="1" dirty="0">
                <a:solidFill>
                  <a:srgbClr val="0070C0"/>
                </a:solidFill>
              </a:rPr>
              <a:t>BIOINFO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b="1" dirty="0">
                <a:solidFill>
                  <a:srgbClr val="0070C0"/>
                </a:solidFill>
              </a:rPr>
              <a:t>MATERIALS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b="1" dirty="0">
              <a:solidFill>
                <a:srgbClr val="0070C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1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FEDC539F-AF3B-D844-8EAA-191ECF58B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314325"/>
            <a:ext cx="9144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b="1" dirty="0">
                <a:solidFill>
                  <a:srgbClr val="0070C0"/>
                </a:solidFill>
              </a:rPr>
              <a:t>How </a:t>
            </a:r>
            <a:r>
              <a:rPr lang="it-IT" altLang="en-US" b="1" dirty="0" err="1">
                <a:solidFill>
                  <a:srgbClr val="0070C0"/>
                </a:solidFill>
              </a:rPr>
              <a:t>your</a:t>
            </a:r>
            <a:r>
              <a:rPr lang="it-IT" altLang="en-US" b="1" dirty="0">
                <a:solidFill>
                  <a:srgbClr val="0070C0"/>
                </a:solidFill>
              </a:rPr>
              <a:t> </a:t>
            </a:r>
            <a:r>
              <a:rPr lang="it-IT" altLang="en-US" b="1" dirty="0" err="1">
                <a:solidFill>
                  <a:srgbClr val="0070C0"/>
                </a:solidFill>
              </a:rPr>
              <a:t>final</a:t>
            </a:r>
            <a:r>
              <a:rPr lang="it-IT" altLang="en-US" b="1" dirty="0">
                <a:solidFill>
                  <a:srgbClr val="0070C0"/>
                </a:solidFill>
              </a:rPr>
              <a:t> </a:t>
            </a:r>
            <a:r>
              <a:rPr lang="it-IT" altLang="en-US" b="1" dirty="0" err="1">
                <a:solidFill>
                  <a:srgbClr val="0070C0"/>
                </a:solidFill>
              </a:rPr>
              <a:t>mark</a:t>
            </a:r>
            <a:r>
              <a:rPr lang="it-IT" altLang="en-US" b="1" dirty="0">
                <a:solidFill>
                  <a:srgbClr val="0070C0"/>
                </a:solidFill>
              </a:rPr>
              <a:t> </a:t>
            </a:r>
            <a:r>
              <a:rPr lang="it-IT" altLang="en-US" b="1" dirty="0" err="1">
                <a:solidFill>
                  <a:srgbClr val="0070C0"/>
                </a:solidFill>
              </a:rPr>
              <a:t>will</a:t>
            </a:r>
            <a:r>
              <a:rPr lang="it-IT" altLang="en-US" b="1" dirty="0">
                <a:solidFill>
                  <a:srgbClr val="0070C0"/>
                </a:solidFill>
              </a:rPr>
              <a:t> be </a:t>
            </a:r>
            <a:r>
              <a:rPr lang="it-IT" altLang="en-US" b="1" dirty="0" err="1">
                <a:solidFill>
                  <a:srgbClr val="0070C0"/>
                </a:solidFill>
              </a:rPr>
              <a:t>defined</a:t>
            </a:r>
            <a:r>
              <a:rPr lang="it-IT" altLang="en-US" b="1" dirty="0">
                <a:solidFill>
                  <a:srgbClr val="0070C0"/>
                </a:solidFill>
              </a:rPr>
              <a:t>?</a:t>
            </a:r>
            <a:endParaRPr lang="it-IT" altLang="ja-JP" b="1" dirty="0">
              <a:solidFill>
                <a:srgbClr val="0070C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1000" b="1" dirty="0">
              <a:solidFill>
                <a:srgbClr val="0070C0"/>
              </a:solidFill>
            </a:endParaRPr>
          </a:p>
        </p:txBody>
      </p:sp>
      <p:sp>
        <p:nvSpPr>
          <p:cNvPr id="17410" name="Rectangle 9">
            <a:extLst>
              <a:ext uri="{FF2B5EF4-FFF2-40B4-BE49-F238E27FC236}">
                <a16:creationId xmlns:a16="http://schemas.microsoft.com/office/drawing/2014/main" id="{89A2A7E2-4308-D44C-B79D-49ACE96F9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268760"/>
            <a:ext cx="828092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it-IT" altLang="en-US" dirty="0" err="1"/>
              <a:t>Practical</a:t>
            </a:r>
            <a:r>
              <a:rPr lang="it-IT" altLang="en-US" dirty="0"/>
              <a:t> activities </a:t>
            </a:r>
            <a:r>
              <a:rPr lang="it-IT" altLang="en-US" dirty="0" err="1"/>
              <a:t>will</a:t>
            </a:r>
            <a:r>
              <a:rPr lang="it-IT" altLang="en-US" dirty="0"/>
              <a:t> be </a:t>
            </a:r>
            <a:r>
              <a:rPr lang="it-IT" altLang="en-US" dirty="0" err="1"/>
              <a:t>evaluated</a:t>
            </a:r>
            <a:endParaRPr lang="it-IT" altLang="en-US" dirty="0"/>
          </a:p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it-IT" altLang="en-US" dirty="0"/>
              <a:t>JC </a:t>
            </a:r>
            <a:r>
              <a:rPr lang="it-IT" altLang="en-US" dirty="0" err="1"/>
              <a:t>will</a:t>
            </a:r>
            <a:r>
              <a:rPr lang="it-IT" altLang="en-US" dirty="0"/>
              <a:t> </a:t>
            </a:r>
            <a:r>
              <a:rPr lang="it-IT" altLang="en-US" dirty="0" err="1"/>
              <a:t>give</a:t>
            </a:r>
            <a:r>
              <a:rPr lang="it-IT" altLang="en-US" dirty="0"/>
              <a:t> a bonus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it-IT" altLang="en-US" dirty="0" err="1"/>
              <a:t>Written</a:t>
            </a:r>
            <a:r>
              <a:rPr lang="it-IT" altLang="en-US" dirty="0"/>
              <a:t> </a:t>
            </a:r>
            <a:r>
              <a:rPr lang="it-IT" altLang="en-US" dirty="0" err="1"/>
              <a:t>exam</a:t>
            </a:r>
            <a:r>
              <a:rPr lang="it-IT" altLang="en-US" dirty="0"/>
              <a:t> </a:t>
            </a:r>
            <a:r>
              <a:rPr lang="it-IT" altLang="en-US" dirty="0" err="1"/>
              <a:t>about</a:t>
            </a:r>
            <a:r>
              <a:rPr lang="it-IT" altLang="en-US" dirty="0"/>
              <a:t> the </a:t>
            </a:r>
            <a:r>
              <a:rPr lang="it-IT" altLang="en-US" dirty="0" err="1"/>
              <a:t>course</a:t>
            </a:r>
            <a:r>
              <a:rPr lang="it-IT" altLang="en-US" dirty="0"/>
              <a:t> and </a:t>
            </a:r>
            <a:r>
              <a:rPr lang="it-IT" altLang="en-US" dirty="0" err="1"/>
              <a:t>practical</a:t>
            </a:r>
            <a:r>
              <a:rPr lang="it-IT" altLang="en-US" dirty="0"/>
              <a:t> activities </a:t>
            </a:r>
            <a:r>
              <a:rPr lang="it-IT" altLang="en-US" dirty="0" err="1"/>
              <a:t>topics</a:t>
            </a:r>
            <a:endParaRPr lang="it-IT" altLang="en-US" dirty="0"/>
          </a:p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it-IT" altLang="en-US" dirty="0"/>
              <a:t>Two separate </a:t>
            </a:r>
            <a:r>
              <a:rPr lang="it-IT" altLang="en-US" dirty="0" err="1"/>
              <a:t>tests</a:t>
            </a:r>
            <a:r>
              <a:rPr lang="it-IT" altLang="en-US" dirty="0"/>
              <a:t> for </a:t>
            </a:r>
            <a:r>
              <a:rPr lang="it-IT" altLang="en-US" dirty="0" err="1"/>
              <a:t>Bioinformatics</a:t>
            </a:r>
            <a:r>
              <a:rPr lang="it-IT" altLang="en-US" dirty="0"/>
              <a:t> and </a:t>
            </a:r>
            <a:r>
              <a:rPr lang="it-IT" altLang="en-US" dirty="0" err="1"/>
              <a:t>Molecular</a:t>
            </a:r>
            <a:r>
              <a:rPr lang="it-IT" altLang="en-US" dirty="0"/>
              <a:t> </a:t>
            </a:r>
            <a:r>
              <a:rPr lang="it-IT" altLang="en-US" dirty="0" err="1"/>
              <a:t>methods</a:t>
            </a:r>
            <a:endParaRPr lang="it-IT" altLang="en-US" dirty="0"/>
          </a:p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it-IT" altLang="en-US" dirty="0"/>
              <a:t>Marks of one part </a:t>
            </a:r>
            <a:r>
              <a:rPr lang="it-IT" altLang="en-US" dirty="0" err="1"/>
              <a:t>will</a:t>
            </a:r>
            <a:r>
              <a:rPr lang="it-IT" altLang="en-US" dirty="0"/>
              <a:t> be </a:t>
            </a:r>
            <a:r>
              <a:rPr lang="it-IT" altLang="en-US" dirty="0" err="1"/>
              <a:t>kept</a:t>
            </a:r>
            <a:r>
              <a:rPr lang="it-IT" altLang="en-US" dirty="0"/>
              <a:t> (</a:t>
            </a:r>
            <a:r>
              <a:rPr lang="it-IT" altLang="en-US" sz="2800" dirty="0"/>
              <a:t>the </a:t>
            </a:r>
            <a:r>
              <a:rPr lang="it-IT" altLang="en-US" sz="2800" dirty="0" err="1"/>
              <a:t>student</a:t>
            </a:r>
            <a:r>
              <a:rPr lang="it-IT" altLang="en-US" sz="2800" dirty="0"/>
              <a:t> </a:t>
            </a:r>
            <a:r>
              <a:rPr lang="it-IT" altLang="en-US" sz="2800" dirty="0" err="1"/>
              <a:t>will</a:t>
            </a:r>
            <a:r>
              <a:rPr lang="it-IT" altLang="en-US" sz="2800" dirty="0"/>
              <a:t> be </a:t>
            </a:r>
            <a:r>
              <a:rPr lang="it-IT" altLang="en-US" sz="2800" dirty="0" err="1"/>
              <a:t>allowed</a:t>
            </a:r>
            <a:r>
              <a:rPr lang="it-IT" altLang="en-US" sz="2800" dirty="0"/>
              <a:t> to </a:t>
            </a:r>
            <a:r>
              <a:rPr lang="it-IT" altLang="en-US" sz="2800" dirty="0" err="1"/>
              <a:t>repeat</a:t>
            </a:r>
            <a:r>
              <a:rPr lang="it-IT" altLang="en-US" sz="2800" dirty="0"/>
              <a:t> the test of </a:t>
            </a:r>
            <a:r>
              <a:rPr lang="it-IT" altLang="en-US" sz="2800" dirty="0" err="1"/>
              <a:t>only</a:t>
            </a:r>
            <a:r>
              <a:rPr lang="it-IT" altLang="en-US" sz="2800" dirty="0"/>
              <a:t> one part, </a:t>
            </a:r>
            <a:r>
              <a:rPr lang="it-IT" altLang="en-US" sz="2800" dirty="0" err="1"/>
              <a:t>if</a:t>
            </a:r>
            <a:r>
              <a:rPr lang="it-IT" altLang="en-US" sz="2800" dirty="0"/>
              <a:t> the </a:t>
            </a:r>
            <a:r>
              <a:rPr lang="it-IT" altLang="en-US" sz="2800" dirty="0" err="1"/>
              <a:t>other</a:t>
            </a:r>
            <a:r>
              <a:rPr lang="it-IT" altLang="en-US" sz="2800" dirty="0"/>
              <a:t> </a:t>
            </a:r>
            <a:r>
              <a:rPr lang="it-IT" altLang="en-US" sz="2800" dirty="0" err="1"/>
              <a:t>has</a:t>
            </a:r>
            <a:r>
              <a:rPr lang="it-IT" altLang="en-US" sz="2800" dirty="0"/>
              <a:t> </a:t>
            </a:r>
            <a:r>
              <a:rPr lang="it-IT" altLang="en-US" sz="2800" dirty="0" err="1"/>
              <a:t>been</a:t>
            </a:r>
            <a:r>
              <a:rPr lang="it-IT" altLang="en-US" sz="2800" dirty="0"/>
              <a:t> </a:t>
            </a:r>
            <a:r>
              <a:rPr lang="it-IT" altLang="en-US" sz="2800" dirty="0" err="1"/>
              <a:t>passed</a:t>
            </a:r>
            <a:r>
              <a:rPr lang="it-IT" altLang="en-US" dirty="0"/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DE086021-12A5-AD4F-807A-6F8F39690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15888"/>
            <a:ext cx="907142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3300" b="1" dirty="0">
                <a:solidFill>
                  <a:srgbClr val="0070C0"/>
                </a:solidFill>
              </a:rPr>
              <a:t>MOLECULAR METHODS – </a:t>
            </a:r>
            <a:r>
              <a:rPr lang="it-IT" altLang="en-US" sz="3300" b="1" dirty="0" err="1">
                <a:solidFill>
                  <a:srgbClr val="0070C0"/>
                </a:solidFill>
              </a:rPr>
              <a:t>Lecture</a:t>
            </a:r>
            <a:r>
              <a:rPr lang="it-IT" altLang="en-US" sz="3300" b="1" dirty="0">
                <a:solidFill>
                  <a:srgbClr val="0070C0"/>
                </a:solidFill>
              </a:rPr>
              <a:t> </a:t>
            </a:r>
            <a:r>
              <a:rPr lang="it-IT" altLang="en-US" sz="3300" b="1" dirty="0" err="1">
                <a:solidFill>
                  <a:srgbClr val="0070C0"/>
                </a:solidFill>
              </a:rPr>
              <a:t>contents</a:t>
            </a:r>
            <a:endParaRPr lang="it-IT" altLang="en-US" sz="33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2B579A6A-0ABC-8F48-B443-DCCA6236C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459032"/>
              </p:ext>
            </p:extLst>
          </p:nvPr>
        </p:nvGraphicFramePr>
        <p:xfrm>
          <a:off x="324643" y="1217763"/>
          <a:ext cx="8494713" cy="5235573"/>
        </p:xfrm>
        <a:graphic>
          <a:graphicData uri="http://schemas.openxmlformats.org/drawingml/2006/table">
            <a:tbl>
              <a:tblPr/>
              <a:tblGrid>
                <a:gridCol w="8494713">
                  <a:extLst>
                    <a:ext uri="{9D8B030D-6E8A-4147-A177-3AD203B41FA5}">
                      <a16:colId xmlns:a16="http://schemas.microsoft.com/office/drawing/2014/main" val="2677219242"/>
                    </a:ext>
                  </a:extLst>
                </a:gridCol>
              </a:tblGrid>
              <a:tr h="747939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Brief introduction and basic concepts related to the molecular biology of the gene</a:t>
                      </a: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814482"/>
                  </a:ext>
                </a:extLst>
              </a:tr>
              <a:tr h="747939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Recombinant DNA technologies</a:t>
                      </a: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312885"/>
                  </a:ext>
                </a:extLst>
              </a:tr>
              <a:tr h="747939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Sequencing techniques and molecular markers in evolutionary biology</a:t>
                      </a: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28903"/>
                  </a:ext>
                </a:extLst>
              </a:tr>
              <a:tr h="747939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Study of gene variability and function by mutagenesis</a:t>
                      </a:r>
                      <a:endParaRPr kumimoji="0" lang="it-IT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847919"/>
                  </a:ext>
                </a:extLst>
              </a:tr>
              <a:tr h="747939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Genome Editing Techniques</a:t>
                      </a: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868144"/>
                  </a:ext>
                </a:extLst>
              </a:tr>
              <a:tr h="747939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Methodologies for the analysis of macromolecules by blotting (Northern, Southern, Western)</a:t>
                      </a: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904065"/>
                  </a:ext>
                </a:extLst>
              </a:tr>
              <a:tr h="747939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Introduction to animal and plant transgenesis</a:t>
                      </a: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53185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F4B92A0A-C8F7-6C4F-8059-EC45BAC10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5888"/>
            <a:ext cx="8710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3600" b="1" dirty="0">
                <a:solidFill>
                  <a:srgbClr val="0070C0"/>
                </a:solidFill>
              </a:rPr>
              <a:t>MOLECULAR METHODS - </a:t>
            </a:r>
            <a:r>
              <a:rPr lang="it-IT" altLang="en-US" sz="3600" b="1" dirty="0" err="1">
                <a:solidFill>
                  <a:srgbClr val="0070C0"/>
                </a:solidFill>
              </a:rPr>
              <a:t>Exercises</a:t>
            </a:r>
            <a:endParaRPr lang="it-IT" altLang="en-US" sz="10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3A450BBE-4AEE-A74E-A0BE-8D817C273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445560"/>
              </p:ext>
            </p:extLst>
          </p:nvPr>
        </p:nvGraphicFramePr>
        <p:xfrm>
          <a:off x="468313" y="989013"/>
          <a:ext cx="8207375" cy="5467350"/>
        </p:xfrm>
        <a:graphic>
          <a:graphicData uri="http://schemas.openxmlformats.org/drawingml/2006/table">
            <a:tbl>
              <a:tblPr/>
              <a:tblGrid>
                <a:gridCol w="8207375">
                  <a:extLst>
                    <a:ext uri="{9D8B030D-6E8A-4147-A177-3AD203B41FA5}">
                      <a16:colId xmlns:a16="http://schemas.microsoft.com/office/drawing/2014/main" val="2475393708"/>
                    </a:ext>
                  </a:extLst>
                </a:gridCol>
              </a:tblGrid>
              <a:tr h="7810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 </a:t>
                      </a:r>
                      <a:r>
                        <a:rPr kumimoji="0" lang="mr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DNA extraction from buccal swab (Salting Out Method)</a:t>
                      </a:r>
                      <a:endParaRPr kumimoji="0" lang="it-IT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414274"/>
                  </a:ext>
                </a:extLst>
              </a:tr>
              <a:tr h="7810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 </a:t>
                      </a:r>
                      <a:r>
                        <a:rPr kumimoji="0" lang="mr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Amplification of a DNA fragment by PCR</a:t>
                      </a:r>
                      <a:endParaRPr kumimoji="0" lang="it-IT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96473"/>
                  </a:ext>
                </a:extLst>
              </a:tr>
              <a:tr h="7810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 </a:t>
                      </a:r>
                      <a:r>
                        <a:rPr kumimoji="0" lang="mr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Purification and cloning in a plasmid vector</a:t>
                      </a:r>
                      <a:endParaRPr kumimoji="0" lang="it-IT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373895"/>
                  </a:ext>
                </a:extLst>
              </a:tr>
              <a:tr h="7810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 </a:t>
                      </a:r>
                      <a:r>
                        <a:rPr kumimoji="0" lang="mr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Transformations of competent E. Coli cells and plating</a:t>
                      </a: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023057"/>
                  </a:ext>
                </a:extLst>
              </a:tr>
              <a:tr h="7810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 </a:t>
                      </a:r>
                      <a:r>
                        <a:rPr kumimoji="0" lang="mr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Colony PCR for screening recombinants</a:t>
                      </a:r>
                      <a:endParaRPr kumimoji="0" lang="it-IT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153725"/>
                  </a:ext>
                </a:extLst>
              </a:tr>
              <a:tr h="7810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 </a:t>
                      </a:r>
                      <a:r>
                        <a:rPr kumimoji="0" lang="mr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Plasmid DNA extraction and primer-mediated mutagenesis</a:t>
                      </a:r>
                      <a:endParaRPr kumimoji="0" lang="it-IT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210364"/>
                  </a:ext>
                </a:extLst>
              </a:tr>
              <a:tr h="7810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 – Discrimination of mutants by restriction endonucleases</a:t>
                      </a:r>
                      <a:endParaRPr kumimoji="0" lang="it-IT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399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00FA6EBC-AD6A-3243-852E-8B09B69DA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15888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b="1" dirty="0">
                <a:solidFill>
                  <a:srgbClr val="0070C0"/>
                </a:solidFill>
              </a:rPr>
              <a:t>RECOMMENDED BOOKS and MATERIALS</a:t>
            </a:r>
            <a:endParaRPr lang="it-IT" altLang="en-US" sz="1000" b="1" dirty="0">
              <a:solidFill>
                <a:srgbClr val="0070C0"/>
              </a:solidFill>
            </a:endParaRPr>
          </a:p>
        </p:txBody>
      </p:sp>
      <p:sp>
        <p:nvSpPr>
          <p:cNvPr id="21506" name="CasellaDiTesto 2">
            <a:extLst>
              <a:ext uri="{FF2B5EF4-FFF2-40B4-BE49-F238E27FC236}">
                <a16:creationId xmlns:a16="http://schemas.microsoft.com/office/drawing/2014/main" id="{B1136E48-5CF8-2347-9225-7E9D26128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60463"/>
            <a:ext cx="87852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4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en-US" dirty="0"/>
              <a:t> Lesson </a:t>
            </a:r>
            <a:r>
              <a:rPr lang="it-IT" altLang="en-US" dirty="0" err="1"/>
              <a:t>material</a:t>
            </a:r>
            <a:r>
              <a:rPr lang="it-IT" altLang="en-US" dirty="0"/>
              <a:t>
 </a:t>
            </a:r>
            <a:r>
              <a:rPr lang="it-IT" altLang="en-US" dirty="0" err="1"/>
              <a:t>Practice</a:t>
            </a:r>
            <a:r>
              <a:rPr lang="it-IT" altLang="en-US" dirty="0"/>
              <a:t> session </a:t>
            </a:r>
            <a:r>
              <a:rPr lang="it-IT" altLang="en-US" dirty="0" err="1"/>
              <a:t>material</a:t>
            </a:r>
            <a:endParaRPr lang="it-IT" altLang="en-US" dirty="0"/>
          </a:p>
          <a:p>
            <a:pPr eaLnBrk="1" hangingPunct="1">
              <a:spcBef>
                <a:spcPct val="0"/>
              </a:spcBef>
            </a:pPr>
            <a:endParaRPr lang="it-IT" altLang="en-US" dirty="0"/>
          </a:p>
        </p:txBody>
      </p:sp>
      <p:sp>
        <p:nvSpPr>
          <p:cNvPr id="21507" name="Rettangolo 4">
            <a:extLst>
              <a:ext uri="{FF2B5EF4-FFF2-40B4-BE49-F238E27FC236}">
                <a16:creationId xmlns:a16="http://schemas.microsoft.com/office/drawing/2014/main" id="{AB7839B1-1DB6-5741-9943-C5C11B79A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0" y="981075"/>
            <a:ext cx="1303338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Brown TA, Biotecnologie molecolari. Principi e tecniche - Zanichelli, 2011.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€ 46,50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400"/>
          </a:p>
        </p:txBody>
      </p:sp>
      <p:pic>
        <p:nvPicPr>
          <p:cNvPr id="21508" name="Immagine 6">
            <a:extLst>
              <a:ext uri="{FF2B5EF4-FFF2-40B4-BE49-F238E27FC236}">
                <a16:creationId xmlns:a16="http://schemas.microsoft.com/office/drawing/2014/main" id="{F8B88E7F-81E0-A445-A14E-E0F988B94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953000"/>
            <a:ext cx="12954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ttangolo 7">
            <a:extLst>
              <a:ext uri="{FF2B5EF4-FFF2-40B4-BE49-F238E27FC236}">
                <a16:creationId xmlns:a16="http://schemas.microsoft.com/office/drawing/2014/main" id="{62FCEB38-600E-AE48-B73B-F3849236B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5008563"/>
            <a:ext cx="25574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Godbey WT, </a:t>
            </a:r>
            <a:r>
              <a:rPr lang="it-IT" altLang="en-US" sz="1400">
                <a:hlinkClick r:id="rId4"/>
              </a:rPr>
              <a:t>www.sciencedirect.com/science/book/9781907568282</a:t>
            </a:r>
            <a:endParaRPr lang="it-IT" altLang="en-US" sz="14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2014</a:t>
            </a:r>
          </a:p>
        </p:txBody>
      </p:sp>
      <p:pic>
        <p:nvPicPr>
          <p:cNvPr id="21510" name="Immagine 8">
            <a:extLst>
              <a:ext uri="{FF2B5EF4-FFF2-40B4-BE49-F238E27FC236}">
                <a16:creationId xmlns:a16="http://schemas.microsoft.com/office/drawing/2014/main" id="{4BFF82B6-DA9C-0A46-AFF2-23D5D6AD60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127952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ttangolo 9">
            <a:extLst>
              <a:ext uri="{FF2B5EF4-FFF2-40B4-BE49-F238E27FC236}">
                <a16:creationId xmlns:a16="http://schemas.microsoft.com/office/drawing/2014/main" id="{8A149894-65F9-2647-AB0B-BAFEE7900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788" y="2914650"/>
            <a:ext cx="20208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Dale JW,von Schantz M,Plant N, Dai Geni ai Genomi  -  EdiSES, 2013.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€ 27,00</a:t>
            </a:r>
          </a:p>
        </p:txBody>
      </p:sp>
      <p:pic>
        <p:nvPicPr>
          <p:cNvPr id="21512" name="Immagine 10">
            <a:extLst>
              <a:ext uri="{FF2B5EF4-FFF2-40B4-BE49-F238E27FC236}">
                <a16:creationId xmlns:a16="http://schemas.microsoft.com/office/drawing/2014/main" id="{9005185A-817F-2D48-AE6C-F5586DA7CD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1195387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{387242F4-ACF2-A14D-87CF-F4F8A24417C2}tf10001067</Template>
  <TotalTime>4868</TotalTime>
  <Words>904</Words>
  <Application>Microsoft Macintosh PowerPoint</Application>
  <PresentationFormat>On-screen Show (4:3)</PresentationFormat>
  <Paragraphs>152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ＭＳ Ｐゴシック</vt:lpstr>
      <vt:lpstr>Arial</vt:lpstr>
      <vt:lpstr>Avenir Book</vt:lpstr>
      <vt:lpstr>Struttura predefinita</vt:lpstr>
      <vt:lpstr>A.A. 2025-2026 MOLECULAR METHODS and BIOINFORMATICS Master degree in Evolutionary Biology School of Science University of Padova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Brain Technology Spa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A.A. 2008-2009 CORSO DI BIOINFORMATICA  per il CLT in Biotecnologie Sanitarie, Università di Padova Docente: Dr. STEFANIA BORTOLUZZI </dc:title>
  <dc:creator>stefania</dc:creator>
  <cp:lastModifiedBy>stefania</cp:lastModifiedBy>
  <cp:revision>88</cp:revision>
  <dcterms:created xsi:type="dcterms:W3CDTF">2012-03-27T09:43:51Z</dcterms:created>
  <dcterms:modified xsi:type="dcterms:W3CDTF">2025-09-30T08:22:50Z</dcterms:modified>
</cp:coreProperties>
</file>