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2"/>
  </p:notesMasterIdLst>
  <p:sldIdLst>
    <p:sldId id="405" r:id="rId2"/>
    <p:sldId id="258" r:id="rId3"/>
    <p:sldId id="259" r:id="rId4"/>
    <p:sldId id="293" r:id="rId5"/>
    <p:sldId id="262" r:id="rId6"/>
    <p:sldId id="407" r:id="rId7"/>
    <p:sldId id="406" r:id="rId8"/>
    <p:sldId id="408" r:id="rId9"/>
    <p:sldId id="314" r:id="rId10"/>
    <p:sldId id="260" r:id="rId11"/>
    <p:sldId id="287" r:id="rId12"/>
    <p:sldId id="409" r:id="rId13"/>
    <p:sldId id="291" r:id="rId14"/>
    <p:sldId id="294" r:id="rId15"/>
    <p:sldId id="295" r:id="rId16"/>
    <p:sldId id="264" r:id="rId17"/>
    <p:sldId id="265" r:id="rId18"/>
    <p:sldId id="266" r:id="rId19"/>
    <p:sldId id="268" r:id="rId20"/>
    <p:sldId id="269" r:id="rId21"/>
    <p:sldId id="267" r:id="rId22"/>
    <p:sldId id="270" r:id="rId23"/>
    <p:sldId id="312" r:id="rId24"/>
    <p:sldId id="272" r:id="rId25"/>
    <p:sldId id="271" r:id="rId26"/>
    <p:sldId id="297" r:id="rId27"/>
    <p:sldId id="316" r:id="rId28"/>
    <p:sldId id="313" r:id="rId29"/>
    <p:sldId id="273" r:id="rId30"/>
    <p:sldId id="281" r:id="rId31"/>
    <p:sldId id="282" r:id="rId32"/>
    <p:sldId id="275" r:id="rId33"/>
    <p:sldId id="276" r:id="rId34"/>
    <p:sldId id="315" r:id="rId35"/>
    <p:sldId id="277" r:id="rId36"/>
    <p:sldId id="278" r:id="rId37"/>
    <p:sldId id="279" r:id="rId38"/>
    <p:sldId id="280" r:id="rId39"/>
    <p:sldId id="298" r:id="rId40"/>
    <p:sldId id="311" r:id="rId41"/>
    <p:sldId id="299" r:id="rId42"/>
    <p:sldId id="300" r:id="rId43"/>
    <p:sldId id="301" r:id="rId44"/>
    <p:sldId id="302" r:id="rId45"/>
    <p:sldId id="303" r:id="rId46"/>
    <p:sldId id="304" r:id="rId47"/>
    <p:sldId id="309" r:id="rId48"/>
    <p:sldId id="317" r:id="rId49"/>
    <p:sldId id="306" r:id="rId50"/>
    <p:sldId id="310" r:id="rId51"/>
  </p:sldIdLst>
  <p:sldSz cx="9144000" cy="6858000" type="screen4x3"/>
  <p:notesSz cx="6858000" cy="9144000"/>
  <p:defaultTextStyle>
    <a:defPPr>
      <a:defRPr lang="it-IT"/>
    </a:defPPr>
    <a:lvl1pPr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D7D7"/>
    <a:srgbClr val="9C9C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Stile chiaro 1 - Color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Stile chi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Stile chiaro 2 - Color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Stile chiaro 2 - Colore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A111915-BE36-4E01-A7E5-04B1672EAD32}" styleName="Stile chiaro 2 - Colore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0000"/>
    <p:restoredTop sz="93878"/>
  </p:normalViewPr>
  <p:slideViewPr>
    <p:cSldViewPr snapToGrid="0" snapToObjects="1">
      <p:cViewPr varScale="1">
        <p:scale>
          <a:sx n="120" d="100"/>
          <a:sy n="120" d="100"/>
        </p:scale>
        <p:origin x="2936" y="184"/>
      </p:cViewPr>
      <p:guideLst>
        <p:guide orient="horz" pos="2160"/>
        <p:guide pos="2880"/>
      </p:guideLst>
    </p:cSldViewPr>
  </p:slideViewPr>
  <p:notesTextViewPr>
    <p:cViewPr>
      <p:scale>
        <a:sx n="100" d="100"/>
        <a:sy n="100" d="100"/>
      </p:scale>
      <p:origin x="0" y="0"/>
    </p:cViewPr>
  </p:notesTextViewPr>
  <p:sorterViewPr>
    <p:cViewPr>
      <p:scale>
        <a:sx n="88" d="100"/>
        <a:sy n="88" d="100"/>
      </p:scale>
      <p:origin x="0" y="311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358647A2-EADC-BC4C-A1E3-6688666985BC}"/>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it-IT"/>
          </a:p>
        </p:txBody>
      </p:sp>
      <p:sp>
        <p:nvSpPr>
          <p:cNvPr id="3" name="Segnaposto data 2">
            <a:extLst>
              <a:ext uri="{FF2B5EF4-FFF2-40B4-BE49-F238E27FC236}">
                <a16:creationId xmlns:a16="http://schemas.microsoft.com/office/drawing/2014/main" id="{F21CD60E-1F23-8644-8ABC-F8486A0731E4}"/>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BC11B843-3993-624B-AB82-9790FAA673C4}" type="datetimeFigureOut">
              <a:rPr lang="it-IT" altLang="en-US"/>
              <a:pPr/>
              <a:t>24/10/24</a:t>
            </a:fld>
            <a:endParaRPr lang="it-IT" altLang="en-US"/>
          </a:p>
        </p:txBody>
      </p:sp>
      <p:sp>
        <p:nvSpPr>
          <p:cNvPr id="4" name="Segnaposto immagine diapositiva 3">
            <a:extLst>
              <a:ext uri="{FF2B5EF4-FFF2-40B4-BE49-F238E27FC236}">
                <a16:creationId xmlns:a16="http://schemas.microsoft.com/office/drawing/2014/main" id="{5703EF52-05D1-8049-9568-6C183CA39CFA}"/>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a:extLst>
              <a:ext uri="{FF2B5EF4-FFF2-40B4-BE49-F238E27FC236}">
                <a16:creationId xmlns:a16="http://schemas.microsoft.com/office/drawing/2014/main" id="{6761DFBF-B1CC-384B-945C-29ABF87C8136}"/>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a:extLst>
              <a:ext uri="{FF2B5EF4-FFF2-40B4-BE49-F238E27FC236}">
                <a16:creationId xmlns:a16="http://schemas.microsoft.com/office/drawing/2014/main" id="{2968142B-D724-E84D-93F1-E0A7CE9A5CBC}"/>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it-IT"/>
          </a:p>
        </p:txBody>
      </p:sp>
      <p:sp>
        <p:nvSpPr>
          <p:cNvPr id="7" name="Segnaposto numero diapositiva 6">
            <a:extLst>
              <a:ext uri="{FF2B5EF4-FFF2-40B4-BE49-F238E27FC236}">
                <a16:creationId xmlns:a16="http://schemas.microsoft.com/office/drawing/2014/main" id="{E6FB2161-8E6C-9849-A1F1-8D6763CD8AC3}"/>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912AED4-0FC0-5044-B2C7-AEC9F1D701D6}" type="slidenum">
              <a:rPr lang="it-IT" altLang="en-US"/>
              <a:pPr/>
              <a:t>‹N›</a:t>
            </a:fld>
            <a:endParaRPr lang="it-IT" altLang="en-US"/>
          </a:p>
        </p:txBody>
      </p:sp>
    </p:spTree>
    <p:extLst>
      <p:ext uri="{BB962C8B-B14F-4D97-AF65-F5344CB8AC3E}">
        <p14:creationId xmlns:p14="http://schemas.microsoft.com/office/powerpoint/2010/main" val="569094537"/>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ncbi.nlm.nih.gov/pmc/articles/PMC3438057/%23B1" TargetMode="External"/><Relationship Id="rId2" Type="http://schemas.openxmlformats.org/officeDocument/2006/relationships/slide" Target="../slides/slide40.xml"/><Relationship Id="rId1" Type="http://schemas.openxmlformats.org/officeDocument/2006/relationships/notesMaster" Target="../notesMasters/notesMaster1.xml"/><Relationship Id="rId6" Type="http://schemas.openxmlformats.org/officeDocument/2006/relationships/hyperlink" Target="https://www.ncbi.nlm.nih.gov/pmc/articles/PMC3438057/%23B11" TargetMode="External"/><Relationship Id="rId5" Type="http://schemas.openxmlformats.org/officeDocument/2006/relationships/hyperlink" Target="https://www.ncbi.nlm.nih.gov/pmc/articles/PMC3438057/%23B3" TargetMode="External"/><Relationship Id="rId4" Type="http://schemas.openxmlformats.org/officeDocument/2006/relationships/hyperlink" Target="https://www.ncbi.nlm.nih.gov/pmc/articles/PMC3438057/%23B2"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ncbi.nlm.nih.gov/pmc/articles/PMC3438057/%23B1" TargetMode="External"/><Relationship Id="rId2" Type="http://schemas.openxmlformats.org/officeDocument/2006/relationships/slide" Target="../slides/slide49.xml"/><Relationship Id="rId1" Type="http://schemas.openxmlformats.org/officeDocument/2006/relationships/notesMaster" Target="../notesMasters/notesMaster1.xml"/><Relationship Id="rId6" Type="http://schemas.openxmlformats.org/officeDocument/2006/relationships/hyperlink" Target="https://www.ncbi.nlm.nih.gov/pmc/articles/PMC3438057/%23B11" TargetMode="External"/><Relationship Id="rId5" Type="http://schemas.openxmlformats.org/officeDocument/2006/relationships/hyperlink" Target="https://www.ncbi.nlm.nih.gov/pmc/articles/PMC3438057/%23B3" TargetMode="External"/><Relationship Id="rId4" Type="http://schemas.openxmlformats.org/officeDocument/2006/relationships/hyperlink" Target="https://www.ncbi.nlm.nih.gov/pmc/articles/PMC3438057/%23B2"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5"/>
          </p:nvPr>
        </p:nvSpPr>
        <p:spPr/>
        <p:txBody>
          <a:bodyPr/>
          <a:lstStyle/>
          <a:p>
            <a:pPr>
              <a:defRPr/>
            </a:pPr>
            <a:fld id="{023C2BD6-D6BC-9B47-BEA0-FD0969EBBD2C}" type="slidenum">
              <a:rPr lang="it-IT" altLang="en-US" smtClean="0"/>
              <a:pPr>
                <a:defRPr/>
              </a:pPr>
              <a:t>1</a:t>
            </a:fld>
            <a:endParaRPr lang="it-IT" altLang="en-US"/>
          </a:p>
        </p:txBody>
      </p:sp>
    </p:spTree>
    <p:extLst>
      <p:ext uri="{BB962C8B-B14F-4D97-AF65-F5344CB8AC3E}">
        <p14:creationId xmlns:p14="http://schemas.microsoft.com/office/powerpoint/2010/main" val="1188422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egnaposto immagine diapositiva 1">
            <a:extLst>
              <a:ext uri="{FF2B5EF4-FFF2-40B4-BE49-F238E27FC236}">
                <a16:creationId xmlns:a16="http://schemas.microsoft.com/office/drawing/2014/main" id="{DDE4018E-8C05-2C41-9ADF-621D4E40C473}"/>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554" name="Segnaposto note 2">
            <a:extLst>
              <a:ext uri="{FF2B5EF4-FFF2-40B4-BE49-F238E27FC236}">
                <a16:creationId xmlns:a16="http://schemas.microsoft.com/office/drawing/2014/main" id="{C7D9F9F1-0B88-0542-AE61-F93452082A32}"/>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t-IT" altLang="en-US" dirty="0">
                <a:ea typeface="ＭＳ Ｐゴシック" panose="020B0600070205080204" pitchFamily="34" charset="-128"/>
              </a:rPr>
              <a:t>Un test sarà tanto più sensibile quanto più bassa risulterà la quota dei falsi negativi</a:t>
            </a:r>
          </a:p>
          <a:p>
            <a:pPr eaLnBrk="1" hangingPunct="1">
              <a:spcBef>
                <a:spcPct val="0"/>
              </a:spcBef>
            </a:pPr>
            <a:r>
              <a:rPr lang="it-IT" altLang="en-US" dirty="0">
                <a:ea typeface="ＭＳ Ｐゴシック" panose="020B0600070205080204" pitchFamily="34" charset="-128"/>
              </a:rPr>
              <a:t>Un test sarà tanto più </a:t>
            </a:r>
            <a:r>
              <a:rPr lang="it-IT" altLang="en-US" dirty="0" err="1">
                <a:ea typeface="ＭＳ Ｐゴシック" panose="020B0600070205080204" pitchFamily="34" charset="-128"/>
              </a:rPr>
              <a:t>specifco</a:t>
            </a:r>
            <a:r>
              <a:rPr lang="it-IT" altLang="en-US" dirty="0">
                <a:ea typeface="ＭＳ Ｐゴシック" panose="020B0600070205080204" pitchFamily="34" charset="-128"/>
              </a:rPr>
              <a:t> quanto più bassa risulterà la quota dei falsi positivi</a:t>
            </a:r>
          </a:p>
          <a:p>
            <a:pPr eaLnBrk="1" hangingPunct="1">
              <a:spcBef>
                <a:spcPct val="0"/>
              </a:spcBef>
            </a:pPr>
            <a:r>
              <a:rPr lang="it-IT" altLang="en-US" dirty="0">
                <a:ea typeface="ＭＳ Ｐゴシック" panose="020B0600070205080204" pitchFamily="34" charset="-128"/>
              </a:rPr>
              <a:t>Se FN e FP tendono a 0 sia Se sia </a:t>
            </a:r>
            <a:r>
              <a:rPr lang="it-IT" altLang="en-US" dirty="0" err="1">
                <a:ea typeface="ＭＳ Ｐゴシック" panose="020B0600070205080204" pitchFamily="34" charset="-128"/>
              </a:rPr>
              <a:t>Sp</a:t>
            </a:r>
            <a:r>
              <a:rPr lang="it-IT" altLang="en-US" dirty="0">
                <a:ea typeface="ＭＳ Ｐゴシック" panose="020B0600070205080204" pitchFamily="34" charset="-128"/>
              </a:rPr>
              <a:t> tendono a 1</a:t>
            </a:r>
          </a:p>
          <a:p>
            <a:pPr eaLnBrk="1" hangingPunct="1">
              <a:spcBef>
                <a:spcPct val="0"/>
              </a:spcBef>
            </a:pPr>
            <a:endParaRPr lang="it-IT" altLang="en-US" dirty="0">
              <a:ea typeface="ＭＳ Ｐゴシック" panose="020B0600070205080204" pitchFamily="34" charset="-128"/>
            </a:endParaRPr>
          </a:p>
        </p:txBody>
      </p:sp>
      <p:sp>
        <p:nvSpPr>
          <p:cNvPr id="23555" name="Segnaposto numero diapositiva 3">
            <a:extLst>
              <a:ext uri="{FF2B5EF4-FFF2-40B4-BE49-F238E27FC236}">
                <a16:creationId xmlns:a16="http://schemas.microsoft.com/office/drawing/2014/main" id="{BCF51006-EF5A-CA49-8274-089D48AC4896}"/>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DCA7DD0C-298E-7E42-87F6-1C39745169BA}" type="slidenum">
              <a:rPr lang="it-IT" altLang="en-US" sz="1200"/>
              <a:pPr eaLnBrk="1" hangingPunct="1"/>
              <a:t>12</a:t>
            </a:fld>
            <a:endParaRPr lang="it-IT" altLang="en-US" sz="1200"/>
          </a:p>
        </p:txBody>
      </p:sp>
    </p:spTree>
    <p:extLst>
      <p:ext uri="{BB962C8B-B14F-4D97-AF65-F5344CB8AC3E}">
        <p14:creationId xmlns:p14="http://schemas.microsoft.com/office/powerpoint/2010/main" val="2806155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egnaposto immagine diapositiva 1">
            <a:extLst>
              <a:ext uri="{FF2B5EF4-FFF2-40B4-BE49-F238E27FC236}">
                <a16:creationId xmlns:a16="http://schemas.microsoft.com/office/drawing/2014/main" id="{DDE4018E-8C05-2C41-9ADF-621D4E40C473}"/>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554" name="Segnaposto note 2">
            <a:extLst>
              <a:ext uri="{FF2B5EF4-FFF2-40B4-BE49-F238E27FC236}">
                <a16:creationId xmlns:a16="http://schemas.microsoft.com/office/drawing/2014/main" id="{C7D9F9F1-0B88-0542-AE61-F93452082A32}"/>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t-IT" altLang="en-US" dirty="0">
                <a:ea typeface="ＭＳ Ｐゴシック" panose="020B0600070205080204" pitchFamily="34" charset="-128"/>
              </a:rPr>
              <a:t>Un test sarà tanto più sensibile quanto più bassa risulterà la quota dei falsi negativi</a:t>
            </a:r>
          </a:p>
          <a:p>
            <a:pPr eaLnBrk="1" hangingPunct="1">
              <a:spcBef>
                <a:spcPct val="0"/>
              </a:spcBef>
            </a:pPr>
            <a:r>
              <a:rPr lang="it-IT" altLang="en-US" dirty="0">
                <a:ea typeface="ＭＳ Ｐゴシック" panose="020B0600070205080204" pitchFamily="34" charset="-128"/>
              </a:rPr>
              <a:t>Un test sarà tanto più </a:t>
            </a:r>
            <a:r>
              <a:rPr lang="it-IT" altLang="en-US" dirty="0" err="1">
                <a:ea typeface="ＭＳ Ｐゴシック" panose="020B0600070205080204" pitchFamily="34" charset="-128"/>
              </a:rPr>
              <a:t>specifco</a:t>
            </a:r>
            <a:r>
              <a:rPr lang="it-IT" altLang="en-US" dirty="0">
                <a:ea typeface="ＭＳ Ｐゴシック" panose="020B0600070205080204" pitchFamily="34" charset="-128"/>
              </a:rPr>
              <a:t> quanto più bassa risulterà la quota dei falsi positivi</a:t>
            </a:r>
          </a:p>
          <a:p>
            <a:pPr eaLnBrk="1" hangingPunct="1">
              <a:spcBef>
                <a:spcPct val="0"/>
              </a:spcBef>
            </a:pPr>
            <a:r>
              <a:rPr lang="it-IT" altLang="en-US" dirty="0">
                <a:ea typeface="ＭＳ Ｐゴシック" panose="020B0600070205080204" pitchFamily="34" charset="-128"/>
              </a:rPr>
              <a:t>Se FN e FP tendono a 0 sia Se sia </a:t>
            </a:r>
            <a:r>
              <a:rPr lang="it-IT" altLang="en-US" dirty="0" err="1">
                <a:ea typeface="ＭＳ Ｐゴシック" panose="020B0600070205080204" pitchFamily="34" charset="-128"/>
              </a:rPr>
              <a:t>Sp</a:t>
            </a:r>
            <a:r>
              <a:rPr lang="it-IT" altLang="en-US" dirty="0">
                <a:ea typeface="ＭＳ Ｐゴシック" panose="020B0600070205080204" pitchFamily="34" charset="-128"/>
              </a:rPr>
              <a:t> tendono a 1</a:t>
            </a:r>
          </a:p>
          <a:p>
            <a:pPr eaLnBrk="1" hangingPunct="1">
              <a:spcBef>
                <a:spcPct val="0"/>
              </a:spcBef>
            </a:pPr>
            <a:endParaRPr lang="it-IT" altLang="en-US" dirty="0">
              <a:ea typeface="ＭＳ Ｐゴシック" panose="020B0600070205080204" pitchFamily="34" charset="-128"/>
            </a:endParaRPr>
          </a:p>
        </p:txBody>
      </p:sp>
      <p:sp>
        <p:nvSpPr>
          <p:cNvPr id="23555" name="Segnaposto numero diapositiva 3">
            <a:extLst>
              <a:ext uri="{FF2B5EF4-FFF2-40B4-BE49-F238E27FC236}">
                <a16:creationId xmlns:a16="http://schemas.microsoft.com/office/drawing/2014/main" id="{BCF51006-EF5A-CA49-8274-089D48AC4896}"/>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DCA7DD0C-298E-7E42-87F6-1C39745169BA}" type="slidenum">
              <a:rPr lang="it-IT" altLang="en-US" sz="1200"/>
              <a:pPr eaLnBrk="1" hangingPunct="1"/>
              <a:t>13</a:t>
            </a:fld>
            <a:endParaRPr lang="it-IT"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egnaposto immagine diapositiva 1">
            <a:extLst>
              <a:ext uri="{FF2B5EF4-FFF2-40B4-BE49-F238E27FC236}">
                <a16:creationId xmlns:a16="http://schemas.microsoft.com/office/drawing/2014/main" id="{C6D0CD7F-C276-AA4B-A759-50EEBAD4E45C}"/>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5842" name="Segnaposto note 2">
            <a:extLst>
              <a:ext uri="{FF2B5EF4-FFF2-40B4-BE49-F238E27FC236}">
                <a16:creationId xmlns:a16="http://schemas.microsoft.com/office/drawing/2014/main" id="{CC1E5303-EBCF-DF4F-947D-4D174B189F18}"/>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t-IT" altLang="en-US">
                <a:ea typeface="ＭＳ Ｐゴシック" panose="020B0600070205080204" pitchFamily="34" charset="-128"/>
              </a:rPr>
              <a:t>Just as the sum of a large number of independent identically distributed (i.i.d) random variables tends to a normal distribution, the maximum of a large number of i.i.d. random variables tends to an extreme value distribution. In studying optimal local sequence alignments, we are essentially dealing with the latter case </a:t>
            </a:r>
          </a:p>
          <a:p>
            <a:pPr eaLnBrk="1" hangingPunct="1">
              <a:spcBef>
                <a:spcPct val="0"/>
              </a:spcBef>
            </a:pPr>
            <a:endParaRPr lang="it-IT" altLang="en-US">
              <a:ea typeface="ＭＳ Ｐゴシック" panose="020B0600070205080204" pitchFamily="34" charset="-128"/>
            </a:endParaRPr>
          </a:p>
          <a:p>
            <a:pPr eaLnBrk="1" hangingPunct="1">
              <a:spcBef>
                <a:spcPct val="0"/>
              </a:spcBef>
            </a:pPr>
            <a:endParaRPr lang="it-IT" altLang="en-US">
              <a:ea typeface="ＭＳ Ｐゴシック" panose="020B0600070205080204" pitchFamily="34" charset="-128"/>
            </a:endParaRPr>
          </a:p>
          <a:p>
            <a:pPr eaLnBrk="1" hangingPunct="1">
              <a:spcBef>
                <a:spcPct val="0"/>
              </a:spcBef>
            </a:pPr>
            <a:endParaRPr lang="it-IT" altLang="en-US">
              <a:ea typeface="ＭＳ Ｐゴシック" panose="020B0600070205080204" pitchFamily="34" charset="-128"/>
            </a:endParaRPr>
          </a:p>
        </p:txBody>
      </p:sp>
      <p:sp>
        <p:nvSpPr>
          <p:cNvPr id="35843" name="Segnaposto numero diapositiva 3">
            <a:extLst>
              <a:ext uri="{FF2B5EF4-FFF2-40B4-BE49-F238E27FC236}">
                <a16:creationId xmlns:a16="http://schemas.microsoft.com/office/drawing/2014/main" id="{FE11FC62-8B80-2849-91A7-463F3C9AFFBB}"/>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8FDBC5B3-B9E9-F749-90D5-A3A5282A92BE}" type="slidenum">
              <a:rPr lang="it-IT" altLang="en-US" sz="1200"/>
              <a:pPr eaLnBrk="1" hangingPunct="1"/>
              <a:t>23</a:t>
            </a:fld>
            <a:endParaRPr lang="it-IT"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egnaposto immagine diapositiva 1">
            <a:extLst>
              <a:ext uri="{FF2B5EF4-FFF2-40B4-BE49-F238E27FC236}">
                <a16:creationId xmlns:a16="http://schemas.microsoft.com/office/drawing/2014/main" id="{C6D0CD7F-C276-AA4B-A759-50EEBAD4E45C}"/>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5842" name="Segnaposto note 2">
            <a:extLst>
              <a:ext uri="{FF2B5EF4-FFF2-40B4-BE49-F238E27FC236}">
                <a16:creationId xmlns:a16="http://schemas.microsoft.com/office/drawing/2014/main" id="{CC1E5303-EBCF-DF4F-947D-4D174B189F18}"/>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t-IT" altLang="en-US" dirty="0">
                <a:ea typeface="ＭＳ Ｐゴシック" panose="020B0600070205080204" pitchFamily="34" charset="-128"/>
              </a:rPr>
              <a:t>Just </a:t>
            </a:r>
            <a:r>
              <a:rPr lang="it-IT" altLang="en-US" dirty="0" err="1">
                <a:ea typeface="ＭＳ Ｐゴシック" panose="020B0600070205080204" pitchFamily="34" charset="-128"/>
              </a:rPr>
              <a:t>as</a:t>
            </a:r>
            <a:r>
              <a:rPr lang="it-IT" altLang="en-US" dirty="0">
                <a:ea typeface="ＭＳ Ｐゴシック" panose="020B0600070205080204" pitchFamily="34" charset="-128"/>
              </a:rPr>
              <a:t> the sum of a large </a:t>
            </a:r>
            <a:r>
              <a:rPr lang="it-IT" altLang="en-US" dirty="0" err="1">
                <a:ea typeface="ＭＳ Ｐゴシック" panose="020B0600070205080204" pitchFamily="34" charset="-128"/>
              </a:rPr>
              <a:t>number</a:t>
            </a:r>
            <a:r>
              <a:rPr lang="it-IT" altLang="en-US" dirty="0">
                <a:ea typeface="ＭＳ Ｐゴシック" panose="020B0600070205080204" pitchFamily="34" charset="-128"/>
              </a:rPr>
              <a:t> of </a:t>
            </a:r>
            <a:r>
              <a:rPr lang="it-IT" altLang="en-US" dirty="0" err="1">
                <a:ea typeface="ＭＳ Ｐゴシック" panose="020B0600070205080204" pitchFamily="34" charset="-128"/>
              </a:rPr>
              <a:t>independent</a:t>
            </a:r>
            <a:r>
              <a:rPr lang="it-IT" altLang="en-US" dirty="0">
                <a:ea typeface="ＭＳ Ｐゴシック" panose="020B0600070205080204" pitchFamily="34" charset="-128"/>
              </a:rPr>
              <a:t> </a:t>
            </a:r>
            <a:r>
              <a:rPr lang="it-IT" altLang="en-US" dirty="0" err="1">
                <a:ea typeface="ＭＳ Ｐゴシック" panose="020B0600070205080204" pitchFamily="34" charset="-128"/>
              </a:rPr>
              <a:t>identically</a:t>
            </a:r>
            <a:r>
              <a:rPr lang="it-IT" altLang="en-US" dirty="0">
                <a:ea typeface="ＭＳ Ｐゴシック" panose="020B0600070205080204" pitchFamily="34" charset="-128"/>
              </a:rPr>
              <a:t> </a:t>
            </a:r>
            <a:r>
              <a:rPr lang="it-IT" altLang="en-US" dirty="0" err="1">
                <a:ea typeface="ＭＳ Ｐゴシック" panose="020B0600070205080204" pitchFamily="34" charset="-128"/>
              </a:rPr>
              <a:t>distributed</a:t>
            </a:r>
            <a:r>
              <a:rPr lang="it-IT" altLang="en-US" dirty="0">
                <a:ea typeface="ＭＳ Ｐゴシック" panose="020B0600070205080204" pitchFamily="34" charset="-128"/>
              </a:rPr>
              <a:t> (</a:t>
            </a:r>
            <a:r>
              <a:rPr lang="it-IT" altLang="en-US" dirty="0" err="1">
                <a:ea typeface="ＭＳ Ｐゴシック" panose="020B0600070205080204" pitchFamily="34" charset="-128"/>
              </a:rPr>
              <a:t>i.i.d</a:t>
            </a:r>
            <a:r>
              <a:rPr lang="it-IT" altLang="en-US" dirty="0">
                <a:ea typeface="ＭＳ Ｐゴシック" panose="020B0600070205080204" pitchFamily="34" charset="-128"/>
              </a:rPr>
              <a:t>) random </a:t>
            </a:r>
            <a:r>
              <a:rPr lang="it-IT" altLang="en-US" dirty="0" err="1">
                <a:ea typeface="ＭＳ Ｐゴシック" panose="020B0600070205080204" pitchFamily="34" charset="-128"/>
              </a:rPr>
              <a:t>variables</a:t>
            </a:r>
            <a:r>
              <a:rPr lang="it-IT" altLang="en-US" dirty="0">
                <a:ea typeface="ＭＳ Ｐゴシック" panose="020B0600070205080204" pitchFamily="34" charset="-128"/>
              </a:rPr>
              <a:t> </a:t>
            </a:r>
            <a:r>
              <a:rPr lang="it-IT" altLang="en-US" dirty="0" err="1">
                <a:ea typeface="ＭＳ Ｐゴシック" panose="020B0600070205080204" pitchFamily="34" charset="-128"/>
              </a:rPr>
              <a:t>tends</a:t>
            </a:r>
            <a:r>
              <a:rPr lang="it-IT" altLang="en-US" dirty="0">
                <a:ea typeface="ＭＳ Ｐゴシック" panose="020B0600070205080204" pitchFamily="34" charset="-128"/>
              </a:rPr>
              <a:t> to a </a:t>
            </a:r>
            <a:r>
              <a:rPr lang="it-IT" altLang="en-US" dirty="0" err="1">
                <a:ea typeface="ＭＳ Ｐゴシック" panose="020B0600070205080204" pitchFamily="34" charset="-128"/>
              </a:rPr>
              <a:t>normal</a:t>
            </a:r>
            <a:r>
              <a:rPr lang="it-IT" altLang="en-US" dirty="0">
                <a:ea typeface="ＭＳ Ｐゴシック" panose="020B0600070205080204" pitchFamily="34" charset="-128"/>
              </a:rPr>
              <a:t> </a:t>
            </a:r>
            <a:r>
              <a:rPr lang="it-IT" altLang="en-US" dirty="0" err="1">
                <a:ea typeface="ＭＳ Ｐゴシック" panose="020B0600070205080204" pitchFamily="34" charset="-128"/>
              </a:rPr>
              <a:t>distribution</a:t>
            </a:r>
            <a:r>
              <a:rPr lang="it-IT" altLang="en-US" dirty="0">
                <a:ea typeface="ＭＳ Ｐゴシック" panose="020B0600070205080204" pitchFamily="34" charset="-128"/>
              </a:rPr>
              <a:t>, the maximum of a large </a:t>
            </a:r>
            <a:r>
              <a:rPr lang="it-IT" altLang="en-US" dirty="0" err="1">
                <a:ea typeface="ＭＳ Ｐゴシック" panose="020B0600070205080204" pitchFamily="34" charset="-128"/>
              </a:rPr>
              <a:t>number</a:t>
            </a:r>
            <a:r>
              <a:rPr lang="it-IT" altLang="en-US" dirty="0">
                <a:ea typeface="ＭＳ Ｐゴシック" panose="020B0600070205080204" pitchFamily="34" charset="-128"/>
              </a:rPr>
              <a:t> of </a:t>
            </a:r>
            <a:r>
              <a:rPr lang="it-IT" altLang="en-US" dirty="0" err="1">
                <a:ea typeface="ＭＳ Ｐゴシック" panose="020B0600070205080204" pitchFamily="34" charset="-128"/>
              </a:rPr>
              <a:t>i.i.d</a:t>
            </a:r>
            <a:r>
              <a:rPr lang="it-IT" altLang="en-US" dirty="0">
                <a:ea typeface="ＭＳ Ｐゴシック" panose="020B0600070205080204" pitchFamily="34" charset="-128"/>
              </a:rPr>
              <a:t>. random </a:t>
            </a:r>
            <a:r>
              <a:rPr lang="it-IT" altLang="en-US" dirty="0" err="1">
                <a:ea typeface="ＭＳ Ｐゴシック" panose="020B0600070205080204" pitchFamily="34" charset="-128"/>
              </a:rPr>
              <a:t>variables</a:t>
            </a:r>
            <a:r>
              <a:rPr lang="it-IT" altLang="en-US" dirty="0">
                <a:ea typeface="ＭＳ Ｐゴシック" panose="020B0600070205080204" pitchFamily="34" charset="-128"/>
              </a:rPr>
              <a:t> </a:t>
            </a:r>
            <a:r>
              <a:rPr lang="it-IT" altLang="en-US" dirty="0" err="1">
                <a:ea typeface="ＭＳ Ｐゴシック" panose="020B0600070205080204" pitchFamily="34" charset="-128"/>
              </a:rPr>
              <a:t>tends</a:t>
            </a:r>
            <a:r>
              <a:rPr lang="it-IT" altLang="en-US" dirty="0">
                <a:ea typeface="ＭＳ Ｐゴシック" panose="020B0600070205080204" pitchFamily="34" charset="-128"/>
              </a:rPr>
              <a:t> to an </a:t>
            </a:r>
            <a:r>
              <a:rPr lang="it-IT" altLang="en-US" dirty="0" err="1">
                <a:ea typeface="ＭＳ Ｐゴシック" panose="020B0600070205080204" pitchFamily="34" charset="-128"/>
              </a:rPr>
              <a:t>extreme</a:t>
            </a:r>
            <a:r>
              <a:rPr lang="it-IT" altLang="en-US" dirty="0">
                <a:ea typeface="ＭＳ Ｐゴシック" panose="020B0600070205080204" pitchFamily="34" charset="-128"/>
              </a:rPr>
              <a:t> </a:t>
            </a:r>
            <a:r>
              <a:rPr lang="it-IT" altLang="en-US" dirty="0" err="1">
                <a:ea typeface="ＭＳ Ｐゴシック" panose="020B0600070205080204" pitchFamily="34" charset="-128"/>
              </a:rPr>
              <a:t>value</a:t>
            </a:r>
            <a:r>
              <a:rPr lang="it-IT" altLang="en-US" dirty="0">
                <a:ea typeface="ＭＳ Ｐゴシック" panose="020B0600070205080204" pitchFamily="34" charset="-128"/>
              </a:rPr>
              <a:t> </a:t>
            </a:r>
            <a:r>
              <a:rPr lang="it-IT" altLang="en-US" dirty="0" err="1">
                <a:ea typeface="ＭＳ Ｐゴシック" panose="020B0600070205080204" pitchFamily="34" charset="-128"/>
              </a:rPr>
              <a:t>distribution</a:t>
            </a:r>
            <a:r>
              <a:rPr lang="it-IT" altLang="en-US" dirty="0">
                <a:ea typeface="ＭＳ Ｐゴシック" panose="020B0600070205080204" pitchFamily="34" charset="-128"/>
              </a:rPr>
              <a:t>. In </a:t>
            </a:r>
            <a:r>
              <a:rPr lang="it-IT" altLang="en-US" dirty="0" err="1">
                <a:ea typeface="ＭＳ Ｐゴシック" panose="020B0600070205080204" pitchFamily="34" charset="-128"/>
              </a:rPr>
              <a:t>studying</a:t>
            </a:r>
            <a:r>
              <a:rPr lang="it-IT" altLang="en-US" dirty="0">
                <a:ea typeface="ＭＳ Ｐゴシック" panose="020B0600070205080204" pitchFamily="34" charset="-128"/>
              </a:rPr>
              <a:t> </a:t>
            </a:r>
            <a:r>
              <a:rPr lang="it-IT" altLang="en-US" dirty="0" err="1">
                <a:ea typeface="ＭＳ Ｐゴシック" panose="020B0600070205080204" pitchFamily="34" charset="-128"/>
              </a:rPr>
              <a:t>optimal</a:t>
            </a:r>
            <a:r>
              <a:rPr lang="it-IT" altLang="en-US" dirty="0">
                <a:ea typeface="ＭＳ Ｐゴシック" panose="020B0600070205080204" pitchFamily="34" charset="-128"/>
              </a:rPr>
              <a:t> </a:t>
            </a:r>
            <a:r>
              <a:rPr lang="it-IT" altLang="en-US" dirty="0" err="1">
                <a:ea typeface="ＭＳ Ｐゴシック" panose="020B0600070205080204" pitchFamily="34" charset="-128"/>
              </a:rPr>
              <a:t>local</a:t>
            </a:r>
            <a:r>
              <a:rPr lang="it-IT" altLang="en-US" dirty="0">
                <a:ea typeface="ＭＳ Ｐゴシック" panose="020B0600070205080204" pitchFamily="34" charset="-128"/>
              </a:rPr>
              <a:t> </a:t>
            </a:r>
            <a:r>
              <a:rPr lang="it-IT" altLang="en-US" dirty="0" err="1">
                <a:ea typeface="ＭＳ Ｐゴシック" panose="020B0600070205080204" pitchFamily="34" charset="-128"/>
              </a:rPr>
              <a:t>sequence</a:t>
            </a:r>
            <a:r>
              <a:rPr lang="it-IT" altLang="en-US" dirty="0">
                <a:ea typeface="ＭＳ Ｐゴシック" panose="020B0600070205080204" pitchFamily="34" charset="-128"/>
              </a:rPr>
              <a:t> </a:t>
            </a:r>
            <a:r>
              <a:rPr lang="it-IT" altLang="en-US" dirty="0" err="1">
                <a:ea typeface="ＭＳ Ｐゴシック" panose="020B0600070205080204" pitchFamily="34" charset="-128"/>
              </a:rPr>
              <a:t>alignments</a:t>
            </a:r>
            <a:r>
              <a:rPr lang="it-IT" altLang="en-US" dirty="0">
                <a:ea typeface="ＭＳ Ｐゴシック" panose="020B0600070205080204" pitchFamily="34" charset="-128"/>
              </a:rPr>
              <a:t>, </a:t>
            </a:r>
            <a:r>
              <a:rPr lang="it-IT" altLang="en-US" dirty="0" err="1">
                <a:ea typeface="ＭＳ Ｐゴシック" panose="020B0600070205080204" pitchFamily="34" charset="-128"/>
              </a:rPr>
              <a:t>we</a:t>
            </a:r>
            <a:r>
              <a:rPr lang="it-IT" altLang="en-US" dirty="0">
                <a:ea typeface="ＭＳ Ｐゴシック" panose="020B0600070205080204" pitchFamily="34" charset="-128"/>
              </a:rPr>
              <a:t> are </a:t>
            </a:r>
            <a:r>
              <a:rPr lang="it-IT" altLang="en-US" dirty="0" err="1">
                <a:ea typeface="ＭＳ Ｐゴシック" panose="020B0600070205080204" pitchFamily="34" charset="-128"/>
              </a:rPr>
              <a:t>essentially</a:t>
            </a:r>
            <a:r>
              <a:rPr lang="it-IT" altLang="en-US" dirty="0">
                <a:ea typeface="ＭＳ Ｐゴシック" panose="020B0600070205080204" pitchFamily="34" charset="-128"/>
              </a:rPr>
              <a:t> </a:t>
            </a:r>
            <a:r>
              <a:rPr lang="it-IT" altLang="en-US" dirty="0" err="1">
                <a:ea typeface="ＭＳ Ｐゴシック" panose="020B0600070205080204" pitchFamily="34" charset="-128"/>
              </a:rPr>
              <a:t>dealing</a:t>
            </a:r>
            <a:r>
              <a:rPr lang="it-IT" altLang="en-US" dirty="0">
                <a:ea typeface="ＭＳ Ｐゴシック" panose="020B0600070205080204" pitchFamily="34" charset="-128"/>
              </a:rPr>
              <a:t> with the </a:t>
            </a:r>
            <a:r>
              <a:rPr lang="it-IT" altLang="en-US" dirty="0" err="1">
                <a:ea typeface="ＭＳ Ｐゴシック" panose="020B0600070205080204" pitchFamily="34" charset="-128"/>
              </a:rPr>
              <a:t>latter</a:t>
            </a:r>
            <a:r>
              <a:rPr lang="it-IT" altLang="en-US" dirty="0">
                <a:ea typeface="ＭＳ Ｐゴシック" panose="020B0600070205080204" pitchFamily="34" charset="-128"/>
              </a:rPr>
              <a:t> case </a:t>
            </a:r>
          </a:p>
          <a:p>
            <a:pPr eaLnBrk="1" hangingPunct="1">
              <a:spcBef>
                <a:spcPct val="0"/>
              </a:spcBef>
            </a:pPr>
            <a:endParaRPr lang="it-IT" altLang="en-US" dirty="0">
              <a:ea typeface="ＭＳ Ｐゴシック" panose="020B0600070205080204" pitchFamily="34" charset="-128"/>
            </a:endParaRPr>
          </a:p>
          <a:p>
            <a:pPr eaLnBrk="1" hangingPunct="1">
              <a:spcBef>
                <a:spcPct val="0"/>
              </a:spcBef>
            </a:pPr>
            <a:endParaRPr lang="it-IT" altLang="en-US" dirty="0">
              <a:ea typeface="ＭＳ Ｐゴシック" panose="020B0600070205080204" pitchFamily="34" charset="-128"/>
            </a:endParaRPr>
          </a:p>
          <a:p>
            <a:pPr eaLnBrk="1" hangingPunct="1">
              <a:spcBef>
                <a:spcPct val="0"/>
              </a:spcBef>
            </a:pPr>
            <a:endParaRPr lang="it-IT" altLang="en-US" dirty="0">
              <a:ea typeface="ＭＳ Ｐゴシック" panose="020B0600070205080204" pitchFamily="34" charset="-128"/>
            </a:endParaRPr>
          </a:p>
        </p:txBody>
      </p:sp>
      <p:sp>
        <p:nvSpPr>
          <p:cNvPr id="35843" name="Segnaposto numero diapositiva 3">
            <a:extLst>
              <a:ext uri="{FF2B5EF4-FFF2-40B4-BE49-F238E27FC236}">
                <a16:creationId xmlns:a16="http://schemas.microsoft.com/office/drawing/2014/main" id="{FE11FC62-8B80-2849-91A7-463F3C9AFFBB}"/>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8FDBC5B3-B9E9-F749-90D5-A3A5282A92BE}" type="slidenum">
              <a:rPr lang="it-IT" altLang="en-US" sz="1200"/>
              <a:pPr eaLnBrk="1" hangingPunct="1"/>
              <a:t>25</a:t>
            </a:fld>
            <a:endParaRPr lang="it-IT"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egnaposto immagine diapositiva 1">
            <a:extLst>
              <a:ext uri="{FF2B5EF4-FFF2-40B4-BE49-F238E27FC236}">
                <a16:creationId xmlns:a16="http://schemas.microsoft.com/office/drawing/2014/main" id="{F8BD4318-05A8-ED42-BB1E-E7DE7BEDCCD6}"/>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7890" name="Segnaposto note 2">
            <a:extLst>
              <a:ext uri="{FF2B5EF4-FFF2-40B4-BE49-F238E27FC236}">
                <a16:creationId xmlns:a16="http://schemas.microsoft.com/office/drawing/2014/main" id="{4CDC737A-FE2F-274F-BFFE-B0F89B330C3D}"/>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r>
              <a:rPr lang="it-IT" sz="1200" kern="1200" dirty="0">
                <a:solidFill>
                  <a:schemeClr val="tx1"/>
                </a:solidFill>
                <a:effectLst/>
                <a:latin typeface="+mn-lt"/>
                <a:ea typeface="ＭＳ Ｐゴシック" charset="0"/>
                <a:cs typeface="ＭＳ Ｐゴシック" charset="0"/>
              </a:rPr>
              <a:t>The bit score (</a:t>
            </a:r>
            <a:r>
              <a:rPr lang="it-IT" sz="1200" kern="1200" dirty="0" err="1">
                <a:solidFill>
                  <a:schemeClr val="tx1"/>
                </a:solidFill>
                <a:effectLst/>
                <a:latin typeface="+mn-lt"/>
                <a:ea typeface="ＭＳ Ｐゴシック" charset="0"/>
                <a:cs typeface="ＭＳ Ｐゴシック" charset="0"/>
              </a:rPr>
              <a:t>S</a:t>
            </a:r>
            <a:r>
              <a:rPr lang="it-IT" sz="1200" kern="1200" dirty="0">
                <a:solidFill>
                  <a:schemeClr val="tx1"/>
                </a:solidFill>
                <a:effectLst/>
                <a:latin typeface="+mn-lt"/>
                <a:ea typeface="ＭＳ Ｐゴシック" charset="0"/>
                <a:cs typeface="ＭＳ Ｐゴシック" charset="0"/>
              </a:rPr>
              <a:t>) </a:t>
            </a:r>
            <a:r>
              <a:rPr lang="it-IT" sz="1200" kern="1200" dirty="0" err="1">
                <a:solidFill>
                  <a:schemeClr val="tx1"/>
                </a:solidFill>
                <a:effectLst/>
                <a:latin typeface="+mn-lt"/>
                <a:ea typeface="ＭＳ Ｐゴシック" charset="0"/>
                <a:cs typeface="ＭＳ Ｐゴシック" charset="0"/>
              </a:rPr>
              <a:t>is</a:t>
            </a:r>
            <a:r>
              <a:rPr lang="it-IT" sz="1200" kern="1200" dirty="0">
                <a:solidFill>
                  <a:schemeClr val="tx1"/>
                </a:solidFill>
                <a:effectLst/>
                <a:latin typeface="+mn-lt"/>
                <a:ea typeface="ＭＳ Ｐゴシック" charset="0"/>
                <a:cs typeface="ＭＳ Ｐゴシック" charset="0"/>
              </a:rPr>
              <a:t> </a:t>
            </a:r>
            <a:r>
              <a:rPr lang="it-IT" sz="1200" kern="1200" dirty="0" err="1">
                <a:solidFill>
                  <a:schemeClr val="tx1"/>
                </a:solidFill>
                <a:effectLst/>
                <a:latin typeface="+mn-lt"/>
                <a:ea typeface="ＭＳ Ｐゴシック" charset="0"/>
                <a:cs typeface="ＭＳ Ｐゴシック" charset="0"/>
              </a:rPr>
              <a:t>determined</a:t>
            </a:r>
            <a:r>
              <a:rPr lang="it-IT" sz="1200" kern="1200" dirty="0">
                <a:solidFill>
                  <a:schemeClr val="tx1"/>
                </a:solidFill>
                <a:effectLst/>
                <a:latin typeface="+mn-lt"/>
                <a:ea typeface="ＭＳ Ｐゴシック" charset="0"/>
                <a:cs typeface="ＭＳ Ｐゴシック" charset="0"/>
              </a:rPr>
              <a:t> by the </a:t>
            </a:r>
            <a:r>
              <a:rPr lang="it-IT" sz="1200" kern="1200" dirty="0" err="1">
                <a:solidFill>
                  <a:schemeClr val="tx1"/>
                </a:solidFill>
                <a:effectLst/>
                <a:latin typeface="+mn-lt"/>
                <a:ea typeface="ＭＳ Ｐゴシック" charset="0"/>
                <a:cs typeface="ＭＳ Ｐゴシック" charset="0"/>
              </a:rPr>
              <a:t>following</a:t>
            </a:r>
            <a:r>
              <a:rPr lang="it-IT" sz="1200" kern="1200" dirty="0">
                <a:solidFill>
                  <a:schemeClr val="tx1"/>
                </a:solidFill>
                <a:effectLst/>
                <a:latin typeface="+mn-lt"/>
                <a:ea typeface="ＭＳ Ｐゴシック" charset="0"/>
                <a:cs typeface="ＭＳ Ｐゴシック" charset="0"/>
              </a:rPr>
              <a:t> formula: </a:t>
            </a:r>
            <a:r>
              <a:rPr lang="it-IT" sz="1200" kern="1200" dirty="0" err="1">
                <a:solidFill>
                  <a:schemeClr val="tx1"/>
                </a:solidFill>
                <a:effectLst/>
                <a:latin typeface="+mn-lt"/>
                <a:ea typeface="ＭＳ Ｐゴシック" charset="0"/>
                <a:cs typeface="ＭＳ Ｐゴシック" charset="0"/>
              </a:rPr>
              <a:t>S</a:t>
            </a:r>
            <a:r>
              <a:rPr lang="it-IT" sz="1200" kern="1200" dirty="0">
                <a:solidFill>
                  <a:schemeClr val="tx1"/>
                </a:solidFill>
                <a:effectLst/>
                <a:latin typeface="+mn-lt"/>
                <a:ea typeface="ＭＳ Ｐゴシック" charset="0"/>
                <a:cs typeface="ＭＳ Ｐゴシック" charset="0"/>
              </a:rPr>
              <a:t> = (</a:t>
            </a:r>
            <a:r>
              <a:rPr lang="it-IT" sz="1200" kern="1200" dirty="0" err="1">
                <a:solidFill>
                  <a:schemeClr val="tx1"/>
                </a:solidFill>
                <a:effectLst/>
                <a:latin typeface="+mn-lt"/>
                <a:ea typeface="ＭＳ Ｐゴシック" charset="0"/>
                <a:cs typeface="ＭＳ Ｐゴシック" charset="0"/>
              </a:rPr>
              <a:t>λ</a:t>
            </a:r>
            <a:r>
              <a:rPr lang="it-IT" sz="1200" kern="1200" dirty="0">
                <a:solidFill>
                  <a:schemeClr val="tx1"/>
                </a:solidFill>
                <a:effectLst/>
                <a:latin typeface="+mn-lt"/>
                <a:ea typeface="ＭＳ Ｐゴシック" charset="0"/>
                <a:cs typeface="ＭＳ Ｐゴシック" charset="0"/>
              </a:rPr>
              <a:t> × </a:t>
            </a:r>
            <a:r>
              <a:rPr lang="it-IT" sz="1200" kern="1200" dirty="0" err="1">
                <a:solidFill>
                  <a:schemeClr val="tx1"/>
                </a:solidFill>
                <a:effectLst/>
                <a:latin typeface="+mn-lt"/>
                <a:ea typeface="ＭＳ Ｐゴシック" charset="0"/>
                <a:cs typeface="ＭＳ Ｐゴシック" charset="0"/>
              </a:rPr>
              <a:t>S</a:t>
            </a:r>
            <a:r>
              <a:rPr lang="it-IT" sz="1200" kern="1200" dirty="0">
                <a:solidFill>
                  <a:schemeClr val="tx1"/>
                </a:solidFill>
                <a:effectLst/>
                <a:latin typeface="+mn-lt"/>
                <a:ea typeface="ＭＳ Ｐゴシック" charset="0"/>
                <a:cs typeface="ＭＳ Ｐゴシック" charset="0"/>
              </a:rPr>
              <a:t> − </a:t>
            </a:r>
            <a:r>
              <a:rPr lang="it-IT" sz="1200" kern="1200" dirty="0" err="1">
                <a:solidFill>
                  <a:schemeClr val="tx1"/>
                </a:solidFill>
                <a:effectLst/>
                <a:latin typeface="+mn-lt"/>
                <a:ea typeface="ＭＳ Ｐゴシック" charset="0"/>
                <a:cs typeface="ＭＳ Ｐゴシック" charset="0"/>
              </a:rPr>
              <a:t>lnK</a:t>
            </a:r>
            <a:r>
              <a:rPr lang="it-IT" sz="1200" kern="1200" dirty="0">
                <a:solidFill>
                  <a:schemeClr val="tx1"/>
                </a:solidFill>
                <a:effectLst/>
                <a:latin typeface="+mn-lt"/>
                <a:ea typeface="ＭＳ Ｐゴシック" charset="0"/>
                <a:cs typeface="ＭＳ Ｐゴシック" charset="0"/>
              </a:rPr>
              <a:t>)/ ln2 </a:t>
            </a:r>
            <a:r>
              <a:rPr lang="it-IT" sz="1200" kern="1200" dirty="0" err="1">
                <a:solidFill>
                  <a:schemeClr val="tx1"/>
                </a:solidFill>
                <a:effectLst/>
                <a:latin typeface="+mn-lt"/>
                <a:ea typeface="ＭＳ Ｐゴシック" charset="0"/>
                <a:cs typeface="ＭＳ Ｐゴシック" charset="0"/>
              </a:rPr>
              <a:t>where</a:t>
            </a:r>
            <a:r>
              <a:rPr lang="it-IT" sz="1200" kern="1200" dirty="0">
                <a:solidFill>
                  <a:schemeClr val="tx1"/>
                </a:solidFill>
                <a:effectLst/>
                <a:latin typeface="+mn-lt"/>
                <a:ea typeface="ＭＳ Ｐゴシック" charset="0"/>
                <a:cs typeface="ＭＳ Ｐゴシック" charset="0"/>
              </a:rPr>
              <a:t> </a:t>
            </a:r>
            <a:r>
              <a:rPr lang="it-IT" sz="1200" kern="1200" dirty="0" err="1">
                <a:solidFill>
                  <a:schemeClr val="tx1"/>
                </a:solidFill>
                <a:effectLst/>
                <a:latin typeface="+mn-lt"/>
                <a:ea typeface="ＭＳ Ｐゴシック" charset="0"/>
                <a:cs typeface="ＭＳ Ｐゴシック" charset="0"/>
              </a:rPr>
              <a:t>λ</a:t>
            </a:r>
            <a:r>
              <a:rPr lang="it-IT" sz="1200" kern="1200" dirty="0">
                <a:solidFill>
                  <a:schemeClr val="tx1"/>
                </a:solidFill>
                <a:effectLst/>
                <a:latin typeface="+mn-lt"/>
                <a:ea typeface="ＭＳ Ｐゴシック" charset="0"/>
                <a:cs typeface="ＭＳ Ｐゴシック" charset="0"/>
              </a:rPr>
              <a:t> </a:t>
            </a:r>
            <a:r>
              <a:rPr lang="it-IT" sz="1200" kern="1200" dirty="0" err="1">
                <a:solidFill>
                  <a:schemeClr val="tx1"/>
                </a:solidFill>
                <a:effectLst/>
                <a:latin typeface="+mn-lt"/>
                <a:ea typeface="ＭＳ Ｐゴシック" charset="0"/>
                <a:cs typeface="ＭＳ Ｐゴシック" charset="0"/>
              </a:rPr>
              <a:t>is</a:t>
            </a:r>
            <a:r>
              <a:rPr lang="it-IT" sz="1200" kern="1200" dirty="0">
                <a:solidFill>
                  <a:schemeClr val="tx1"/>
                </a:solidFill>
                <a:effectLst/>
                <a:latin typeface="+mn-lt"/>
                <a:ea typeface="ＭＳ Ｐゴシック" charset="0"/>
                <a:cs typeface="ＭＳ Ｐゴシック" charset="0"/>
              </a:rPr>
              <a:t> the </a:t>
            </a:r>
            <a:r>
              <a:rPr lang="it-IT" sz="1200" kern="1200" dirty="0" err="1">
                <a:solidFill>
                  <a:schemeClr val="tx1"/>
                </a:solidFill>
                <a:effectLst/>
                <a:latin typeface="+mn-lt"/>
                <a:ea typeface="ＭＳ Ｐゴシック" charset="0"/>
                <a:cs typeface="ＭＳ Ｐゴシック" charset="0"/>
              </a:rPr>
              <a:t>Gumble</a:t>
            </a:r>
            <a:r>
              <a:rPr lang="it-IT" sz="1200" kern="1200" dirty="0">
                <a:solidFill>
                  <a:schemeClr val="tx1"/>
                </a:solidFill>
                <a:effectLst/>
                <a:latin typeface="+mn-lt"/>
                <a:ea typeface="ＭＳ Ｐゴシック" charset="0"/>
                <a:cs typeface="ＭＳ Ｐゴシック" charset="0"/>
              </a:rPr>
              <a:t> </a:t>
            </a:r>
            <a:r>
              <a:rPr lang="it-IT" sz="1200" kern="1200" dirty="0" err="1">
                <a:solidFill>
                  <a:schemeClr val="tx1"/>
                </a:solidFill>
                <a:effectLst/>
                <a:latin typeface="+mn-lt"/>
                <a:ea typeface="ＭＳ Ｐゴシック" charset="0"/>
                <a:cs typeface="ＭＳ Ｐゴシック" charset="0"/>
              </a:rPr>
              <a:t>distribution</a:t>
            </a:r>
            <a:r>
              <a:rPr lang="it-IT" sz="1200" kern="1200" dirty="0">
                <a:solidFill>
                  <a:schemeClr val="tx1"/>
                </a:solidFill>
                <a:effectLst/>
                <a:latin typeface="+mn-lt"/>
                <a:ea typeface="ＭＳ Ｐゴシック" charset="0"/>
                <a:cs typeface="ＭＳ Ｐゴシック" charset="0"/>
              </a:rPr>
              <a:t> </a:t>
            </a:r>
            <a:r>
              <a:rPr lang="it-IT" sz="1200" kern="1200" dirty="0" err="1">
                <a:solidFill>
                  <a:schemeClr val="tx1"/>
                </a:solidFill>
                <a:effectLst/>
                <a:latin typeface="+mn-lt"/>
                <a:ea typeface="ＭＳ Ｐゴシック" charset="0"/>
                <a:cs typeface="ＭＳ Ｐゴシック" charset="0"/>
              </a:rPr>
              <a:t>constant</a:t>
            </a:r>
            <a:r>
              <a:rPr lang="it-IT" sz="1200" kern="1200" dirty="0">
                <a:solidFill>
                  <a:schemeClr val="tx1"/>
                </a:solidFill>
                <a:effectLst/>
                <a:latin typeface="+mn-lt"/>
                <a:ea typeface="ＭＳ Ｐゴシック" charset="0"/>
                <a:cs typeface="ＭＳ Ｐゴシック" charset="0"/>
              </a:rPr>
              <a:t>, </a:t>
            </a:r>
            <a:r>
              <a:rPr lang="it-IT" sz="1200" kern="1200" dirty="0" err="1">
                <a:solidFill>
                  <a:schemeClr val="tx1"/>
                </a:solidFill>
                <a:effectLst/>
                <a:latin typeface="+mn-lt"/>
                <a:ea typeface="ＭＳ Ｐゴシック" charset="0"/>
                <a:cs typeface="ＭＳ Ｐゴシック" charset="0"/>
              </a:rPr>
              <a:t>S</a:t>
            </a:r>
            <a:r>
              <a:rPr lang="it-IT" sz="1200" kern="1200" dirty="0">
                <a:solidFill>
                  <a:schemeClr val="tx1"/>
                </a:solidFill>
                <a:effectLst/>
                <a:latin typeface="+mn-lt"/>
                <a:ea typeface="ＭＳ Ｐゴシック" charset="0"/>
                <a:cs typeface="ＭＳ Ｐゴシック" charset="0"/>
              </a:rPr>
              <a:t> </a:t>
            </a:r>
            <a:r>
              <a:rPr lang="it-IT" sz="1200" kern="1200" dirty="0" err="1">
                <a:solidFill>
                  <a:schemeClr val="tx1"/>
                </a:solidFill>
                <a:effectLst/>
                <a:latin typeface="+mn-lt"/>
                <a:ea typeface="ＭＳ Ｐゴシック" charset="0"/>
                <a:cs typeface="ＭＳ Ｐゴシック" charset="0"/>
              </a:rPr>
              <a:t>is</a:t>
            </a:r>
            <a:r>
              <a:rPr lang="it-IT" sz="1200" kern="1200" dirty="0">
                <a:solidFill>
                  <a:schemeClr val="tx1"/>
                </a:solidFill>
                <a:effectLst/>
                <a:latin typeface="+mn-lt"/>
                <a:ea typeface="ＭＳ Ｐゴシック" charset="0"/>
                <a:cs typeface="ＭＳ Ｐゴシック" charset="0"/>
              </a:rPr>
              <a:t> the </a:t>
            </a:r>
            <a:r>
              <a:rPr lang="it-IT" sz="1200" kern="1200" dirty="0" err="1">
                <a:solidFill>
                  <a:schemeClr val="tx1"/>
                </a:solidFill>
                <a:effectLst/>
                <a:latin typeface="+mn-lt"/>
                <a:ea typeface="ＭＳ Ｐゴシック" charset="0"/>
                <a:cs typeface="ＭＳ Ｐゴシック" charset="0"/>
              </a:rPr>
              <a:t>raw</a:t>
            </a:r>
            <a:r>
              <a:rPr lang="it-IT" sz="1200" kern="1200" dirty="0">
                <a:solidFill>
                  <a:schemeClr val="tx1"/>
                </a:solidFill>
                <a:effectLst/>
                <a:latin typeface="+mn-lt"/>
                <a:ea typeface="ＭＳ Ｐゴシック" charset="0"/>
                <a:cs typeface="ＭＳ Ｐゴシック" charset="0"/>
              </a:rPr>
              <a:t> </a:t>
            </a:r>
            <a:r>
              <a:rPr lang="it-IT" sz="1200" kern="1200" dirty="0" err="1">
                <a:solidFill>
                  <a:schemeClr val="tx1"/>
                </a:solidFill>
                <a:effectLst/>
                <a:latin typeface="+mn-lt"/>
                <a:ea typeface="ＭＳ Ｐゴシック" charset="0"/>
                <a:cs typeface="ＭＳ Ｐゴシック" charset="0"/>
              </a:rPr>
              <a:t>alignment</a:t>
            </a:r>
            <a:r>
              <a:rPr lang="it-IT" sz="1200" kern="1200" dirty="0">
                <a:solidFill>
                  <a:schemeClr val="tx1"/>
                </a:solidFill>
                <a:effectLst/>
                <a:latin typeface="+mn-lt"/>
                <a:ea typeface="ＭＳ Ｐゴシック" charset="0"/>
                <a:cs typeface="ＭＳ Ｐゴシック" charset="0"/>
              </a:rPr>
              <a:t> score, and K </a:t>
            </a:r>
            <a:r>
              <a:rPr lang="it-IT" sz="1200" kern="1200" dirty="0" err="1">
                <a:solidFill>
                  <a:schemeClr val="tx1"/>
                </a:solidFill>
                <a:effectLst/>
                <a:latin typeface="+mn-lt"/>
                <a:ea typeface="ＭＳ Ｐゴシック" charset="0"/>
                <a:cs typeface="ＭＳ Ｐゴシック" charset="0"/>
              </a:rPr>
              <a:t>is</a:t>
            </a:r>
            <a:r>
              <a:rPr lang="it-IT" sz="1200" kern="1200" dirty="0">
                <a:solidFill>
                  <a:schemeClr val="tx1"/>
                </a:solidFill>
                <a:effectLst/>
                <a:latin typeface="+mn-lt"/>
                <a:ea typeface="ＭＳ Ｐゴシック" charset="0"/>
                <a:cs typeface="ＭＳ Ｐゴシック" charset="0"/>
              </a:rPr>
              <a:t> a </a:t>
            </a:r>
            <a:r>
              <a:rPr lang="it-IT" sz="1200" kern="1200" dirty="0" err="1">
                <a:solidFill>
                  <a:schemeClr val="tx1"/>
                </a:solidFill>
                <a:effectLst/>
                <a:latin typeface="+mn-lt"/>
                <a:ea typeface="ＭＳ Ｐゴシック" charset="0"/>
                <a:cs typeface="ＭＳ Ｐゴシック" charset="0"/>
              </a:rPr>
              <a:t>constant</a:t>
            </a:r>
            <a:r>
              <a:rPr lang="it-IT" sz="1200" kern="1200" dirty="0">
                <a:solidFill>
                  <a:schemeClr val="tx1"/>
                </a:solidFill>
                <a:effectLst/>
                <a:latin typeface="+mn-lt"/>
                <a:ea typeface="ＭＳ Ｐゴシック" charset="0"/>
                <a:cs typeface="ＭＳ Ｐゴシック" charset="0"/>
              </a:rPr>
              <a:t> </a:t>
            </a:r>
            <a:r>
              <a:rPr lang="it-IT" sz="1200" kern="1200" dirty="0" err="1">
                <a:solidFill>
                  <a:schemeClr val="tx1"/>
                </a:solidFill>
                <a:effectLst/>
                <a:latin typeface="+mn-lt"/>
                <a:ea typeface="ＭＳ Ｐゴシック" charset="0"/>
                <a:cs typeface="ＭＳ Ｐゴシック" charset="0"/>
              </a:rPr>
              <a:t>associated</a:t>
            </a:r>
            <a:r>
              <a:rPr lang="it-IT" sz="1200" kern="1200" dirty="0">
                <a:solidFill>
                  <a:schemeClr val="tx1"/>
                </a:solidFill>
                <a:effectLst/>
                <a:latin typeface="+mn-lt"/>
                <a:ea typeface="ＭＳ Ｐゴシック" charset="0"/>
                <a:cs typeface="ＭＳ Ｐゴシック" charset="0"/>
              </a:rPr>
              <a:t> with the </a:t>
            </a:r>
            <a:r>
              <a:rPr lang="it-IT" sz="1200" kern="1200" dirty="0" err="1">
                <a:solidFill>
                  <a:schemeClr val="tx1"/>
                </a:solidFill>
                <a:effectLst/>
                <a:latin typeface="+mn-lt"/>
                <a:ea typeface="ＭＳ Ｐゴシック" charset="0"/>
                <a:cs typeface="ＭＳ Ｐゴシック" charset="0"/>
              </a:rPr>
              <a:t>scoring</a:t>
            </a:r>
            <a:r>
              <a:rPr lang="it-IT" sz="1200" kern="1200" dirty="0">
                <a:solidFill>
                  <a:schemeClr val="tx1"/>
                </a:solidFill>
                <a:effectLst/>
                <a:latin typeface="+mn-lt"/>
                <a:ea typeface="ＭＳ Ｐゴシック" charset="0"/>
                <a:cs typeface="ＭＳ Ｐゴシック" charset="0"/>
              </a:rPr>
              <a:t> </a:t>
            </a:r>
            <a:r>
              <a:rPr lang="it-IT" sz="1200" kern="1200" dirty="0" err="1">
                <a:solidFill>
                  <a:schemeClr val="tx1"/>
                </a:solidFill>
                <a:effectLst/>
                <a:latin typeface="+mn-lt"/>
                <a:ea typeface="ＭＳ Ｐゴシック" charset="0"/>
                <a:cs typeface="ＭＳ Ｐゴシック" charset="0"/>
              </a:rPr>
              <a:t>matrix</a:t>
            </a:r>
            <a:r>
              <a:rPr lang="it-IT" sz="1200" kern="1200" dirty="0">
                <a:solidFill>
                  <a:schemeClr val="tx1"/>
                </a:solidFill>
                <a:effectLst/>
                <a:latin typeface="+mn-lt"/>
                <a:ea typeface="ＭＳ Ｐゴシック" charset="0"/>
                <a:cs typeface="ＭＳ Ｐゴシック" charset="0"/>
              </a:rPr>
              <a:t> </a:t>
            </a:r>
            <a:r>
              <a:rPr lang="it-IT" sz="1200" kern="1200" dirty="0" err="1">
                <a:solidFill>
                  <a:schemeClr val="tx1"/>
                </a:solidFill>
                <a:effectLst/>
                <a:latin typeface="+mn-lt"/>
                <a:ea typeface="ＭＳ Ｐゴシック" charset="0"/>
                <a:cs typeface="ＭＳ Ｐゴシック" charset="0"/>
              </a:rPr>
              <a:t>used</a:t>
            </a:r>
            <a:r>
              <a:rPr lang="it-IT" sz="1200" kern="1200" dirty="0">
                <a:solidFill>
                  <a:schemeClr val="tx1"/>
                </a:solidFill>
                <a:effectLst/>
                <a:latin typeface="+mn-lt"/>
                <a:ea typeface="ＭＳ Ｐゴシック" charset="0"/>
                <a:cs typeface="ＭＳ Ｐゴシック" charset="0"/>
              </a:rPr>
              <a:t>. </a:t>
            </a:r>
            <a:r>
              <a:rPr lang="it-IT" sz="1200" kern="1200" dirty="0" err="1">
                <a:solidFill>
                  <a:schemeClr val="tx1"/>
                </a:solidFill>
                <a:effectLst/>
                <a:latin typeface="+mn-lt"/>
                <a:ea typeface="ＭＳ Ｐゴシック" charset="0"/>
                <a:cs typeface="ＭＳ Ｐゴシック" charset="0"/>
              </a:rPr>
              <a:t>Clearly</a:t>
            </a:r>
            <a:r>
              <a:rPr lang="it-IT" sz="1200" kern="1200" dirty="0">
                <a:solidFill>
                  <a:schemeClr val="tx1"/>
                </a:solidFill>
                <a:effectLst/>
                <a:latin typeface="+mn-lt"/>
                <a:ea typeface="ＭＳ Ｐゴシック" charset="0"/>
                <a:cs typeface="ＭＳ Ｐゴシック" charset="0"/>
              </a:rPr>
              <a:t>, the bit score (</a:t>
            </a:r>
            <a:r>
              <a:rPr lang="it-IT" sz="1200" kern="1200" dirty="0" err="1">
                <a:solidFill>
                  <a:schemeClr val="tx1"/>
                </a:solidFill>
                <a:effectLst/>
                <a:latin typeface="+mn-lt"/>
                <a:ea typeface="ＭＳ Ｐゴシック" charset="0"/>
                <a:cs typeface="ＭＳ Ｐゴシック" charset="0"/>
              </a:rPr>
              <a:t>S</a:t>
            </a:r>
            <a:r>
              <a:rPr lang="it-IT" sz="1200" kern="1200" dirty="0">
                <a:solidFill>
                  <a:schemeClr val="tx1"/>
                </a:solidFill>
                <a:effectLst/>
                <a:latin typeface="+mn-lt"/>
                <a:ea typeface="ＭＳ Ｐゴシック" charset="0"/>
                <a:cs typeface="ＭＳ Ｐゴシック" charset="0"/>
              </a:rPr>
              <a:t>) </a:t>
            </a:r>
            <a:r>
              <a:rPr lang="it-IT" sz="1200" kern="1200" dirty="0" err="1">
                <a:solidFill>
                  <a:schemeClr val="tx1"/>
                </a:solidFill>
                <a:effectLst/>
                <a:latin typeface="+mn-lt"/>
                <a:ea typeface="ＭＳ Ｐゴシック" charset="0"/>
                <a:cs typeface="ＭＳ Ｐゴシック" charset="0"/>
              </a:rPr>
              <a:t>is</a:t>
            </a:r>
            <a:r>
              <a:rPr lang="it-IT" sz="1200" kern="1200" dirty="0">
                <a:solidFill>
                  <a:schemeClr val="tx1"/>
                </a:solidFill>
                <a:effectLst/>
                <a:latin typeface="+mn-lt"/>
                <a:ea typeface="ＭＳ Ｐゴシック" charset="0"/>
                <a:cs typeface="ＭＳ Ｐゴシック" charset="0"/>
              </a:rPr>
              <a:t> </a:t>
            </a:r>
            <a:r>
              <a:rPr lang="it-IT" sz="1200" kern="1200" dirty="0" err="1">
                <a:solidFill>
                  <a:schemeClr val="tx1"/>
                </a:solidFill>
                <a:effectLst/>
                <a:latin typeface="+mn-lt"/>
                <a:ea typeface="ＭＳ Ｐゴシック" charset="0"/>
                <a:cs typeface="ＭＳ Ｐゴシック" charset="0"/>
              </a:rPr>
              <a:t>linearly</a:t>
            </a:r>
            <a:r>
              <a:rPr lang="it-IT" sz="1200" kern="1200" dirty="0">
                <a:solidFill>
                  <a:schemeClr val="tx1"/>
                </a:solidFill>
                <a:effectLst/>
                <a:latin typeface="+mn-lt"/>
                <a:ea typeface="ＭＳ Ｐゴシック" charset="0"/>
                <a:cs typeface="ＭＳ Ｐゴシック" charset="0"/>
              </a:rPr>
              <a:t> </a:t>
            </a:r>
            <a:r>
              <a:rPr lang="it-IT" sz="1200" kern="1200" dirty="0" err="1">
                <a:solidFill>
                  <a:schemeClr val="tx1"/>
                </a:solidFill>
                <a:effectLst/>
                <a:latin typeface="+mn-lt"/>
                <a:ea typeface="ＭＳ Ｐゴシック" charset="0"/>
                <a:cs typeface="ＭＳ Ｐゴシック" charset="0"/>
              </a:rPr>
              <a:t>related</a:t>
            </a:r>
            <a:r>
              <a:rPr lang="it-IT" sz="1200" kern="1200" dirty="0">
                <a:solidFill>
                  <a:schemeClr val="tx1"/>
                </a:solidFill>
                <a:effectLst/>
                <a:latin typeface="+mn-lt"/>
                <a:ea typeface="ＭＳ Ｐゴシック" charset="0"/>
                <a:cs typeface="ＭＳ Ｐゴシック" charset="0"/>
              </a:rPr>
              <a:t> to the </a:t>
            </a:r>
            <a:r>
              <a:rPr lang="it-IT" sz="1200" kern="1200" dirty="0" err="1">
                <a:solidFill>
                  <a:schemeClr val="tx1"/>
                </a:solidFill>
                <a:effectLst/>
                <a:latin typeface="+mn-lt"/>
                <a:ea typeface="ＭＳ Ｐゴシック" charset="0"/>
                <a:cs typeface="ＭＳ Ｐゴシック" charset="0"/>
              </a:rPr>
              <a:t>rawalignment</a:t>
            </a:r>
            <a:r>
              <a:rPr lang="it-IT" sz="1200" kern="1200" dirty="0">
                <a:solidFill>
                  <a:schemeClr val="tx1"/>
                </a:solidFill>
                <a:effectLst/>
                <a:latin typeface="+mn-lt"/>
                <a:ea typeface="ＭＳ Ｐゴシック" charset="0"/>
                <a:cs typeface="ＭＳ Ｐゴシック" charset="0"/>
              </a:rPr>
              <a:t> score (</a:t>
            </a:r>
            <a:r>
              <a:rPr lang="it-IT" sz="1200" kern="1200" dirty="0" err="1">
                <a:solidFill>
                  <a:schemeClr val="tx1"/>
                </a:solidFill>
                <a:effectLst/>
                <a:latin typeface="+mn-lt"/>
                <a:ea typeface="ＭＳ Ｐゴシック" charset="0"/>
                <a:cs typeface="ＭＳ Ｐゴシック" charset="0"/>
              </a:rPr>
              <a:t>S</a:t>
            </a:r>
            <a:r>
              <a:rPr lang="it-IT" sz="1200" kern="1200" dirty="0">
                <a:solidFill>
                  <a:schemeClr val="tx1"/>
                </a:solidFill>
                <a:effectLst/>
                <a:latin typeface="+mn-lt"/>
                <a:ea typeface="ＭＳ Ｐゴシック" charset="0"/>
                <a:cs typeface="ＭＳ Ｐゴシック" charset="0"/>
              </a:rPr>
              <a:t>). </a:t>
            </a:r>
            <a:r>
              <a:rPr lang="it-IT" sz="1200" kern="1200" dirty="0" err="1">
                <a:solidFill>
                  <a:schemeClr val="tx1"/>
                </a:solidFill>
                <a:effectLst/>
                <a:latin typeface="+mn-lt"/>
                <a:ea typeface="ＭＳ Ｐゴシック" charset="0"/>
                <a:cs typeface="ＭＳ Ｐゴシック" charset="0"/>
              </a:rPr>
              <a:t>Thus</a:t>
            </a:r>
            <a:r>
              <a:rPr lang="it-IT" sz="1200" kern="1200" dirty="0">
                <a:solidFill>
                  <a:schemeClr val="tx1"/>
                </a:solidFill>
                <a:effectLst/>
                <a:latin typeface="+mn-lt"/>
                <a:ea typeface="ＭＳ Ｐゴシック" charset="0"/>
                <a:cs typeface="ＭＳ Ｐゴシック" charset="0"/>
              </a:rPr>
              <a:t>, the </a:t>
            </a:r>
            <a:r>
              <a:rPr lang="it-IT" sz="1200" kern="1200" dirty="0" err="1">
                <a:solidFill>
                  <a:schemeClr val="tx1"/>
                </a:solidFill>
                <a:effectLst/>
                <a:latin typeface="+mn-lt"/>
                <a:ea typeface="ＭＳ Ｐゴシック" charset="0"/>
                <a:cs typeface="ＭＳ Ｐゴシック" charset="0"/>
              </a:rPr>
              <a:t>higher</a:t>
            </a:r>
            <a:r>
              <a:rPr lang="it-IT" sz="1200" kern="1200" dirty="0">
                <a:solidFill>
                  <a:schemeClr val="tx1"/>
                </a:solidFill>
                <a:effectLst/>
                <a:latin typeface="+mn-lt"/>
                <a:ea typeface="ＭＳ Ｐゴシック" charset="0"/>
                <a:cs typeface="ＭＳ Ｐゴシック" charset="0"/>
              </a:rPr>
              <a:t> the bit score, the more </a:t>
            </a:r>
            <a:r>
              <a:rPr lang="it-IT" sz="1200" kern="1200" dirty="0" err="1">
                <a:solidFill>
                  <a:schemeClr val="tx1"/>
                </a:solidFill>
                <a:effectLst/>
                <a:latin typeface="+mn-lt"/>
                <a:ea typeface="ＭＳ Ｐゴシック" charset="0"/>
                <a:cs typeface="ＭＳ Ｐゴシック" charset="0"/>
              </a:rPr>
              <a:t>highly</a:t>
            </a:r>
            <a:r>
              <a:rPr lang="it-IT" sz="1200" kern="1200" dirty="0">
                <a:solidFill>
                  <a:schemeClr val="tx1"/>
                </a:solidFill>
                <a:effectLst/>
                <a:latin typeface="+mn-lt"/>
                <a:ea typeface="ＭＳ Ｐゴシック" charset="0"/>
                <a:cs typeface="ＭＳ Ｐゴシック" charset="0"/>
              </a:rPr>
              <a:t> </a:t>
            </a:r>
            <a:r>
              <a:rPr lang="it-IT" sz="1200" kern="1200" dirty="0" err="1">
                <a:solidFill>
                  <a:schemeClr val="tx1"/>
                </a:solidFill>
                <a:effectLst/>
                <a:latin typeface="+mn-lt"/>
                <a:ea typeface="ＭＳ Ｐゴシック" charset="0"/>
                <a:cs typeface="ＭＳ Ｐゴシック" charset="0"/>
              </a:rPr>
              <a:t>significant</a:t>
            </a:r>
            <a:r>
              <a:rPr lang="it-IT" sz="1200" kern="1200" dirty="0">
                <a:solidFill>
                  <a:schemeClr val="tx1"/>
                </a:solidFill>
                <a:effectLst/>
                <a:latin typeface="+mn-lt"/>
                <a:ea typeface="ＭＳ Ｐゴシック" charset="0"/>
                <a:cs typeface="ＭＳ Ｐゴシック" charset="0"/>
              </a:rPr>
              <a:t> the match </a:t>
            </a:r>
            <a:r>
              <a:rPr lang="it-IT" sz="1200" kern="1200" dirty="0" err="1">
                <a:solidFill>
                  <a:schemeClr val="tx1"/>
                </a:solidFill>
                <a:effectLst/>
                <a:latin typeface="+mn-lt"/>
                <a:ea typeface="ＭＳ Ｐゴシック" charset="0"/>
                <a:cs typeface="ＭＳ Ｐゴシック" charset="0"/>
              </a:rPr>
              <a:t>is</a:t>
            </a:r>
            <a:r>
              <a:rPr lang="it-IT" sz="1200" kern="1200" dirty="0">
                <a:solidFill>
                  <a:schemeClr val="tx1"/>
                </a:solidFill>
                <a:effectLst/>
                <a:latin typeface="+mn-lt"/>
                <a:ea typeface="ＭＳ Ｐゴシック" charset="0"/>
                <a:cs typeface="ＭＳ Ｐゴシック" charset="0"/>
              </a:rPr>
              <a:t>. The bit score </a:t>
            </a:r>
            <a:r>
              <a:rPr lang="it-IT" sz="1200" kern="1200" dirty="0" err="1">
                <a:solidFill>
                  <a:schemeClr val="tx1"/>
                </a:solidFill>
                <a:effectLst/>
                <a:latin typeface="+mn-lt"/>
                <a:ea typeface="ＭＳ Ｐゴシック" charset="0"/>
                <a:cs typeface="ＭＳ Ｐゴシック" charset="0"/>
              </a:rPr>
              <a:t>provides</a:t>
            </a:r>
            <a:r>
              <a:rPr lang="it-IT" sz="1200" kern="1200" dirty="0">
                <a:solidFill>
                  <a:schemeClr val="tx1"/>
                </a:solidFill>
                <a:effectLst/>
                <a:latin typeface="+mn-lt"/>
                <a:ea typeface="ＭＳ Ｐゴシック" charset="0"/>
                <a:cs typeface="ＭＳ Ｐゴシック" charset="0"/>
              </a:rPr>
              <a:t> a </a:t>
            </a:r>
            <a:r>
              <a:rPr lang="it-IT" sz="1200" kern="1200" dirty="0" err="1">
                <a:solidFill>
                  <a:schemeClr val="tx1"/>
                </a:solidFill>
                <a:effectLst/>
                <a:latin typeface="+mn-lt"/>
                <a:ea typeface="ＭＳ Ｐゴシック" charset="0"/>
                <a:cs typeface="ＭＳ Ｐゴシック" charset="0"/>
              </a:rPr>
              <a:t>constant</a:t>
            </a:r>
            <a:r>
              <a:rPr lang="it-IT" sz="1200" kern="1200" dirty="0">
                <a:solidFill>
                  <a:schemeClr val="tx1"/>
                </a:solidFill>
                <a:effectLst/>
                <a:latin typeface="+mn-lt"/>
                <a:ea typeface="ＭＳ Ｐゴシック" charset="0"/>
                <a:cs typeface="ＭＳ Ｐゴシック" charset="0"/>
              </a:rPr>
              <a:t> </a:t>
            </a:r>
            <a:r>
              <a:rPr lang="it-IT" sz="1200" kern="1200" dirty="0" err="1">
                <a:solidFill>
                  <a:schemeClr val="tx1"/>
                </a:solidFill>
                <a:effectLst/>
                <a:latin typeface="+mn-lt"/>
                <a:ea typeface="ＭＳ Ｐゴシック" charset="0"/>
                <a:cs typeface="ＭＳ Ｐゴシック" charset="0"/>
              </a:rPr>
              <a:t>statistical</a:t>
            </a:r>
            <a:r>
              <a:rPr lang="it-IT" sz="1200" kern="1200" dirty="0">
                <a:solidFill>
                  <a:schemeClr val="tx1"/>
                </a:solidFill>
                <a:effectLst/>
                <a:latin typeface="+mn-lt"/>
                <a:ea typeface="ＭＳ Ｐゴシック" charset="0"/>
                <a:cs typeface="ＭＳ Ｐゴシック" charset="0"/>
              </a:rPr>
              <a:t> </a:t>
            </a:r>
            <a:r>
              <a:rPr lang="it-IT" sz="1200" kern="1200" dirty="0" err="1">
                <a:solidFill>
                  <a:schemeClr val="tx1"/>
                </a:solidFill>
                <a:effectLst/>
                <a:latin typeface="+mn-lt"/>
                <a:ea typeface="ＭＳ Ｐゴシック" charset="0"/>
                <a:cs typeface="ＭＳ Ｐゴシック" charset="0"/>
              </a:rPr>
              <a:t>indicator</a:t>
            </a:r>
            <a:r>
              <a:rPr lang="it-IT" sz="1200" kern="1200" dirty="0">
                <a:solidFill>
                  <a:schemeClr val="tx1"/>
                </a:solidFill>
                <a:effectLst/>
                <a:latin typeface="+mn-lt"/>
                <a:ea typeface="ＭＳ Ｐゴシック" charset="0"/>
                <a:cs typeface="ＭＳ Ｐゴシック" charset="0"/>
              </a:rPr>
              <a:t> for </a:t>
            </a:r>
            <a:r>
              <a:rPr lang="it-IT" sz="1200" kern="1200" dirty="0" err="1">
                <a:solidFill>
                  <a:schemeClr val="tx1"/>
                </a:solidFill>
                <a:effectLst/>
                <a:latin typeface="+mn-lt"/>
                <a:ea typeface="ＭＳ Ｐゴシック" charset="0"/>
                <a:cs typeface="ＭＳ Ｐゴシック" charset="0"/>
              </a:rPr>
              <a:t>searching</a:t>
            </a:r>
            <a:r>
              <a:rPr lang="it-IT" sz="1200" kern="1200" dirty="0">
                <a:solidFill>
                  <a:schemeClr val="tx1"/>
                </a:solidFill>
                <a:effectLst/>
                <a:latin typeface="+mn-lt"/>
                <a:ea typeface="ＭＳ Ｐゴシック" charset="0"/>
                <a:cs typeface="ＭＳ Ｐゴシック" charset="0"/>
              </a:rPr>
              <a:t> </a:t>
            </a:r>
            <a:r>
              <a:rPr lang="it-IT" sz="1200" kern="1200" dirty="0" err="1">
                <a:solidFill>
                  <a:schemeClr val="tx1"/>
                </a:solidFill>
                <a:effectLst/>
                <a:latin typeface="+mn-lt"/>
                <a:ea typeface="ＭＳ Ｐゴシック" charset="0"/>
                <a:cs typeface="ＭＳ Ｐゴシック" charset="0"/>
              </a:rPr>
              <a:t>different</a:t>
            </a:r>
            <a:r>
              <a:rPr lang="it-IT" sz="1200" kern="1200" dirty="0">
                <a:solidFill>
                  <a:schemeClr val="tx1"/>
                </a:solidFill>
                <a:effectLst/>
                <a:latin typeface="+mn-lt"/>
                <a:ea typeface="ＭＳ Ｐゴシック" charset="0"/>
                <a:cs typeface="ＭＳ Ｐゴシック" charset="0"/>
              </a:rPr>
              <a:t> </a:t>
            </a:r>
            <a:r>
              <a:rPr lang="it-IT" sz="1200" kern="1200" dirty="0" err="1">
                <a:solidFill>
                  <a:schemeClr val="tx1"/>
                </a:solidFill>
                <a:effectLst/>
                <a:latin typeface="+mn-lt"/>
                <a:ea typeface="ＭＳ Ｐゴシック" charset="0"/>
                <a:cs typeface="ＭＳ Ｐゴシック" charset="0"/>
              </a:rPr>
              <a:t>databases</a:t>
            </a:r>
            <a:r>
              <a:rPr lang="it-IT" sz="1200" kern="1200" dirty="0">
                <a:solidFill>
                  <a:schemeClr val="tx1"/>
                </a:solidFill>
                <a:effectLst/>
                <a:latin typeface="+mn-lt"/>
                <a:ea typeface="ＭＳ Ｐゴシック" charset="0"/>
                <a:cs typeface="ＭＳ Ｐゴシック" charset="0"/>
              </a:rPr>
              <a:t> of </a:t>
            </a:r>
            <a:r>
              <a:rPr lang="it-IT" sz="1200" kern="1200" dirty="0" err="1">
                <a:solidFill>
                  <a:schemeClr val="tx1"/>
                </a:solidFill>
                <a:effectLst/>
                <a:latin typeface="+mn-lt"/>
                <a:ea typeface="ＭＳ Ｐゴシック" charset="0"/>
                <a:cs typeface="ＭＳ Ｐゴシック" charset="0"/>
              </a:rPr>
              <a:t>different</a:t>
            </a:r>
            <a:r>
              <a:rPr lang="it-IT" sz="1200" kern="1200" dirty="0">
                <a:solidFill>
                  <a:schemeClr val="tx1"/>
                </a:solidFill>
                <a:effectLst/>
                <a:latin typeface="+mn-lt"/>
                <a:ea typeface="ＭＳ Ｐゴシック" charset="0"/>
                <a:cs typeface="ＭＳ Ｐゴシック" charset="0"/>
              </a:rPr>
              <a:t> </a:t>
            </a:r>
            <a:r>
              <a:rPr lang="it-IT" sz="1200" kern="1200" dirty="0" err="1">
                <a:solidFill>
                  <a:schemeClr val="tx1"/>
                </a:solidFill>
                <a:effectLst/>
                <a:latin typeface="+mn-lt"/>
                <a:ea typeface="ＭＳ Ｐゴシック" charset="0"/>
                <a:cs typeface="ＭＳ Ｐゴシック" charset="0"/>
              </a:rPr>
              <a:t>sizes</a:t>
            </a:r>
            <a:r>
              <a:rPr lang="it-IT" sz="1200" kern="1200" dirty="0">
                <a:solidFill>
                  <a:schemeClr val="tx1"/>
                </a:solidFill>
                <a:effectLst/>
                <a:latin typeface="+mn-lt"/>
                <a:ea typeface="ＭＳ Ｐゴシック" charset="0"/>
                <a:cs typeface="ＭＳ Ｐゴシック" charset="0"/>
              </a:rPr>
              <a:t> or for </a:t>
            </a:r>
            <a:r>
              <a:rPr lang="it-IT" sz="1200" kern="1200" dirty="0" err="1">
                <a:solidFill>
                  <a:schemeClr val="tx1"/>
                </a:solidFill>
                <a:effectLst/>
                <a:latin typeface="+mn-lt"/>
                <a:ea typeface="ＭＳ Ｐゴシック" charset="0"/>
                <a:cs typeface="ＭＳ Ｐゴシック" charset="0"/>
              </a:rPr>
              <a:t>searching</a:t>
            </a:r>
            <a:r>
              <a:rPr lang="it-IT" sz="1200" kern="1200" dirty="0">
                <a:solidFill>
                  <a:schemeClr val="tx1"/>
                </a:solidFill>
                <a:effectLst/>
                <a:latin typeface="+mn-lt"/>
                <a:ea typeface="ＭＳ Ｐゴシック" charset="0"/>
                <a:cs typeface="ＭＳ Ｐゴシック" charset="0"/>
              </a:rPr>
              <a:t> the </a:t>
            </a:r>
            <a:r>
              <a:rPr lang="it-IT" sz="1200" kern="1200" dirty="0" err="1">
                <a:solidFill>
                  <a:schemeClr val="tx1"/>
                </a:solidFill>
                <a:effectLst/>
                <a:latin typeface="+mn-lt"/>
                <a:ea typeface="ＭＳ Ｐゴシック" charset="0"/>
                <a:cs typeface="ＭＳ Ｐゴシック" charset="0"/>
              </a:rPr>
              <a:t>same</a:t>
            </a:r>
            <a:r>
              <a:rPr lang="it-IT" sz="1200" kern="1200" dirty="0">
                <a:solidFill>
                  <a:schemeClr val="tx1"/>
                </a:solidFill>
                <a:effectLst/>
                <a:latin typeface="+mn-lt"/>
                <a:ea typeface="ＭＳ Ｐゴシック" charset="0"/>
                <a:cs typeface="ＭＳ Ｐゴシック" charset="0"/>
              </a:rPr>
              <a:t> database </a:t>
            </a:r>
            <a:r>
              <a:rPr lang="it-IT" sz="1200" kern="1200" dirty="0" err="1">
                <a:solidFill>
                  <a:schemeClr val="tx1"/>
                </a:solidFill>
                <a:effectLst/>
                <a:latin typeface="+mn-lt"/>
                <a:ea typeface="ＭＳ Ｐゴシック" charset="0"/>
                <a:cs typeface="ＭＳ Ｐゴシック" charset="0"/>
              </a:rPr>
              <a:t>at</a:t>
            </a:r>
            <a:r>
              <a:rPr lang="it-IT" sz="1200" kern="1200" dirty="0">
                <a:solidFill>
                  <a:schemeClr val="tx1"/>
                </a:solidFill>
                <a:effectLst/>
                <a:latin typeface="+mn-lt"/>
                <a:ea typeface="ＭＳ Ｐゴシック" charset="0"/>
                <a:cs typeface="ＭＳ Ｐゴシック" charset="0"/>
              </a:rPr>
              <a:t> </a:t>
            </a:r>
            <a:r>
              <a:rPr lang="it-IT" sz="1200" kern="1200" dirty="0" err="1">
                <a:solidFill>
                  <a:schemeClr val="tx1"/>
                </a:solidFill>
                <a:effectLst/>
                <a:latin typeface="+mn-lt"/>
                <a:ea typeface="ＭＳ Ｐゴシック" charset="0"/>
                <a:cs typeface="ＭＳ Ｐゴシック" charset="0"/>
              </a:rPr>
              <a:t>different</a:t>
            </a:r>
            <a:r>
              <a:rPr lang="it-IT" sz="1200" kern="1200" dirty="0">
                <a:solidFill>
                  <a:schemeClr val="tx1"/>
                </a:solidFill>
                <a:effectLst/>
                <a:latin typeface="+mn-lt"/>
                <a:ea typeface="ＭＳ Ｐゴシック" charset="0"/>
                <a:cs typeface="ＭＳ Ｐゴシック" charset="0"/>
              </a:rPr>
              <a:t> </a:t>
            </a:r>
            <a:r>
              <a:rPr lang="it-IT" sz="1200" kern="1200" dirty="0" err="1">
                <a:solidFill>
                  <a:schemeClr val="tx1"/>
                </a:solidFill>
                <a:effectLst/>
                <a:latin typeface="+mn-lt"/>
                <a:ea typeface="ＭＳ Ｐゴシック" charset="0"/>
                <a:cs typeface="ＭＳ Ｐゴシック" charset="0"/>
              </a:rPr>
              <a:t>times</a:t>
            </a:r>
            <a:r>
              <a:rPr lang="it-IT" sz="1200" kern="1200" dirty="0">
                <a:solidFill>
                  <a:schemeClr val="tx1"/>
                </a:solidFill>
                <a:effectLst/>
                <a:latin typeface="+mn-lt"/>
                <a:ea typeface="ＭＳ Ｐゴシック" charset="0"/>
                <a:cs typeface="ＭＳ Ｐゴシック" charset="0"/>
              </a:rPr>
              <a:t> </a:t>
            </a:r>
            <a:r>
              <a:rPr lang="it-IT" sz="1200" kern="1200" dirty="0" err="1">
                <a:solidFill>
                  <a:schemeClr val="tx1"/>
                </a:solidFill>
                <a:effectLst/>
                <a:latin typeface="+mn-lt"/>
                <a:ea typeface="ＭＳ Ｐゴシック" charset="0"/>
                <a:cs typeface="ＭＳ Ｐゴシック" charset="0"/>
              </a:rPr>
              <a:t>as</a:t>
            </a:r>
            <a:r>
              <a:rPr lang="it-IT" sz="1200" kern="1200" dirty="0">
                <a:solidFill>
                  <a:schemeClr val="tx1"/>
                </a:solidFill>
                <a:effectLst/>
                <a:latin typeface="+mn-lt"/>
                <a:ea typeface="ＭＳ Ｐゴシック" charset="0"/>
                <a:cs typeface="ＭＳ Ｐゴシック" charset="0"/>
              </a:rPr>
              <a:t> the database </a:t>
            </a:r>
            <a:r>
              <a:rPr lang="it-IT" sz="1200" kern="1200" dirty="0" err="1">
                <a:solidFill>
                  <a:schemeClr val="tx1"/>
                </a:solidFill>
                <a:effectLst/>
                <a:latin typeface="+mn-lt"/>
                <a:ea typeface="ＭＳ Ｐゴシック" charset="0"/>
                <a:cs typeface="ＭＳ Ｐゴシック" charset="0"/>
              </a:rPr>
              <a:t>enlarges</a:t>
            </a:r>
            <a:r>
              <a:rPr lang="it-IT" sz="1200" kern="1200" dirty="0">
                <a:solidFill>
                  <a:schemeClr val="tx1"/>
                </a:solidFill>
                <a:effectLst/>
                <a:latin typeface="+mn-lt"/>
                <a:ea typeface="ＭＳ Ｐゴシック" charset="0"/>
                <a:cs typeface="ＭＳ Ｐゴシック" charset="0"/>
              </a:rPr>
              <a:t>.</a:t>
            </a:r>
          </a:p>
          <a:p>
            <a:pPr eaLnBrk="1" hangingPunct="1">
              <a:spcBef>
                <a:spcPct val="0"/>
              </a:spcBef>
            </a:pPr>
            <a:endParaRPr lang="it-IT" altLang="en-US" dirty="0">
              <a:ea typeface="ＭＳ Ｐゴシック" panose="020B0600070205080204" pitchFamily="34" charset="-128"/>
            </a:endParaRPr>
          </a:p>
          <a:p>
            <a:pPr eaLnBrk="1" hangingPunct="1">
              <a:spcBef>
                <a:spcPct val="0"/>
              </a:spcBef>
            </a:pPr>
            <a:endParaRPr lang="it-IT" altLang="en-US" dirty="0">
              <a:ea typeface="ＭＳ Ｐゴシック" panose="020B0600070205080204" pitchFamily="34" charset="-128"/>
            </a:endParaRPr>
          </a:p>
          <a:p>
            <a:pPr eaLnBrk="1" hangingPunct="1">
              <a:spcBef>
                <a:spcPct val="0"/>
              </a:spcBef>
            </a:pPr>
            <a:endParaRPr lang="it-IT" altLang="en-US" dirty="0">
              <a:ea typeface="ＭＳ Ｐゴシック" panose="020B0600070205080204" pitchFamily="34" charset="-128"/>
            </a:endParaRPr>
          </a:p>
        </p:txBody>
      </p:sp>
      <p:sp>
        <p:nvSpPr>
          <p:cNvPr id="37891" name="Segnaposto numero diapositiva 3">
            <a:extLst>
              <a:ext uri="{FF2B5EF4-FFF2-40B4-BE49-F238E27FC236}">
                <a16:creationId xmlns:a16="http://schemas.microsoft.com/office/drawing/2014/main" id="{624E30FA-5A46-7D4C-8F48-E94A9B9DACE9}"/>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6BF9E7C8-9E1D-FE46-BE14-5BD8A2BECC94}" type="slidenum">
              <a:rPr lang="it-IT" altLang="en-US" sz="1200"/>
              <a:pPr eaLnBrk="1" hangingPunct="1"/>
              <a:t>26</a:t>
            </a:fld>
            <a:endParaRPr lang="it-IT"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An affine gap penalty encourages the extension of gaps rather than the introduction of new gaps.</a:t>
            </a:r>
          </a:p>
          <a:p>
            <a:r>
              <a:rPr lang="en-US" dirty="0"/>
              <a:t>Non affine = permissive</a:t>
            </a:r>
            <a:r>
              <a:rPr lang="en-US" baseline="0" dirty="0"/>
              <a:t> for gap opening</a:t>
            </a:r>
          </a:p>
          <a:p>
            <a:endParaRPr lang="en-US" baseline="0" dirty="0"/>
          </a:p>
          <a:p>
            <a:endParaRPr lang="it-IT" dirty="0"/>
          </a:p>
        </p:txBody>
      </p:sp>
      <p:sp>
        <p:nvSpPr>
          <p:cNvPr id="4" name="Segnaposto numero diapositiva 3"/>
          <p:cNvSpPr>
            <a:spLocks noGrp="1"/>
          </p:cNvSpPr>
          <p:nvPr>
            <p:ph type="sldNum" sz="quarter" idx="10"/>
          </p:nvPr>
        </p:nvSpPr>
        <p:spPr/>
        <p:txBody>
          <a:bodyPr/>
          <a:lstStyle/>
          <a:p>
            <a:fld id="{9912AED4-0FC0-5044-B2C7-AEC9F1D701D6}" type="slidenum">
              <a:rPr lang="it-IT" altLang="en-US" smtClean="0"/>
              <a:pPr/>
              <a:t>39</a:t>
            </a:fld>
            <a:endParaRPr lang="it-IT" altLang="en-US"/>
          </a:p>
        </p:txBody>
      </p:sp>
    </p:spTree>
    <p:extLst>
      <p:ext uri="{BB962C8B-B14F-4D97-AF65-F5344CB8AC3E}">
        <p14:creationId xmlns:p14="http://schemas.microsoft.com/office/powerpoint/2010/main" val="2155012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egnaposto immagine diapositiva 1">
            <a:extLst>
              <a:ext uri="{FF2B5EF4-FFF2-40B4-BE49-F238E27FC236}">
                <a16:creationId xmlns:a16="http://schemas.microsoft.com/office/drawing/2014/main" id="{C9D9B421-D52E-3940-88F8-387A4D7B3D4B}"/>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1202" name="Segnaposto note 2">
            <a:extLst>
              <a:ext uri="{FF2B5EF4-FFF2-40B4-BE49-F238E27FC236}">
                <a16:creationId xmlns:a16="http://schemas.microsoft.com/office/drawing/2014/main" id="{E49CFF91-1419-E84F-9A79-AA24C65E7A6A}"/>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t-IT" altLang="en-US">
                <a:ea typeface="ＭＳ Ｐゴシック" panose="020B0600070205080204" pitchFamily="34" charset="-128"/>
              </a:rPr>
              <a:t>Popular sequence alignment algorithms, such as BLAST [</a:t>
            </a:r>
            <a:r>
              <a:rPr lang="it-IT" altLang="en-US">
                <a:ea typeface="ＭＳ Ｐゴシック" panose="020B0600070205080204" pitchFamily="34" charset="-128"/>
                <a:hlinkClick r:id="rId3"/>
              </a:rPr>
              <a:t>1</a:t>
            </a:r>
            <a:r>
              <a:rPr lang="it-IT" altLang="en-US">
                <a:ea typeface="ＭＳ Ｐゴシック" panose="020B0600070205080204" pitchFamily="34" charset="-128"/>
              </a:rPr>
              <a:t>] or FASTA [</a:t>
            </a:r>
            <a:r>
              <a:rPr lang="it-IT" altLang="en-US">
                <a:ea typeface="ＭＳ Ｐゴシック" panose="020B0600070205080204" pitchFamily="34" charset="-128"/>
                <a:hlinkClick r:id="rId4"/>
              </a:rPr>
              <a:t>2</a:t>
            </a:r>
            <a:r>
              <a:rPr lang="it-IT" altLang="en-US">
                <a:ea typeface="ＭＳ Ｐゴシック" panose="020B0600070205080204" pitchFamily="34" charset="-128"/>
              </a:rPr>
              <a:t>], use substitution score matrices to measure similarity between two amino acid or nucleotide sequences. In a 20 × 20 protein substitution matrix, each element </a:t>
            </a:r>
            <a:r>
              <a:rPr lang="it-IT" altLang="en-US" i="1">
                <a:ea typeface="ＭＳ Ｐゴシック" panose="020B0600070205080204" pitchFamily="34" charset="-128"/>
              </a:rPr>
              <a:t>s</a:t>
            </a:r>
            <a:r>
              <a:rPr lang="it-IT" altLang="en-US" i="1" baseline="-25000">
                <a:ea typeface="ＭＳ Ｐゴシック" panose="020B0600070205080204" pitchFamily="34" charset="-128"/>
              </a:rPr>
              <a:t>ij</a:t>
            </a:r>
            <a:r>
              <a:rPr lang="it-IT" altLang="en-US">
                <a:ea typeface="ＭＳ Ｐゴシック" panose="020B0600070205080204" pitchFamily="34" charset="-128"/>
              </a:rPr>
              <a:t> is a score derived from the probability that, in homologous sequences, amino acids </a:t>
            </a:r>
            <a:r>
              <a:rPr lang="it-IT" altLang="en-US" i="1">
                <a:ea typeface="ＭＳ Ｐゴシック" panose="020B0600070205080204" pitchFamily="34" charset="-128"/>
              </a:rPr>
              <a:t>i</a:t>
            </a:r>
            <a:r>
              <a:rPr lang="it-IT" altLang="en-US">
                <a:ea typeface="ＭＳ Ｐゴシック" panose="020B0600070205080204" pitchFamily="34" charset="-128"/>
              </a:rPr>
              <a:t> and </a:t>
            </a:r>
            <a:r>
              <a:rPr lang="it-IT" altLang="en-US" i="1">
                <a:ea typeface="ＭＳ Ｐゴシック" panose="020B0600070205080204" pitchFamily="34" charset="-128"/>
              </a:rPr>
              <a:t>j</a:t>
            </a:r>
            <a:r>
              <a:rPr lang="it-IT" altLang="en-US">
                <a:ea typeface="ＭＳ Ｐゴシック" panose="020B0600070205080204" pitchFamily="34" charset="-128"/>
              </a:rPr>
              <a:t> descend from a common ancestor. Sequence similarity searches generally perform better at detecting distantly related homologs when they use either matrices specialized for particular protein classes [</a:t>
            </a:r>
            <a:r>
              <a:rPr lang="it-IT" altLang="en-US">
                <a:ea typeface="ＭＳ Ｐゴシック" panose="020B0600070205080204" pitchFamily="34" charset="-128"/>
                <a:hlinkClick r:id="rId5"/>
              </a:rPr>
              <a:t>3</a:t>
            </a:r>
            <a:r>
              <a:rPr lang="it-IT" altLang="en-US">
                <a:ea typeface="ＭＳ Ｐゴシック" panose="020B0600070205080204" pitchFamily="34" charset="-128"/>
              </a:rPr>
              <a:t>-</a:t>
            </a:r>
            <a:r>
              <a:rPr lang="it-IT" altLang="en-US">
                <a:ea typeface="ＭＳ Ｐゴシック" panose="020B0600070205080204" pitchFamily="34" charset="-128"/>
                <a:hlinkClick r:id="rId6"/>
              </a:rPr>
              <a:t>11</a:t>
            </a:r>
            <a:r>
              <a:rPr lang="it-IT" altLang="en-US">
                <a:ea typeface="ＭＳ Ｐゴシック" panose="020B0600070205080204" pitchFamily="34" charset="-128"/>
              </a:rPr>
              <a:t>], or position-specific score matrices (PSSMs)</a:t>
            </a:r>
            <a:endParaRPr lang="en-US" altLang="en-US">
              <a:ea typeface="ＭＳ Ｐゴシック" panose="020B0600070205080204" pitchFamily="34" charset="-128"/>
            </a:endParaRPr>
          </a:p>
        </p:txBody>
      </p:sp>
      <p:sp>
        <p:nvSpPr>
          <p:cNvPr id="51203" name="Segnaposto numero diapositiva 3">
            <a:extLst>
              <a:ext uri="{FF2B5EF4-FFF2-40B4-BE49-F238E27FC236}">
                <a16:creationId xmlns:a16="http://schemas.microsoft.com/office/drawing/2014/main" id="{904553E7-2402-FB48-9EFB-F80BBE669E1A}"/>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DCBFABE8-CD5E-884C-90B4-2E3F1AFC51DA}" type="slidenum">
              <a:rPr lang="it-IT" altLang="en-US" sz="1200"/>
              <a:pPr eaLnBrk="1" hangingPunct="1"/>
              <a:t>40</a:t>
            </a:fld>
            <a:endParaRPr lang="it-IT"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egnaposto immagine diapositiva 1">
            <a:extLst>
              <a:ext uri="{FF2B5EF4-FFF2-40B4-BE49-F238E27FC236}">
                <a16:creationId xmlns:a16="http://schemas.microsoft.com/office/drawing/2014/main" id="{EB55B18F-14EF-B646-BEA8-0503A3CB88A3}"/>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9394" name="Segnaposto note 2">
            <a:extLst>
              <a:ext uri="{FF2B5EF4-FFF2-40B4-BE49-F238E27FC236}">
                <a16:creationId xmlns:a16="http://schemas.microsoft.com/office/drawing/2014/main" id="{067F3815-77D1-F042-9AEC-3AB6738EDC4E}"/>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t-IT" altLang="en-US" dirty="0" err="1">
                <a:ea typeface="ＭＳ Ｐゴシック" panose="020B0600070205080204" pitchFamily="34" charset="-128"/>
              </a:rPr>
              <a:t>Popular</a:t>
            </a:r>
            <a:r>
              <a:rPr lang="it-IT" altLang="en-US" dirty="0">
                <a:ea typeface="ＭＳ Ｐゴシック" panose="020B0600070205080204" pitchFamily="34" charset="-128"/>
              </a:rPr>
              <a:t> </a:t>
            </a:r>
            <a:r>
              <a:rPr lang="it-IT" altLang="en-US" dirty="0" err="1">
                <a:ea typeface="ＭＳ Ｐゴシック" panose="020B0600070205080204" pitchFamily="34" charset="-128"/>
              </a:rPr>
              <a:t>sequence</a:t>
            </a:r>
            <a:r>
              <a:rPr lang="it-IT" altLang="en-US" dirty="0">
                <a:ea typeface="ＭＳ Ｐゴシック" panose="020B0600070205080204" pitchFamily="34" charset="-128"/>
              </a:rPr>
              <a:t> </a:t>
            </a:r>
            <a:r>
              <a:rPr lang="it-IT" altLang="en-US" dirty="0" err="1">
                <a:ea typeface="ＭＳ Ｐゴシック" panose="020B0600070205080204" pitchFamily="34" charset="-128"/>
              </a:rPr>
              <a:t>alignment</a:t>
            </a:r>
            <a:r>
              <a:rPr lang="it-IT" altLang="en-US" dirty="0">
                <a:ea typeface="ＭＳ Ｐゴシック" panose="020B0600070205080204" pitchFamily="34" charset="-128"/>
              </a:rPr>
              <a:t> </a:t>
            </a:r>
            <a:r>
              <a:rPr lang="it-IT" altLang="en-US" dirty="0" err="1">
                <a:ea typeface="ＭＳ Ｐゴシック" panose="020B0600070205080204" pitchFamily="34" charset="-128"/>
              </a:rPr>
              <a:t>algorithms</a:t>
            </a:r>
            <a:r>
              <a:rPr lang="it-IT" altLang="en-US" dirty="0">
                <a:ea typeface="ＭＳ Ｐゴシック" panose="020B0600070205080204" pitchFamily="34" charset="-128"/>
              </a:rPr>
              <a:t>, </a:t>
            </a:r>
            <a:r>
              <a:rPr lang="it-IT" altLang="en-US" dirty="0" err="1">
                <a:ea typeface="ＭＳ Ｐゴシック" panose="020B0600070205080204" pitchFamily="34" charset="-128"/>
              </a:rPr>
              <a:t>such</a:t>
            </a:r>
            <a:r>
              <a:rPr lang="it-IT" altLang="en-US" dirty="0">
                <a:ea typeface="ＭＳ Ｐゴシック" panose="020B0600070205080204" pitchFamily="34" charset="-128"/>
              </a:rPr>
              <a:t> </a:t>
            </a:r>
            <a:r>
              <a:rPr lang="it-IT" altLang="en-US" dirty="0" err="1">
                <a:ea typeface="ＭＳ Ｐゴシック" panose="020B0600070205080204" pitchFamily="34" charset="-128"/>
              </a:rPr>
              <a:t>as</a:t>
            </a:r>
            <a:r>
              <a:rPr lang="it-IT" altLang="en-US" dirty="0">
                <a:ea typeface="ＭＳ Ｐゴシック" panose="020B0600070205080204" pitchFamily="34" charset="-128"/>
              </a:rPr>
              <a:t> BLAST [</a:t>
            </a:r>
            <a:r>
              <a:rPr lang="it-IT" altLang="en-US" dirty="0">
                <a:ea typeface="ＭＳ Ｐゴシック" panose="020B0600070205080204" pitchFamily="34" charset="-128"/>
                <a:hlinkClick r:id="rId3"/>
              </a:rPr>
              <a:t>1</a:t>
            </a:r>
            <a:r>
              <a:rPr lang="it-IT" altLang="en-US" dirty="0">
                <a:ea typeface="ＭＳ Ｐゴシック" panose="020B0600070205080204" pitchFamily="34" charset="-128"/>
              </a:rPr>
              <a:t>] or FASTA [</a:t>
            </a:r>
            <a:r>
              <a:rPr lang="it-IT" altLang="en-US" dirty="0">
                <a:ea typeface="ＭＳ Ｐゴシック" panose="020B0600070205080204" pitchFamily="34" charset="-128"/>
                <a:hlinkClick r:id="rId4"/>
              </a:rPr>
              <a:t>2</a:t>
            </a:r>
            <a:r>
              <a:rPr lang="it-IT" altLang="en-US" dirty="0">
                <a:ea typeface="ＭＳ Ｐゴシック" panose="020B0600070205080204" pitchFamily="34" charset="-128"/>
              </a:rPr>
              <a:t>], use </a:t>
            </a:r>
            <a:r>
              <a:rPr lang="it-IT" altLang="en-US" dirty="0" err="1">
                <a:ea typeface="ＭＳ Ｐゴシック" panose="020B0600070205080204" pitchFamily="34" charset="-128"/>
              </a:rPr>
              <a:t>substitution</a:t>
            </a:r>
            <a:r>
              <a:rPr lang="it-IT" altLang="en-US" dirty="0">
                <a:ea typeface="ＭＳ Ｐゴシック" panose="020B0600070205080204" pitchFamily="34" charset="-128"/>
              </a:rPr>
              <a:t> score </a:t>
            </a:r>
            <a:r>
              <a:rPr lang="it-IT" altLang="en-US" dirty="0" err="1">
                <a:ea typeface="ＭＳ Ｐゴシック" panose="020B0600070205080204" pitchFamily="34" charset="-128"/>
              </a:rPr>
              <a:t>matrices</a:t>
            </a:r>
            <a:r>
              <a:rPr lang="it-IT" altLang="en-US" dirty="0">
                <a:ea typeface="ＭＳ Ｐゴシック" panose="020B0600070205080204" pitchFamily="34" charset="-128"/>
              </a:rPr>
              <a:t> to </a:t>
            </a:r>
            <a:r>
              <a:rPr lang="it-IT" altLang="en-US" dirty="0" err="1">
                <a:ea typeface="ＭＳ Ｐゴシック" panose="020B0600070205080204" pitchFamily="34" charset="-128"/>
              </a:rPr>
              <a:t>measure</a:t>
            </a:r>
            <a:r>
              <a:rPr lang="it-IT" altLang="en-US" dirty="0">
                <a:ea typeface="ＭＳ Ｐゴシック" panose="020B0600070205080204" pitchFamily="34" charset="-128"/>
              </a:rPr>
              <a:t> </a:t>
            </a:r>
            <a:r>
              <a:rPr lang="it-IT" altLang="en-US" dirty="0" err="1">
                <a:ea typeface="ＭＳ Ｐゴシック" panose="020B0600070205080204" pitchFamily="34" charset="-128"/>
              </a:rPr>
              <a:t>similarity</a:t>
            </a:r>
            <a:r>
              <a:rPr lang="it-IT" altLang="en-US" dirty="0">
                <a:ea typeface="ＭＳ Ｐゴシック" panose="020B0600070205080204" pitchFamily="34" charset="-128"/>
              </a:rPr>
              <a:t> </a:t>
            </a:r>
            <a:r>
              <a:rPr lang="it-IT" altLang="en-US" dirty="0" err="1">
                <a:ea typeface="ＭＳ Ｐゴシック" panose="020B0600070205080204" pitchFamily="34" charset="-128"/>
              </a:rPr>
              <a:t>between</a:t>
            </a:r>
            <a:r>
              <a:rPr lang="it-IT" altLang="en-US" dirty="0">
                <a:ea typeface="ＭＳ Ｐゴシック" panose="020B0600070205080204" pitchFamily="34" charset="-128"/>
              </a:rPr>
              <a:t> </a:t>
            </a:r>
            <a:r>
              <a:rPr lang="it-IT" altLang="en-US" dirty="0" err="1">
                <a:ea typeface="ＭＳ Ｐゴシック" panose="020B0600070205080204" pitchFamily="34" charset="-128"/>
              </a:rPr>
              <a:t>two</a:t>
            </a:r>
            <a:r>
              <a:rPr lang="it-IT" altLang="en-US" dirty="0">
                <a:ea typeface="ＭＳ Ｐゴシック" panose="020B0600070205080204" pitchFamily="34" charset="-128"/>
              </a:rPr>
              <a:t> amino acid or nucleotide </a:t>
            </a:r>
            <a:r>
              <a:rPr lang="it-IT" altLang="en-US" dirty="0" err="1">
                <a:ea typeface="ＭＳ Ｐゴシック" panose="020B0600070205080204" pitchFamily="34" charset="-128"/>
              </a:rPr>
              <a:t>sequences</a:t>
            </a:r>
            <a:r>
              <a:rPr lang="it-IT" altLang="en-US" dirty="0">
                <a:ea typeface="ＭＳ Ｐゴシック" panose="020B0600070205080204" pitchFamily="34" charset="-128"/>
              </a:rPr>
              <a:t>. In a 20 × 20 </a:t>
            </a:r>
            <a:r>
              <a:rPr lang="it-IT" altLang="en-US" dirty="0" err="1">
                <a:ea typeface="ＭＳ Ｐゴシック" panose="020B0600070205080204" pitchFamily="34" charset="-128"/>
              </a:rPr>
              <a:t>protein</a:t>
            </a:r>
            <a:r>
              <a:rPr lang="it-IT" altLang="en-US" dirty="0">
                <a:ea typeface="ＭＳ Ｐゴシック" panose="020B0600070205080204" pitchFamily="34" charset="-128"/>
              </a:rPr>
              <a:t> </a:t>
            </a:r>
            <a:r>
              <a:rPr lang="it-IT" altLang="en-US" dirty="0" err="1">
                <a:ea typeface="ＭＳ Ｐゴシック" panose="020B0600070205080204" pitchFamily="34" charset="-128"/>
              </a:rPr>
              <a:t>substitution</a:t>
            </a:r>
            <a:r>
              <a:rPr lang="it-IT" altLang="en-US" dirty="0">
                <a:ea typeface="ＭＳ Ｐゴシック" panose="020B0600070205080204" pitchFamily="34" charset="-128"/>
              </a:rPr>
              <a:t> </a:t>
            </a:r>
            <a:r>
              <a:rPr lang="it-IT" altLang="en-US" dirty="0" err="1">
                <a:ea typeface="ＭＳ Ｐゴシック" panose="020B0600070205080204" pitchFamily="34" charset="-128"/>
              </a:rPr>
              <a:t>matrix</a:t>
            </a:r>
            <a:r>
              <a:rPr lang="it-IT" altLang="en-US" dirty="0">
                <a:ea typeface="ＭＳ Ｐゴシック" panose="020B0600070205080204" pitchFamily="34" charset="-128"/>
              </a:rPr>
              <a:t>, </a:t>
            </a:r>
            <a:r>
              <a:rPr lang="it-IT" altLang="en-US" dirty="0" err="1">
                <a:ea typeface="ＭＳ Ｐゴシック" panose="020B0600070205080204" pitchFamily="34" charset="-128"/>
              </a:rPr>
              <a:t>each</a:t>
            </a:r>
            <a:r>
              <a:rPr lang="it-IT" altLang="en-US" dirty="0">
                <a:ea typeface="ＭＳ Ｐゴシック" panose="020B0600070205080204" pitchFamily="34" charset="-128"/>
              </a:rPr>
              <a:t> </a:t>
            </a:r>
            <a:r>
              <a:rPr lang="it-IT" altLang="en-US" dirty="0" err="1">
                <a:ea typeface="ＭＳ Ｐゴシック" panose="020B0600070205080204" pitchFamily="34" charset="-128"/>
              </a:rPr>
              <a:t>element</a:t>
            </a:r>
            <a:r>
              <a:rPr lang="it-IT" altLang="en-US" dirty="0">
                <a:ea typeface="ＭＳ Ｐゴシック" panose="020B0600070205080204" pitchFamily="34" charset="-128"/>
              </a:rPr>
              <a:t> </a:t>
            </a:r>
            <a:r>
              <a:rPr lang="it-IT" altLang="en-US" i="1" dirty="0" err="1">
                <a:ea typeface="ＭＳ Ｐゴシック" panose="020B0600070205080204" pitchFamily="34" charset="-128"/>
              </a:rPr>
              <a:t>s</a:t>
            </a:r>
            <a:r>
              <a:rPr lang="it-IT" altLang="en-US" i="1" baseline="-25000" dirty="0" err="1">
                <a:ea typeface="ＭＳ Ｐゴシック" panose="020B0600070205080204" pitchFamily="34" charset="-128"/>
              </a:rPr>
              <a:t>ij</a:t>
            </a:r>
            <a:r>
              <a:rPr lang="it-IT" altLang="en-US" dirty="0">
                <a:ea typeface="ＭＳ Ｐゴシック" panose="020B0600070205080204" pitchFamily="34" charset="-128"/>
              </a:rPr>
              <a:t> </a:t>
            </a:r>
            <a:r>
              <a:rPr lang="it-IT" altLang="en-US" dirty="0" err="1">
                <a:ea typeface="ＭＳ Ｐゴシック" panose="020B0600070205080204" pitchFamily="34" charset="-128"/>
              </a:rPr>
              <a:t>is</a:t>
            </a:r>
            <a:r>
              <a:rPr lang="it-IT" altLang="en-US" dirty="0">
                <a:ea typeface="ＭＳ Ｐゴシック" panose="020B0600070205080204" pitchFamily="34" charset="-128"/>
              </a:rPr>
              <a:t> a score </a:t>
            </a:r>
            <a:r>
              <a:rPr lang="it-IT" altLang="en-US" dirty="0" err="1">
                <a:ea typeface="ＭＳ Ｐゴシック" panose="020B0600070205080204" pitchFamily="34" charset="-128"/>
              </a:rPr>
              <a:t>derived</a:t>
            </a:r>
            <a:r>
              <a:rPr lang="it-IT" altLang="en-US" dirty="0">
                <a:ea typeface="ＭＳ Ｐゴシック" panose="020B0600070205080204" pitchFamily="34" charset="-128"/>
              </a:rPr>
              <a:t> from the </a:t>
            </a:r>
            <a:r>
              <a:rPr lang="it-IT" altLang="en-US" dirty="0" err="1">
                <a:ea typeface="ＭＳ Ｐゴシック" panose="020B0600070205080204" pitchFamily="34" charset="-128"/>
              </a:rPr>
              <a:t>probability</a:t>
            </a:r>
            <a:r>
              <a:rPr lang="it-IT" altLang="en-US" dirty="0">
                <a:ea typeface="ＭＳ Ｐゴシック" panose="020B0600070205080204" pitchFamily="34" charset="-128"/>
              </a:rPr>
              <a:t> </a:t>
            </a:r>
            <a:r>
              <a:rPr lang="it-IT" altLang="en-US" dirty="0" err="1">
                <a:ea typeface="ＭＳ Ｐゴシック" panose="020B0600070205080204" pitchFamily="34" charset="-128"/>
              </a:rPr>
              <a:t>that</a:t>
            </a:r>
            <a:r>
              <a:rPr lang="it-IT" altLang="en-US" dirty="0">
                <a:ea typeface="ＭＳ Ｐゴシック" panose="020B0600070205080204" pitchFamily="34" charset="-128"/>
              </a:rPr>
              <a:t>, in </a:t>
            </a:r>
            <a:r>
              <a:rPr lang="it-IT" altLang="en-US" dirty="0" err="1">
                <a:ea typeface="ＭＳ Ｐゴシック" panose="020B0600070205080204" pitchFamily="34" charset="-128"/>
              </a:rPr>
              <a:t>homologous</a:t>
            </a:r>
            <a:r>
              <a:rPr lang="it-IT" altLang="en-US" dirty="0">
                <a:ea typeface="ＭＳ Ｐゴシック" panose="020B0600070205080204" pitchFamily="34" charset="-128"/>
              </a:rPr>
              <a:t> </a:t>
            </a:r>
            <a:r>
              <a:rPr lang="it-IT" altLang="en-US" dirty="0" err="1">
                <a:ea typeface="ＭＳ Ｐゴシック" panose="020B0600070205080204" pitchFamily="34" charset="-128"/>
              </a:rPr>
              <a:t>sequences</a:t>
            </a:r>
            <a:r>
              <a:rPr lang="it-IT" altLang="en-US" dirty="0">
                <a:ea typeface="ＭＳ Ｐゴシック" panose="020B0600070205080204" pitchFamily="34" charset="-128"/>
              </a:rPr>
              <a:t>, amino acids </a:t>
            </a:r>
            <a:r>
              <a:rPr lang="it-IT" altLang="en-US" i="1" dirty="0">
                <a:ea typeface="ＭＳ Ｐゴシック" panose="020B0600070205080204" pitchFamily="34" charset="-128"/>
              </a:rPr>
              <a:t>i</a:t>
            </a:r>
            <a:r>
              <a:rPr lang="it-IT" altLang="en-US" dirty="0">
                <a:ea typeface="ＭＳ Ｐゴシック" panose="020B0600070205080204" pitchFamily="34" charset="-128"/>
              </a:rPr>
              <a:t> and </a:t>
            </a:r>
            <a:r>
              <a:rPr lang="it-IT" altLang="en-US" i="1" dirty="0" err="1">
                <a:ea typeface="ＭＳ Ｐゴシック" panose="020B0600070205080204" pitchFamily="34" charset="-128"/>
              </a:rPr>
              <a:t>j</a:t>
            </a:r>
            <a:r>
              <a:rPr lang="it-IT" altLang="en-US" dirty="0">
                <a:ea typeface="ＭＳ Ｐゴシック" panose="020B0600070205080204" pitchFamily="34" charset="-128"/>
              </a:rPr>
              <a:t> </a:t>
            </a:r>
            <a:r>
              <a:rPr lang="it-IT" altLang="en-US" dirty="0" err="1">
                <a:ea typeface="ＭＳ Ｐゴシック" panose="020B0600070205080204" pitchFamily="34" charset="-128"/>
              </a:rPr>
              <a:t>descend</a:t>
            </a:r>
            <a:r>
              <a:rPr lang="it-IT" altLang="en-US" dirty="0">
                <a:ea typeface="ＭＳ Ｐゴシック" panose="020B0600070205080204" pitchFamily="34" charset="-128"/>
              </a:rPr>
              <a:t> from a common </a:t>
            </a:r>
            <a:r>
              <a:rPr lang="it-IT" altLang="en-US" dirty="0" err="1">
                <a:ea typeface="ＭＳ Ｐゴシック" panose="020B0600070205080204" pitchFamily="34" charset="-128"/>
              </a:rPr>
              <a:t>ancestor</a:t>
            </a:r>
            <a:r>
              <a:rPr lang="it-IT" altLang="en-US" dirty="0">
                <a:ea typeface="ＭＳ Ｐゴシック" panose="020B0600070205080204" pitchFamily="34" charset="-128"/>
              </a:rPr>
              <a:t>. </a:t>
            </a:r>
            <a:r>
              <a:rPr lang="it-IT" altLang="en-US" dirty="0" err="1">
                <a:ea typeface="ＭＳ Ｐゴシック" panose="020B0600070205080204" pitchFamily="34" charset="-128"/>
              </a:rPr>
              <a:t>Sequence</a:t>
            </a:r>
            <a:r>
              <a:rPr lang="it-IT" altLang="en-US" dirty="0">
                <a:ea typeface="ＭＳ Ｐゴシック" panose="020B0600070205080204" pitchFamily="34" charset="-128"/>
              </a:rPr>
              <a:t> </a:t>
            </a:r>
            <a:r>
              <a:rPr lang="it-IT" altLang="en-US" dirty="0" err="1">
                <a:ea typeface="ＭＳ Ｐゴシック" panose="020B0600070205080204" pitchFamily="34" charset="-128"/>
              </a:rPr>
              <a:t>similarity</a:t>
            </a:r>
            <a:r>
              <a:rPr lang="it-IT" altLang="en-US" dirty="0">
                <a:ea typeface="ＭＳ Ｐゴシック" panose="020B0600070205080204" pitchFamily="34" charset="-128"/>
              </a:rPr>
              <a:t> </a:t>
            </a:r>
            <a:r>
              <a:rPr lang="it-IT" altLang="en-US" dirty="0" err="1">
                <a:ea typeface="ＭＳ Ｐゴシック" panose="020B0600070205080204" pitchFamily="34" charset="-128"/>
              </a:rPr>
              <a:t>searches</a:t>
            </a:r>
            <a:r>
              <a:rPr lang="it-IT" altLang="en-US" dirty="0">
                <a:ea typeface="ＭＳ Ｐゴシック" panose="020B0600070205080204" pitchFamily="34" charset="-128"/>
              </a:rPr>
              <a:t> </a:t>
            </a:r>
            <a:r>
              <a:rPr lang="it-IT" altLang="en-US" dirty="0" err="1">
                <a:ea typeface="ＭＳ Ｐゴシック" panose="020B0600070205080204" pitchFamily="34" charset="-128"/>
              </a:rPr>
              <a:t>generally</a:t>
            </a:r>
            <a:r>
              <a:rPr lang="it-IT" altLang="en-US" dirty="0">
                <a:ea typeface="ＭＳ Ｐゴシック" panose="020B0600070205080204" pitchFamily="34" charset="-128"/>
              </a:rPr>
              <a:t> </a:t>
            </a:r>
            <a:r>
              <a:rPr lang="it-IT" altLang="en-US" dirty="0" err="1">
                <a:ea typeface="ＭＳ Ｐゴシック" panose="020B0600070205080204" pitchFamily="34" charset="-128"/>
              </a:rPr>
              <a:t>perform</a:t>
            </a:r>
            <a:r>
              <a:rPr lang="it-IT" altLang="en-US" dirty="0">
                <a:ea typeface="ＭＳ Ｐゴシック" panose="020B0600070205080204" pitchFamily="34" charset="-128"/>
              </a:rPr>
              <a:t> </a:t>
            </a:r>
            <a:r>
              <a:rPr lang="it-IT" altLang="en-US" dirty="0" err="1">
                <a:ea typeface="ＭＳ Ｐゴシック" panose="020B0600070205080204" pitchFamily="34" charset="-128"/>
              </a:rPr>
              <a:t>better</a:t>
            </a:r>
            <a:r>
              <a:rPr lang="it-IT" altLang="en-US" dirty="0">
                <a:ea typeface="ＭＳ Ｐゴシック" panose="020B0600070205080204" pitchFamily="34" charset="-128"/>
              </a:rPr>
              <a:t> </a:t>
            </a:r>
            <a:r>
              <a:rPr lang="it-IT" altLang="en-US" dirty="0" err="1">
                <a:ea typeface="ＭＳ Ｐゴシック" panose="020B0600070205080204" pitchFamily="34" charset="-128"/>
              </a:rPr>
              <a:t>at</a:t>
            </a:r>
            <a:r>
              <a:rPr lang="it-IT" altLang="en-US" dirty="0">
                <a:ea typeface="ＭＳ Ｐゴシック" panose="020B0600070205080204" pitchFamily="34" charset="-128"/>
              </a:rPr>
              <a:t> </a:t>
            </a:r>
            <a:r>
              <a:rPr lang="it-IT" altLang="en-US" dirty="0" err="1">
                <a:ea typeface="ＭＳ Ｐゴシック" panose="020B0600070205080204" pitchFamily="34" charset="-128"/>
              </a:rPr>
              <a:t>detecting</a:t>
            </a:r>
            <a:r>
              <a:rPr lang="it-IT" altLang="en-US" dirty="0">
                <a:ea typeface="ＭＳ Ｐゴシック" panose="020B0600070205080204" pitchFamily="34" charset="-128"/>
              </a:rPr>
              <a:t> </a:t>
            </a:r>
            <a:r>
              <a:rPr lang="it-IT" altLang="en-US" dirty="0" err="1">
                <a:ea typeface="ＭＳ Ｐゴシック" panose="020B0600070205080204" pitchFamily="34" charset="-128"/>
              </a:rPr>
              <a:t>distantly</a:t>
            </a:r>
            <a:r>
              <a:rPr lang="it-IT" altLang="en-US" dirty="0">
                <a:ea typeface="ＭＳ Ｐゴシック" panose="020B0600070205080204" pitchFamily="34" charset="-128"/>
              </a:rPr>
              <a:t> </a:t>
            </a:r>
            <a:r>
              <a:rPr lang="it-IT" altLang="en-US" dirty="0" err="1">
                <a:ea typeface="ＭＳ Ｐゴシック" panose="020B0600070205080204" pitchFamily="34" charset="-128"/>
              </a:rPr>
              <a:t>related</a:t>
            </a:r>
            <a:r>
              <a:rPr lang="it-IT" altLang="en-US" dirty="0">
                <a:ea typeface="ＭＳ Ｐゴシック" panose="020B0600070205080204" pitchFamily="34" charset="-128"/>
              </a:rPr>
              <a:t> </a:t>
            </a:r>
            <a:r>
              <a:rPr lang="it-IT" altLang="en-US" dirty="0" err="1">
                <a:ea typeface="ＭＳ Ｐゴシック" panose="020B0600070205080204" pitchFamily="34" charset="-128"/>
              </a:rPr>
              <a:t>homologs</a:t>
            </a:r>
            <a:r>
              <a:rPr lang="it-IT" altLang="en-US" dirty="0">
                <a:ea typeface="ＭＳ Ｐゴシック" panose="020B0600070205080204" pitchFamily="34" charset="-128"/>
              </a:rPr>
              <a:t> </a:t>
            </a:r>
            <a:r>
              <a:rPr lang="it-IT" altLang="en-US" dirty="0" err="1">
                <a:ea typeface="ＭＳ Ｐゴシック" panose="020B0600070205080204" pitchFamily="34" charset="-128"/>
              </a:rPr>
              <a:t>when</a:t>
            </a:r>
            <a:r>
              <a:rPr lang="it-IT" altLang="en-US" dirty="0">
                <a:ea typeface="ＭＳ Ｐゴシック" panose="020B0600070205080204" pitchFamily="34" charset="-128"/>
              </a:rPr>
              <a:t> </a:t>
            </a:r>
            <a:r>
              <a:rPr lang="it-IT" altLang="en-US" dirty="0" err="1">
                <a:ea typeface="ＭＳ Ｐゴシック" panose="020B0600070205080204" pitchFamily="34" charset="-128"/>
              </a:rPr>
              <a:t>they</a:t>
            </a:r>
            <a:r>
              <a:rPr lang="it-IT" altLang="en-US" dirty="0">
                <a:ea typeface="ＭＳ Ｐゴシック" panose="020B0600070205080204" pitchFamily="34" charset="-128"/>
              </a:rPr>
              <a:t> use </a:t>
            </a:r>
            <a:r>
              <a:rPr lang="it-IT" altLang="en-US" dirty="0" err="1">
                <a:ea typeface="ＭＳ Ｐゴシック" panose="020B0600070205080204" pitchFamily="34" charset="-128"/>
              </a:rPr>
              <a:t>either</a:t>
            </a:r>
            <a:r>
              <a:rPr lang="it-IT" altLang="en-US" dirty="0">
                <a:ea typeface="ＭＳ Ｐゴシック" panose="020B0600070205080204" pitchFamily="34" charset="-128"/>
              </a:rPr>
              <a:t> </a:t>
            </a:r>
            <a:r>
              <a:rPr lang="it-IT" altLang="en-US" dirty="0" err="1">
                <a:ea typeface="ＭＳ Ｐゴシック" panose="020B0600070205080204" pitchFamily="34" charset="-128"/>
              </a:rPr>
              <a:t>matrices</a:t>
            </a:r>
            <a:r>
              <a:rPr lang="it-IT" altLang="en-US" dirty="0">
                <a:ea typeface="ＭＳ Ｐゴシック" panose="020B0600070205080204" pitchFamily="34" charset="-128"/>
              </a:rPr>
              <a:t> </a:t>
            </a:r>
            <a:r>
              <a:rPr lang="it-IT" altLang="en-US" dirty="0" err="1">
                <a:ea typeface="ＭＳ Ｐゴシック" panose="020B0600070205080204" pitchFamily="34" charset="-128"/>
              </a:rPr>
              <a:t>specialized</a:t>
            </a:r>
            <a:r>
              <a:rPr lang="it-IT" altLang="en-US" dirty="0">
                <a:ea typeface="ＭＳ Ｐゴシック" panose="020B0600070205080204" pitchFamily="34" charset="-128"/>
              </a:rPr>
              <a:t> for </a:t>
            </a:r>
            <a:r>
              <a:rPr lang="it-IT" altLang="en-US" dirty="0" err="1">
                <a:ea typeface="ＭＳ Ｐゴシック" panose="020B0600070205080204" pitchFamily="34" charset="-128"/>
              </a:rPr>
              <a:t>particular</a:t>
            </a:r>
            <a:r>
              <a:rPr lang="it-IT" altLang="en-US" dirty="0">
                <a:ea typeface="ＭＳ Ｐゴシック" panose="020B0600070205080204" pitchFamily="34" charset="-128"/>
              </a:rPr>
              <a:t> </a:t>
            </a:r>
            <a:r>
              <a:rPr lang="it-IT" altLang="en-US" dirty="0" err="1">
                <a:ea typeface="ＭＳ Ｐゴシック" panose="020B0600070205080204" pitchFamily="34" charset="-128"/>
              </a:rPr>
              <a:t>protein</a:t>
            </a:r>
            <a:r>
              <a:rPr lang="it-IT" altLang="en-US" dirty="0">
                <a:ea typeface="ＭＳ Ｐゴシック" panose="020B0600070205080204" pitchFamily="34" charset="-128"/>
              </a:rPr>
              <a:t> classes [</a:t>
            </a:r>
            <a:r>
              <a:rPr lang="it-IT" altLang="en-US" dirty="0">
                <a:ea typeface="ＭＳ Ｐゴシック" panose="020B0600070205080204" pitchFamily="34" charset="-128"/>
                <a:hlinkClick r:id="rId5"/>
              </a:rPr>
              <a:t>3</a:t>
            </a:r>
            <a:r>
              <a:rPr lang="it-IT" altLang="en-US" dirty="0">
                <a:ea typeface="ＭＳ Ｐゴシック" panose="020B0600070205080204" pitchFamily="34" charset="-128"/>
              </a:rPr>
              <a:t>-</a:t>
            </a:r>
            <a:r>
              <a:rPr lang="it-IT" altLang="en-US" dirty="0">
                <a:ea typeface="ＭＳ Ｐゴシック" panose="020B0600070205080204" pitchFamily="34" charset="-128"/>
                <a:hlinkClick r:id="rId6"/>
              </a:rPr>
              <a:t>11</a:t>
            </a:r>
            <a:r>
              <a:rPr lang="it-IT" altLang="en-US" dirty="0">
                <a:ea typeface="ＭＳ Ｐゴシック" panose="020B0600070205080204" pitchFamily="34" charset="-128"/>
              </a:rPr>
              <a:t>], or position-</a:t>
            </a:r>
            <a:r>
              <a:rPr lang="it-IT" altLang="en-US" dirty="0" err="1">
                <a:ea typeface="ＭＳ Ｐゴシック" panose="020B0600070205080204" pitchFamily="34" charset="-128"/>
              </a:rPr>
              <a:t>specific</a:t>
            </a:r>
            <a:r>
              <a:rPr lang="it-IT" altLang="en-US" dirty="0">
                <a:ea typeface="ＭＳ Ｐゴシック" panose="020B0600070205080204" pitchFamily="34" charset="-128"/>
              </a:rPr>
              <a:t> score </a:t>
            </a:r>
            <a:r>
              <a:rPr lang="it-IT" altLang="en-US" dirty="0" err="1">
                <a:ea typeface="ＭＳ Ｐゴシック" panose="020B0600070205080204" pitchFamily="34" charset="-128"/>
              </a:rPr>
              <a:t>matrices</a:t>
            </a:r>
            <a:r>
              <a:rPr lang="it-IT" altLang="en-US" dirty="0">
                <a:ea typeface="ＭＳ Ｐゴシック" panose="020B0600070205080204" pitchFamily="34" charset="-128"/>
              </a:rPr>
              <a:t> (</a:t>
            </a:r>
            <a:r>
              <a:rPr lang="it-IT" altLang="en-US" dirty="0" err="1">
                <a:ea typeface="ＭＳ Ｐゴシック" panose="020B0600070205080204" pitchFamily="34" charset="-128"/>
              </a:rPr>
              <a:t>PSSMs</a:t>
            </a:r>
            <a:r>
              <a:rPr lang="it-IT" altLang="en-US" dirty="0">
                <a:ea typeface="ＭＳ Ｐゴシック" panose="020B0600070205080204" pitchFamily="34" charset="-128"/>
              </a:rPr>
              <a:t>)</a:t>
            </a:r>
            <a:endParaRPr lang="en-US" altLang="en-US" dirty="0">
              <a:ea typeface="ＭＳ Ｐゴシック" panose="020B0600070205080204" pitchFamily="34" charset="-128"/>
            </a:endParaRPr>
          </a:p>
        </p:txBody>
      </p:sp>
      <p:sp>
        <p:nvSpPr>
          <p:cNvPr id="59395" name="Segnaposto numero diapositiva 3">
            <a:extLst>
              <a:ext uri="{FF2B5EF4-FFF2-40B4-BE49-F238E27FC236}">
                <a16:creationId xmlns:a16="http://schemas.microsoft.com/office/drawing/2014/main" id="{A55AA4D0-8CA1-004B-AEE0-10A783D362C7}"/>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E0386EF5-D8F9-C141-A507-80156C318F19}" type="slidenum">
              <a:rPr lang="it-IT" altLang="en-US" sz="1200"/>
              <a:pPr eaLnBrk="1" hangingPunct="1"/>
              <a:t>49</a:t>
            </a:fld>
            <a:endParaRPr lang="it-IT"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stile</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5AD4FE2D-DC9B-C048-AEBF-79A77934D0FF}"/>
              </a:ext>
            </a:extLst>
          </p:cNvPr>
          <p:cNvSpPr>
            <a:spLocks noGrp="1"/>
          </p:cNvSpPr>
          <p:nvPr>
            <p:ph type="dt" sz="half" idx="10"/>
          </p:nvPr>
        </p:nvSpPr>
        <p:spPr/>
        <p:txBody>
          <a:bodyPr/>
          <a:lstStyle>
            <a:lvl1pPr>
              <a:defRPr/>
            </a:lvl1pPr>
          </a:lstStyle>
          <a:p>
            <a:fld id="{3446B0FA-0E3B-4647-AA16-024E3745FDC3}" type="datetimeFigureOut">
              <a:rPr lang="it-IT" altLang="en-US"/>
              <a:pPr/>
              <a:t>24/10/24</a:t>
            </a:fld>
            <a:endParaRPr lang="it-IT" altLang="en-US"/>
          </a:p>
        </p:txBody>
      </p:sp>
      <p:sp>
        <p:nvSpPr>
          <p:cNvPr id="5" name="Segnaposto piè di pagina 4">
            <a:extLst>
              <a:ext uri="{FF2B5EF4-FFF2-40B4-BE49-F238E27FC236}">
                <a16:creationId xmlns:a16="http://schemas.microsoft.com/office/drawing/2014/main" id="{3E170722-40A7-E349-B7DF-14E942916B32}"/>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D3C0938A-F3C0-B54A-8D4A-E41A9478B193}"/>
              </a:ext>
            </a:extLst>
          </p:cNvPr>
          <p:cNvSpPr>
            <a:spLocks noGrp="1"/>
          </p:cNvSpPr>
          <p:nvPr>
            <p:ph type="sldNum" sz="quarter" idx="12"/>
          </p:nvPr>
        </p:nvSpPr>
        <p:spPr/>
        <p:txBody>
          <a:bodyPr/>
          <a:lstStyle>
            <a:lvl1pPr>
              <a:defRPr/>
            </a:lvl1pPr>
          </a:lstStyle>
          <a:p>
            <a:fld id="{9F82C673-069E-C043-A37C-0CD408A35EF9}" type="slidenum">
              <a:rPr lang="it-IT" altLang="en-US"/>
              <a:pPr/>
              <a:t>‹N›</a:t>
            </a:fld>
            <a:endParaRPr lang="it-IT" altLang="en-US"/>
          </a:p>
        </p:txBody>
      </p:sp>
    </p:spTree>
    <p:extLst>
      <p:ext uri="{BB962C8B-B14F-4D97-AF65-F5344CB8AC3E}">
        <p14:creationId xmlns:p14="http://schemas.microsoft.com/office/powerpoint/2010/main" val="3224825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205495E-D3FB-8340-9F3D-CAE4D83FB5CD}"/>
              </a:ext>
            </a:extLst>
          </p:cNvPr>
          <p:cNvSpPr>
            <a:spLocks noGrp="1"/>
          </p:cNvSpPr>
          <p:nvPr>
            <p:ph type="dt" sz="half" idx="10"/>
          </p:nvPr>
        </p:nvSpPr>
        <p:spPr/>
        <p:txBody>
          <a:bodyPr/>
          <a:lstStyle>
            <a:lvl1pPr>
              <a:defRPr/>
            </a:lvl1pPr>
          </a:lstStyle>
          <a:p>
            <a:fld id="{12738E77-B583-1F4A-B65A-B147B9300EC9}" type="datetimeFigureOut">
              <a:rPr lang="it-IT" altLang="en-US"/>
              <a:pPr/>
              <a:t>24/10/24</a:t>
            </a:fld>
            <a:endParaRPr lang="it-IT" altLang="en-US"/>
          </a:p>
        </p:txBody>
      </p:sp>
      <p:sp>
        <p:nvSpPr>
          <p:cNvPr id="5" name="Segnaposto piè di pagina 4">
            <a:extLst>
              <a:ext uri="{FF2B5EF4-FFF2-40B4-BE49-F238E27FC236}">
                <a16:creationId xmlns:a16="http://schemas.microsoft.com/office/drawing/2014/main" id="{A4B6700F-28FA-A746-A53B-7E869093F3DC}"/>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630DDEC5-F9FF-7942-9A05-172B7A943BC4}"/>
              </a:ext>
            </a:extLst>
          </p:cNvPr>
          <p:cNvSpPr>
            <a:spLocks noGrp="1"/>
          </p:cNvSpPr>
          <p:nvPr>
            <p:ph type="sldNum" sz="quarter" idx="12"/>
          </p:nvPr>
        </p:nvSpPr>
        <p:spPr/>
        <p:txBody>
          <a:bodyPr/>
          <a:lstStyle>
            <a:lvl1pPr>
              <a:defRPr/>
            </a:lvl1pPr>
          </a:lstStyle>
          <a:p>
            <a:fld id="{AE8BE1BC-F882-1342-9EF9-1EC3068F4A41}" type="slidenum">
              <a:rPr lang="it-IT" altLang="en-US"/>
              <a:pPr/>
              <a:t>‹N›</a:t>
            </a:fld>
            <a:endParaRPr lang="it-IT" altLang="en-US"/>
          </a:p>
        </p:txBody>
      </p:sp>
    </p:spTree>
    <p:extLst>
      <p:ext uri="{BB962C8B-B14F-4D97-AF65-F5344CB8AC3E}">
        <p14:creationId xmlns:p14="http://schemas.microsoft.com/office/powerpoint/2010/main" val="251244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9CDBEF5-8E41-3C4C-8EAD-DA958F0FAC5C}"/>
              </a:ext>
            </a:extLst>
          </p:cNvPr>
          <p:cNvSpPr>
            <a:spLocks noGrp="1"/>
          </p:cNvSpPr>
          <p:nvPr>
            <p:ph type="dt" sz="half" idx="10"/>
          </p:nvPr>
        </p:nvSpPr>
        <p:spPr/>
        <p:txBody>
          <a:bodyPr/>
          <a:lstStyle>
            <a:lvl1pPr>
              <a:defRPr/>
            </a:lvl1pPr>
          </a:lstStyle>
          <a:p>
            <a:fld id="{875A9918-9E93-1D48-8139-563AA3E99814}" type="datetimeFigureOut">
              <a:rPr lang="it-IT" altLang="en-US"/>
              <a:pPr/>
              <a:t>24/10/24</a:t>
            </a:fld>
            <a:endParaRPr lang="it-IT" altLang="en-US"/>
          </a:p>
        </p:txBody>
      </p:sp>
      <p:sp>
        <p:nvSpPr>
          <p:cNvPr id="5" name="Segnaposto piè di pagina 4">
            <a:extLst>
              <a:ext uri="{FF2B5EF4-FFF2-40B4-BE49-F238E27FC236}">
                <a16:creationId xmlns:a16="http://schemas.microsoft.com/office/drawing/2014/main" id="{AA88D312-0560-C345-B592-625D714A1A4C}"/>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9D455FE5-ED13-DA4D-A195-A6135EABA11B}"/>
              </a:ext>
            </a:extLst>
          </p:cNvPr>
          <p:cNvSpPr>
            <a:spLocks noGrp="1"/>
          </p:cNvSpPr>
          <p:nvPr>
            <p:ph type="sldNum" sz="quarter" idx="12"/>
          </p:nvPr>
        </p:nvSpPr>
        <p:spPr/>
        <p:txBody>
          <a:bodyPr/>
          <a:lstStyle>
            <a:lvl1pPr>
              <a:defRPr/>
            </a:lvl1pPr>
          </a:lstStyle>
          <a:p>
            <a:fld id="{912D14EF-46AD-D74F-A3DA-2817D8B2AD72}" type="slidenum">
              <a:rPr lang="it-IT" altLang="en-US"/>
              <a:pPr/>
              <a:t>‹N›</a:t>
            </a:fld>
            <a:endParaRPr lang="it-IT" altLang="en-US"/>
          </a:p>
        </p:txBody>
      </p:sp>
    </p:spTree>
    <p:extLst>
      <p:ext uri="{BB962C8B-B14F-4D97-AF65-F5344CB8AC3E}">
        <p14:creationId xmlns:p14="http://schemas.microsoft.com/office/powerpoint/2010/main" val="41791749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457200" y="274638"/>
            <a:ext cx="8229600" cy="58515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3" name="Rectangle 4">
            <a:extLst>
              <a:ext uri="{FF2B5EF4-FFF2-40B4-BE49-F238E27FC236}">
                <a16:creationId xmlns:a16="http://schemas.microsoft.com/office/drawing/2014/main" id="{FDB25D38-4394-A442-85DA-1C5FAC54FC04}"/>
              </a:ext>
            </a:extLst>
          </p:cNvPr>
          <p:cNvSpPr>
            <a:spLocks noGrp="1" noChangeArrowheads="1"/>
          </p:cNvSpPr>
          <p:nvPr>
            <p:ph type="dt" sz="half" idx="10"/>
          </p:nvPr>
        </p:nvSpPr>
        <p:spPr/>
        <p:txBody>
          <a:bodyPr rtlCol="0"/>
          <a:lstStyle>
            <a:lvl1pPr fontAlgn="auto">
              <a:spcBef>
                <a:spcPts val="0"/>
              </a:spcBef>
              <a:spcAft>
                <a:spcPts val="0"/>
              </a:spcAft>
              <a:defRPr>
                <a:solidFill>
                  <a:schemeClr val="tx1">
                    <a:tint val="75000"/>
                  </a:schemeClr>
                </a:solidFill>
                <a:latin typeface="+mn-lt"/>
                <a:ea typeface="+mn-ea"/>
              </a:defRPr>
            </a:lvl1pPr>
          </a:lstStyle>
          <a:p>
            <a:pPr>
              <a:defRPr/>
            </a:pPr>
            <a:endParaRPr lang="it-IT"/>
          </a:p>
        </p:txBody>
      </p:sp>
      <p:sp>
        <p:nvSpPr>
          <p:cNvPr id="4" name="Rectangle 5">
            <a:extLst>
              <a:ext uri="{FF2B5EF4-FFF2-40B4-BE49-F238E27FC236}">
                <a16:creationId xmlns:a16="http://schemas.microsoft.com/office/drawing/2014/main" id="{232662DC-4353-764F-915B-573B7D2A5E79}"/>
              </a:ext>
            </a:extLst>
          </p:cNvPr>
          <p:cNvSpPr>
            <a:spLocks noGrp="1" noChangeArrowheads="1"/>
          </p:cNvSpPr>
          <p:nvPr>
            <p:ph type="ftr" sz="quarter" idx="11"/>
          </p:nvPr>
        </p:nvSpPr>
        <p:spPr/>
        <p:txBody>
          <a:bodyPr/>
          <a:lstStyle>
            <a:lvl1pPr>
              <a:defRPr/>
            </a:lvl1pPr>
          </a:lstStyle>
          <a:p>
            <a:pPr>
              <a:defRPr/>
            </a:pPr>
            <a:endParaRPr lang="it-IT"/>
          </a:p>
        </p:txBody>
      </p:sp>
      <p:sp>
        <p:nvSpPr>
          <p:cNvPr id="5" name="Rectangle 6">
            <a:extLst>
              <a:ext uri="{FF2B5EF4-FFF2-40B4-BE49-F238E27FC236}">
                <a16:creationId xmlns:a16="http://schemas.microsoft.com/office/drawing/2014/main" id="{330FF5AC-4416-F94F-8C07-3B2CDC985C41}"/>
              </a:ext>
            </a:extLst>
          </p:cNvPr>
          <p:cNvSpPr>
            <a:spLocks noGrp="1" noChangeArrowheads="1"/>
          </p:cNvSpPr>
          <p:nvPr>
            <p:ph type="sldNum" sz="quarter" idx="12"/>
          </p:nvPr>
        </p:nvSpPr>
        <p:spPr/>
        <p:txBody>
          <a:bodyPr/>
          <a:lstStyle>
            <a:lvl1pPr>
              <a:defRPr/>
            </a:lvl1pPr>
          </a:lstStyle>
          <a:p>
            <a:fld id="{D1B223CC-136A-1B49-8196-1FCD11EA2A8E}" type="slidenum">
              <a:rPr lang="it-IT" altLang="en-US"/>
              <a:pPr/>
              <a:t>‹N›</a:t>
            </a:fld>
            <a:endParaRPr lang="it-IT" altLang="en-US"/>
          </a:p>
        </p:txBody>
      </p:sp>
    </p:spTree>
    <p:extLst>
      <p:ext uri="{BB962C8B-B14F-4D97-AF65-F5344CB8AC3E}">
        <p14:creationId xmlns:p14="http://schemas.microsoft.com/office/powerpoint/2010/main" val="441683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47AB49E-D957-0E4F-9B3C-44CB5559FA17}"/>
              </a:ext>
            </a:extLst>
          </p:cNvPr>
          <p:cNvSpPr>
            <a:spLocks noGrp="1"/>
          </p:cNvSpPr>
          <p:nvPr>
            <p:ph type="dt" sz="half" idx="10"/>
          </p:nvPr>
        </p:nvSpPr>
        <p:spPr/>
        <p:txBody>
          <a:bodyPr/>
          <a:lstStyle>
            <a:lvl1pPr>
              <a:defRPr/>
            </a:lvl1pPr>
          </a:lstStyle>
          <a:p>
            <a:fld id="{72825DF2-11EE-0944-BD19-7255C0D2C102}" type="datetimeFigureOut">
              <a:rPr lang="it-IT" altLang="en-US"/>
              <a:pPr/>
              <a:t>24/10/24</a:t>
            </a:fld>
            <a:endParaRPr lang="it-IT" altLang="en-US"/>
          </a:p>
        </p:txBody>
      </p:sp>
      <p:sp>
        <p:nvSpPr>
          <p:cNvPr id="5" name="Segnaposto piè di pagina 4">
            <a:extLst>
              <a:ext uri="{FF2B5EF4-FFF2-40B4-BE49-F238E27FC236}">
                <a16:creationId xmlns:a16="http://schemas.microsoft.com/office/drawing/2014/main" id="{903BE6D4-301B-7A4E-B61B-3BF55DA9D34F}"/>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B0CFB32A-1A75-4440-AD2F-27A41F8250A4}"/>
              </a:ext>
            </a:extLst>
          </p:cNvPr>
          <p:cNvSpPr>
            <a:spLocks noGrp="1"/>
          </p:cNvSpPr>
          <p:nvPr>
            <p:ph type="sldNum" sz="quarter" idx="12"/>
          </p:nvPr>
        </p:nvSpPr>
        <p:spPr/>
        <p:txBody>
          <a:bodyPr/>
          <a:lstStyle>
            <a:lvl1pPr>
              <a:defRPr/>
            </a:lvl1pPr>
          </a:lstStyle>
          <a:p>
            <a:fld id="{8C55BCF0-F242-2F47-AA04-88C0ED0986D3}" type="slidenum">
              <a:rPr lang="it-IT" altLang="en-US"/>
              <a:pPr/>
              <a:t>‹N›</a:t>
            </a:fld>
            <a:endParaRPr lang="it-IT" altLang="en-US"/>
          </a:p>
        </p:txBody>
      </p:sp>
    </p:spTree>
    <p:extLst>
      <p:ext uri="{BB962C8B-B14F-4D97-AF65-F5344CB8AC3E}">
        <p14:creationId xmlns:p14="http://schemas.microsoft.com/office/powerpoint/2010/main" val="3613827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stile</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4D349E0F-81D7-C344-BF90-F84A0CF5783A}"/>
              </a:ext>
            </a:extLst>
          </p:cNvPr>
          <p:cNvSpPr>
            <a:spLocks noGrp="1"/>
          </p:cNvSpPr>
          <p:nvPr>
            <p:ph type="dt" sz="half" idx="10"/>
          </p:nvPr>
        </p:nvSpPr>
        <p:spPr/>
        <p:txBody>
          <a:bodyPr/>
          <a:lstStyle>
            <a:lvl1pPr>
              <a:defRPr/>
            </a:lvl1pPr>
          </a:lstStyle>
          <a:p>
            <a:fld id="{8469FC0C-FADC-464C-99AB-B8C0A7D72ED9}" type="datetimeFigureOut">
              <a:rPr lang="it-IT" altLang="en-US"/>
              <a:pPr/>
              <a:t>24/10/24</a:t>
            </a:fld>
            <a:endParaRPr lang="it-IT" altLang="en-US"/>
          </a:p>
        </p:txBody>
      </p:sp>
      <p:sp>
        <p:nvSpPr>
          <p:cNvPr id="5" name="Segnaposto piè di pagina 4">
            <a:extLst>
              <a:ext uri="{FF2B5EF4-FFF2-40B4-BE49-F238E27FC236}">
                <a16:creationId xmlns:a16="http://schemas.microsoft.com/office/drawing/2014/main" id="{08C0BA04-C617-4B4D-A38B-95EC94C467A2}"/>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AAFFFBC4-87C7-FF43-AC4A-D9E681152660}"/>
              </a:ext>
            </a:extLst>
          </p:cNvPr>
          <p:cNvSpPr>
            <a:spLocks noGrp="1"/>
          </p:cNvSpPr>
          <p:nvPr>
            <p:ph type="sldNum" sz="quarter" idx="12"/>
          </p:nvPr>
        </p:nvSpPr>
        <p:spPr/>
        <p:txBody>
          <a:bodyPr/>
          <a:lstStyle>
            <a:lvl1pPr>
              <a:defRPr/>
            </a:lvl1pPr>
          </a:lstStyle>
          <a:p>
            <a:fld id="{BA149251-A172-E442-99D3-1A4E192FFF08}" type="slidenum">
              <a:rPr lang="it-IT" altLang="en-US"/>
              <a:pPr/>
              <a:t>‹N›</a:t>
            </a:fld>
            <a:endParaRPr lang="it-IT" altLang="en-US"/>
          </a:p>
        </p:txBody>
      </p:sp>
    </p:spTree>
    <p:extLst>
      <p:ext uri="{BB962C8B-B14F-4D97-AF65-F5344CB8AC3E}">
        <p14:creationId xmlns:p14="http://schemas.microsoft.com/office/powerpoint/2010/main" val="2512055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3">
            <a:extLst>
              <a:ext uri="{FF2B5EF4-FFF2-40B4-BE49-F238E27FC236}">
                <a16:creationId xmlns:a16="http://schemas.microsoft.com/office/drawing/2014/main" id="{278DF076-B8E2-1448-B0C9-7FC985FA3F46}"/>
              </a:ext>
            </a:extLst>
          </p:cNvPr>
          <p:cNvSpPr>
            <a:spLocks noGrp="1"/>
          </p:cNvSpPr>
          <p:nvPr>
            <p:ph type="dt" sz="half" idx="10"/>
          </p:nvPr>
        </p:nvSpPr>
        <p:spPr/>
        <p:txBody>
          <a:bodyPr/>
          <a:lstStyle>
            <a:lvl1pPr>
              <a:defRPr/>
            </a:lvl1pPr>
          </a:lstStyle>
          <a:p>
            <a:fld id="{AE1D77C3-AAD4-AE4B-9F20-B282280F1C46}" type="datetimeFigureOut">
              <a:rPr lang="it-IT" altLang="en-US"/>
              <a:pPr/>
              <a:t>24/10/24</a:t>
            </a:fld>
            <a:endParaRPr lang="it-IT" altLang="en-US"/>
          </a:p>
        </p:txBody>
      </p:sp>
      <p:sp>
        <p:nvSpPr>
          <p:cNvPr id="6" name="Segnaposto piè di pagina 4">
            <a:extLst>
              <a:ext uri="{FF2B5EF4-FFF2-40B4-BE49-F238E27FC236}">
                <a16:creationId xmlns:a16="http://schemas.microsoft.com/office/drawing/2014/main" id="{0433C7FA-FF06-0C4C-979A-FDA01AF39073}"/>
              </a:ext>
            </a:extLst>
          </p:cNvPr>
          <p:cNvSpPr>
            <a:spLocks noGrp="1"/>
          </p:cNvSpPr>
          <p:nvPr>
            <p:ph type="ftr" sz="quarter" idx="11"/>
          </p:nvPr>
        </p:nvSpPr>
        <p:spPr/>
        <p:txBody>
          <a:bodyPr/>
          <a:lstStyle>
            <a:lvl1pPr>
              <a:defRPr/>
            </a:lvl1pPr>
          </a:lstStyle>
          <a:p>
            <a:pPr>
              <a:defRPr/>
            </a:pPr>
            <a:endParaRPr lang="it-IT"/>
          </a:p>
        </p:txBody>
      </p:sp>
      <p:sp>
        <p:nvSpPr>
          <p:cNvPr id="7" name="Segnaposto numero diapositiva 5">
            <a:extLst>
              <a:ext uri="{FF2B5EF4-FFF2-40B4-BE49-F238E27FC236}">
                <a16:creationId xmlns:a16="http://schemas.microsoft.com/office/drawing/2014/main" id="{44BA43F9-F106-3841-B255-B02D93AE914F}"/>
              </a:ext>
            </a:extLst>
          </p:cNvPr>
          <p:cNvSpPr>
            <a:spLocks noGrp="1"/>
          </p:cNvSpPr>
          <p:nvPr>
            <p:ph type="sldNum" sz="quarter" idx="12"/>
          </p:nvPr>
        </p:nvSpPr>
        <p:spPr/>
        <p:txBody>
          <a:bodyPr/>
          <a:lstStyle>
            <a:lvl1pPr>
              <a:defRPr/>
            </a:lvl1pPr>
          </a:lstStyle>
          <a:p>
            <a:fld id="{C7BABAC7-0E47-A546-92AB-BF99D36C6FE7}" type="slidenum">
              <a:rPr lang="it-IT" altLang="en-US"/>
              <a:pPr/>
              <a:t>‹N›</a:t>
            </a:fld>
            <a:endParaRPr lang="it-IT" altLang="en-US"/>
          </a:p>
        </p:txBody>
      </p:sp>
    </p:spTree>
    <p:extLst>
      <p:ext uri="{BB962C8B-B14F-4D97-AF65-F5344CB8AC3E}">
        <p14:creationId xmlns:p14="http://schemas.microsoft.com/office/powerpoint/2010/main" val="3592603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stile</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3">
            <a:extLst>
              <a:ext uri="{FF2B5EF4-FFF2-40B4-BE49-F238E27FC236}">
                <a16:creationId xmlns:a16="http://schemas.microsoft.com/office/drawing/2014/main" id="{9149C230-FEA2-E149-AE2E-759AA11812B8}"/>
              </a:ext>
            </a:extLst>
          </p:cNvPr>
          <p:cNvSpPr>
            <a:spLocks noGrp="1"/>
          </p:cNvSpPr>
          <p:nvPr>
            <p:ph type="dt" sz="half" idx="10"/>
          </p:nvPr>
        </p:nvSpPr>
        <p:spPr/>
        <p:txBody>
          <a:bodyPr/>
          <a:lstStyle>
            <a:lvl1pPr>
              <a:defRPr/>
            </a:lvl1pPr>
          </a:lstStyle>
          <a:p>
            <a:fld id="{E9C7590D-F069-8140-BBFE-ED22C0E5C0B1}" type="datetimeFigureOut">
              <a:rPr lang="it-IT" altLang="en-US"/>
              <a:pPr/>
              <a:t>24/10/24</a:t>
            </a:fld>
            <a:endParaRPr lang="it-IT" altLang="en-US"/>
          </a:p>
        </p:txBody>
      </p:sp>
      <p:sp>
        <p:nvSpPr>
          <p:cNvPr id="8" name="Segnaposto piè di pagina 4">
            <a:extLst>
              <a:ext uri="{FF2B5EF4-FFF2-40B4-BE49-F238E27FC236}">
                <a16:creationId xmlns:a16="http://schemas.microsoft.com/office/drawing/2014/main" id="{3BCABE50-57F1-E14B-9EE3-DFF8ED021237}"/>
              </a:ext>
            </a:extLst>
          </p:cNvPr>
          <p:cNvSpPr>
            <a:spLocks noGrp="1"/>
          </p:cNvSpPr>
          <p:nvPr>
            <p:ph type="ftr" sz="quarter" idx="11"/>
          </p:nvPr>
        </p:nvSpPr>
        <p:spPr/>
        <p:txBody>
          <a:bodyPr/>
          <a:lstStyle>
            <a:lvl1pPr>
              <a:defRPr/>
            </a:lvl1pPr>
          </a:lstStyle>
          <a:p>
            <a:pPr>
              <a:defRPr/>
            </a:pPr>
            <a:endParaRPr lang="it-IT"/>
          </a:p>
        </p:txBody>
      </p:sp>
      <p:sp>
        <p:nvSpPr>
          <p:cNvPr id="9" name="Segnaposto numero diapositiva 5">
            <a:extLst>
              <a:ext uri="{FF2B5EF4-FFF2-40B4-BE49-F238E27FC236}">
                <a16:creationId xmlns:a16="http://schemas.microsoft.com/office/drawing/2014/main" id="{E308FCE2-9BC9-D645-B5A0-F8B26A098707}"/>
              </a:ext>
            </a:extLst>
          </p:cNvPr>
          <p:cNvSpPr>
            <a:spLocks noGrp="1"/>
          </p:cNvSpPr>
          <p:nvPr>
            <p:ph type="sldNum" sz="quarter" idx="12"/>
          </p:nvPr>
        </p:nvSpPr>
        <p:spPr/>
        <p:txBody>
          <a:bodyPr/>
          <a:lstStyle>
            <a:lvl1pPr>
              <a:defRPr/>
            </a:lvl1pPr>
          </a:lstStyle>
          <a:p>
            <a:fld id="{70E1C214-55D3-7447-A9D6-56C9B2EAB64B}" type="slidenum">
              <a:rPr lang="it-IT" altLang="en-US"/>
              <a:pPr/>
              <a:t>‹N›</a:t>
            </a:fld>
            <a:endParaRPr lang="it-IT" altLang="en-US"/>
          </a:p>
        </p:txBody>
      </p:sp>
    </p:spTree>
    <p:extLst>
      <p:ext uri="{BB962C8B-B14F-4D97-AF65-F5344CB8AC3E}">
        <p14:creationId xmlns:p14="http://schemas.microsoft.com/office/powerpoint/2010/main" val="4246944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data 3">
            <a:extLst>
              <a:ext uri="{FF2B5EF4-FFF2-40B4-BE49-F238E27FC236}">
                <a16:creationId xmlns:a16="http://schemas.microsoft.com/office/drawing/2014/main" id="{EBBA05EE-0160-1743-9F7C-35A70A2C458E}"/>
              </a:ext>
            </a:extLst>
          </p:cNvPr>
          <p:cNvSpPr>
            <a:spLocks noGrp="1"/>
          </p:cNvSpPr>
          <p:nvPr>
            <p:ph type="dt" sz="half" idx="10"/>
          </p:nvPr>
        </p:nvSpPr>
        <p:spPr/>
        <p:txBody>
          <a:bodyPr/>
          <a:lstStyle>
            <a:lvl1pPr>
              <a:defRPr/>
            </a:lvl1pPr>
          </a:lstStyle>
          <a:p>
            <a:fld id="{F041A8AF-B775-C546-97A8-F7C3FE543D23}" type="datetimeFigureOut">
              <a:rPr lang="it-IT" altLang="en-US"/>
              <a:pPr/>
              <a:t>24/10/24</a:t>
            </a:fld>
            <a:endParaRPr lang="it-IT" altLang="en-US"/>
          </a:p>
        </p:txBody>
      </p:sp>
      <p:sp>
        <p:nvSpPr>
          <p:cNvPr id="4" name="Segnaposto piè di pagina 4">
            <a:extLst>
              <a:ext uri="{FF2B5EF4-FFF2-40B4-BE49-F238E27FC236}">
                <a16:creationId xmlns:a16="http://schemas.microsoft.com/office/drawing/2014/main" id="{2D05CEEB-BC96-4F4C-96A1-2E6B4DCD7AE0}"/>
              </a:ext>
            </a:extLst>
          </p:cNvPr>
          <p:cNvSpPr>
            <a:spLocks noGrp="1"/>
          </p:cNvSpPr>
          <p:nvPr>
            <p:ph type="ftr" sz="quarter" idx="11"/>
          </p:nvPr>
        </p:nvSpPr>
        <p:spPr/>
        <p:txBody>
          <a:bodyPr/>
          <a:lstStyle>
            <a:lvl1pPr>
              <a:defRPr/>
            </a:lvl1pPr>
          </a:lstStyle>
          <a:p>
            <a:pPr>
              <a:defRPr/>
            </a:pPr>
            <a:endParaRPr lang="it-IT"/>
          </a:p>
        </p:txBody>
      </p:sp>
      <p:sp>
        <p:nvSpPr>
          <p:cNvPr id="5" name="Segnaposto numero diapositiva 5">
            <a:extLst>
              <a:ext uri="{FF2B5EF4-FFF2-40B4-BE49-F238E27FC236}">
                <a16:creationId xmlns:a16="http://schemas.microsoft.com/office/drawing/2014/main" id="{55368B05-23A7-7F40-A700-20637202B2F2}"/>
              </a:ext>
            </a:extLst>
          </p:cNvPr>
          <p:cNvSpPr>
            <a:spLocks noGrp="1"/>
          </p:cNvSpPr>
          <p:nvPr>
            <p:ph type="sldNum" sz="quarter" idx="12"/>
          </p:nvPr>
        </p:nvSpPr>
        <p:spPr/>
        <p:txBody>
          <a:bodyPr/>
          <a:lstStyle>
            <a:lvl1pPr>
              <a:defRPr/>
            </a:lvl1pPr>
          </a:lstStyle>
          <a:p>
            <a:fld id="{CEEF7CA7-199D-FA4E-858F-2B4BCD44D908}" type="slidenum">
              <a:rPr lang="it-IT" altLang="en-US"/>
              <a:pPr/>
              <a:t>‹N›</a:t>
            </a:fld>
            <a:endParaRPr lang="it-IT" altLang="en-US"/>
          </a:p>
        </p:txBody>
      </p:sp>
    </p:spTree>
    <p:extLst>
      <p:ext uri="{BB962C8B-B14F-4D97-AF65-F5344CB8AC3E}">
        <p14:creationId xmlns:p14="http://schemas.microsoft.com/office/powerpoint/2010/main" val="1215123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3">
            <a:extLst>
              <a:ext uri="{FF2B5EF4-FFF2-40B4-BE49-F238E27FC236}">
                <a16:creationId xmlns:a16="http://schemas.microsoft.com/office/drawing/2014/main" id="{8D955720-5B96-5B4E-ACBD-AF4145B6469E}"/>
              </a:ext>
            </a:extLst>
          </p:cNvPr>
          <p:cNvSpPr>
            <a:spLocks noGrp="1"/>
          </p:cNvSpPr>
          <p:nvPr>
            <p:ph type="dt" sz="half" idx="10"/>
          </p:nvPr>
        </p:nvSpPr>
        <p:spPr/>
        <p:txBody>
          <a:bodyPr/>
          <a:lstStyle>
            <a:lvl1pPr>
              <a:defRPr/>
            </a:lvl1pPr>
          </a:lstStyle>
          <a:p>
            <a:fld id="{F1D87A55-7C06-2C4B-9367-75E2E12790FE}" type="datetimeFigureOut">
              <a:rPr lang="it-IT" altLang="en-US"/>
              <a:pPr/>
              <a:t>24/10/24</a:t>
            </a:fld>
            <a:endParaRPr lang="it-IT" altLang="en-US"/>
          </a:p>
        </p:txBody>
      </p:sp>
      <p:sp>
        <p:nvSpPr>
          <p:cNvPr id="3" name="Segnaposto piè di pagina 4">
            <a:extLst>
              <a:ext uri="{FF2B5EF4-FFF2-40B4-BE49-F238E27FC236}">
                <a16:creationId xmlns:a16="http://schemas.microsoft.com/office/drawing/2014/main" id="{A5884CBF-E493-5F47-B69F-745B43633F88}"/>
              </a:ext>
            </a:extLst>
          </p:cNvPr>
          <p:cNvSpPr>
            <a:spLocks noGrp="1"/>
          </p:cNvSpPr>
          <p:nvPr>
            <p:ph type="ftr" sz="quarter" idx="11"/>
          </p:nvPr>
        </p:nvSpPr>
        <p:spPr/>
        <p:txBody>
          <a:bodyPr/>
          <a:lstStyle>
            <a:lvl1pPr>
              <a:defRPr/>
            </a:lvl1pPr>
          </a:lstStyle>
          <a:p>
            <a:pPr>
              <a:defRPr/>
            </a:pPr>
            <a:endParaRPr lang="it-IT"/>
          </a:p>
        </p:txBody>
      </p:sp>
      <p:sp>
        <p:nvSpPr>
          <p:cNvPr id="4" name="Segnaposto numero diapositiva 5">
            <a:extLst>
              <a:ext uri="{FF2B5EF4-FFF2-40B4-BE49-F238E27FC236}">
                <a16:creationId xmlns:a16="http://schemas.microsoft.com/office/drawing/2014/main" id="{B542E560-915A-914F-89E0-855EA20B602F}"/>
              </a:ext>
            </a:extLst>
          </p:cNvPr>
          <p:cNvSpPr>
            <a:spLocks noGrp="1"/>
          </p:cNvSpPr>
          <p:nvPr>
            <p:ph type="sldNum" sz="quarter" idx="12"/>
          </p:nvPr>
        </p:nvSpPr>
        <p:spPr/>
        <p:txBody>
          <a:bodyPr/>
          <a:lstStyle>
            <a:lvl1pPr>
              <a:defRPr/>
            </a:lvl1pPr>
          </a:lstStyle>
          <a:p>
            <a:fld id="{54997069-6798-8545-A853-9658A0A6DA6F}" type="slidenum">
              <a:rPr lang="it-IT" altLang="en-US"/>
              <a:pPr/>
              <a:t>‹N›</a:t>
            </a:fld>
            <a:endParaRPr lang="it-IT" altLang="en-US"/>
          </a:p>
        </p:txBody>
      </p:sp>
    </p:spTree>
    <p:extLst>
      <p:ext uri="{BB962C8B-B14F-4D97-AF65-F5344CB8AC3E}">
        <p14:creationId xmlns:p14="http://schemas.microsoft.com/office/powerpoint/2010/main" val="2348158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stile</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3">
            <a:extLst>
              <a:ext uri="{FF2B5EF4-FFF2-40B4-BE49-F238E27FC236}">
                <a16:creationId xmlns:a16="http://schemas.microsoft.com/office/drawing/2014/main" id="{B0EB0D5B-44CC-A24A-A17C-F90E5A89D9A9}"/>
              </a:ext>
            </a:extLst>
          </p:cNvPr>
          <p:cNvSpPr>
            <a:spLocks noGrp="1"/>
          </p:cNvSpPr>
          <p:nvPr>
            <p:ph type="dt" sz="half" idx="10"/>
          </p:nvPr>
        </p:nvSpPr>
        <p:spPr/>
        <p:txBody>
          <a:bodyPr/>
          <a:lstStyle>
            <a:lvl1pPr>
              <a:defRPr/>
            </a:lvl1pPr>
          </a:lstStyle>
          <a:p>
            <a:fld id="{F6A9A6B7-A72B-AF40-9ED1-502BC4B34318}" type="datetimeFigureOut">
              <a:rPr lang="it-IT" altLang="en-US"/>
              <a:pPr/>
              <a:t>24/10/24</a:t>
            </a:fld>
            <a:endParaRPr lang="it-IT" altLang="en-US"/>
          </a:p>
        </p:txBody>
      </p:sp>
      <p:sp>
        <p:nvSpPr>
          <p:cNvPr id="6" name="Segnaposto piè di pagina 4">
            <a:extLst>
              <a:ext uri="{FF2B5EF4-FFF2-40B4-BE49-F238E27FC236}">
                <a16:creationId xmlns:a16="http://schemas.microsoft.com/office/drawing/2014/main" id="{E85633F0-5862-744E-A294-6BF9B248CB84}"/>
              </a:ext>
            </a:extLst>
          </p:cNvPr>
          <p:cNvSpPr>
            <a:spLocks noGrp="1"/>
          </p:cNvSpPr>
          <p:nvPr>
            <p:ph type="ftr" sz="quarter" idx="11"/>
          </p:nvPr>
        </p:nvSpPr>
        <p:spPr/>
        <p:txBody>
          <a:bodyPr/>
          <a:lstStyle>
            <a:lvl1pPr>
              <a:defRPr/>
            </a:lvl1pPr>
          </a:lstStyle>
          <a:p>
            <a:pPr>
              <a:defRPr/>
            </a:pPr>
            <a:endParaRPr lang="it-IT"/>
          </a:p>
        </p:txBody>
      </p:sp>
      <p:sp>
        <p:nvSpPr>
          <p:cNvPr id="7" name="Segnaposto numero diapositiva 5">
            <a:extLst>
              <a:ext uri="{FF2B5EF4-FFF2-40B4-BE49-F238E27FC236}">
                <a16:creationId xmlns:a16="http://schemas.microsoft.com/office/drawing/2014/main" id="{9C489781-9877-8940-A7DB-14E33A4289A1}"/>
              </a:ext>
            </a:extLst>
          </p:cNvPr>
          <p:cNvSpPr>
            <a:spLocks noGrp="1"/>
          </p:cNvSpPr>
          <p:nvPr>
            <p:ph type="sldNum" sz="quarter" idx="12"/>
          </p:nvPr>
        </p:nvSpPr>
        <p:spPr/>
        <p:txBody>
          <a:bodyPr/>
          <a:lstStyle>
            <a:lvl1pPr>
              <a:defRPr/>
            </a:lvl1pPr>
          </a:lstStyle>
          <a:p>
            <a:fld id="{84466932-AAF4-D14A-B427-9F5794CA8D71}" type="slidenum">
              <a:rPr lang="it-IT" altLang="en-US"/>
              <a:pPr/>
              <a:t>‹N›</a:t>
            </a:fld>
            <a:endParaRPr lang="it-IT" altLang="en-US"/>
          </a:p>
        </p:txBody>
      </p:sp>
    </p:spTree>
    <p:extLst>
      <p:ext uri="{BB962C8B-B14F-4D97-AF65-F5344CB8AC3E}">
        <p14:creationId xmlns:p14="http://schemas.microsoft.com/office/powerpoint/2010/main" val="2842592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stile</a:t>
            </a:r>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3">
            <a:extLst>
              <a:ext uri="{FF2B5EF4-FFF2-40B4-BE49-F238E27FC236}">
                <a16:creationId xmlns:a16="http://schemas.microsoft.com/office/drawing/2014/main" id="{88F101AD-53E3-1B4A-B185-A82FFACD2755}"/>
              </a:ext>
            </a:extLst>
          </p:cNvPr>
          <p:cNvSpPr>
            <a:spLocks noGrp="1"/>
          </p:cNvSpPr>
          <p:nvPr>
            <p:ph type="dt" sz="half" idx="10"/>
          </p:nvPr>
        </p:nvSpPr>
        <p:spPr/>
        <p:txBody>
          <a:bodyPr/>
          <a:lstStyle>
            <a:lvl1pPr>
              <a:defRPr/>
            </a:lvl1pPr>
          </a:lstStyle>
          <a:p>
            <a:fld id="{DCB2E19D-8322-724B-9E6F-1FD1D416876D}" type="datetimeFigureOut">
              <a:rPr lang="it-IT" altLang="en-US"/>
              <a:pPr/>
              <a:t>24/10/24</a:t>
            </a:fld>
            <a:endParaRPr lang="it-IT" altLang="en-US"/>
          </a:p>
        </p:txBody>
      </p:sp>
      <p:sp>
        <p:nvSpPr>
          <p:cNvPr id="6" name="Segnaposto piè di pagina 4">
            <a:extLst>
              <a:ext uri="{FF2B5EF4-FFF2-40B4-BE49-F238E27FC236}">
                <a16:creationId xmlns:a16="http://schemas.microsoft.com/office/drawing/2014/main" id="{742FC727-E268-0446-A394-74523A1E4595}"/>
              </a:ext>
            </a:extLst>
          </p:cNvPr>
          <p:cNvSpPr>
            <a:spLocks noGrp="1"/>
          </p:cNvSpPr>
          <p:nvPr>
            <p:ph type="ftr" sz="quarter" idx="11"/>
          </p:nvPr>
        </p:nvSpPr>
        <p:spPr/>
        <p:txBody>
          <a:bodyPr/>
          <a:lstStyle>
            <a:lvl1pPr>
              <a:defRPr/>
            </a:lvl1pPr>
          </a:lstStyle>
          <a:p>
            <a:pPr>
              <a:defRPr/>
            </a:pPr>
            <a:endParaRPr lang="it-IT"/>
          </a:p>
        </p:txBody>
      </p:sp>
      <p:sp>
        <p:nvSpPr>
          <p:cNvPr id="7" name="Segnaposto numero diapositiva 5">
            <a:extLst>
              <a:ext uri="{FF2B5EF4-FFF2-40B4-BE49-F238E27FC236}">
                <a16:creationId xmlns:a16="http://schemas.microsoft.com/office/drawing/2014/main" id="{8F0784C8-D636-9948-BFF7-5DBA18B61E4E}"/>
              </a:ext>
            </a:extLst>
          </p:cNvPr>
          <p:cNvSpPr>
            <a:spLocks noGrp="1"/>
          </p:cNvSpPr>
          <p:nvPr>
            <p:ph type="sldNum" sz="quarter" idx="12"/>
          </p:nvPr>
        </p:nvSpPr>
        <p:spPr/>
        <p:txBody>
          <a:bodyPr/>
          <a:lstStyle>
            <a:lvl1pPr>
              <a:defRPr/>
            </a:lvl1pPr>
          </a:lstStyle>
          <a:p>
            <a:fld id="{A03F2BF7-7AF6-EC41-BD42-20BBBB05310A}" type="slidenum">
              <a:rPr lang="it-IT" altLang="en-US"/>
              <a:pPr/>
              <a:t>‹N›</a:t>
            </a:fld>
            <a:endParaRPr lang="it-IT" altLang="en-US"/>
          </a:p>
        </p:txBody>
      </p:sp>
    </p:spTree>
    <p:extLst>
      <p:ext uri="{BB962C8B-B14F-4D97-AF65-F5344CB8AC3E}">
        <p14:creationId xmlns:p14="http://schemas.microsoft.com/office/powerpoint/2010/main" val="65542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egnaposto titolo 1">
            <a:extLst>
              <a:ext uri="{FF2B5EF4-FFF2-40B4-BE49-F238E27FC236}">
                <a16:creationId xmlns:a16="http://schemas.microsoft.com/office/drawing/2014/main" id="{1BA4C79A-AA7D-7D4E-9DA1-C1358C260DF1}"/>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en-US"/>
              <a:t>Fare clic per modificare stile</a:t>
            </a:r>
          </a:p>
        </p:txBody>
      </p:sp>
      <p:sp>
        <p:nvSpPr>
          <p:cNvPr id="1027" name="Segnaposto testo 2">
            <a:extLst>
              <a:ext uri="{FF2B5EF4-FFF2-40B4-BE49-F238E27FC236}">
                <a16:creationId xmlns:a16="http://schemas.microsoft.com/office/drawing/2014/main" id="{8A1160BB-99BF-ED40-9813-AE0AAB2E6E9C}"/>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en-US"/>
              <a:t>Fare clic per modificare gli stili del testo dello schema</a:t>
            </a:r>
          </a:p>
          <a:p>
            <a:pPr lvl="1"/>
            <a:r>
              <a:rPr lang="it-IT" altLang="en-US"/>
              <a:t>Secondo livello</a:t>
            </a:r>
          </a:p>
          <a:p>
            <a:pPr lvl="2"/>
            <a:r>
              <a:rPr lang="it-IT" altLang="en-US"/>
              <a:t>Terzo livello</a:t>
            </a:r>
          </a:p>
          <a:p>
            <a:pPr lvl="3"/>
            <a:r>
              <a:rPr lang="it-IT" altLang="en-US"/>
              <a:t>Quarto livello</a:t>
            </a:r>
          </a:p>
          <a:p>
            <a:pPr lvl="4"/>
            <a:r>
              <a:rPr lang="it-IT" altLang="en-US"/>
              <a:t>Quinto livello</a:t>
            </a:r>
          </a:p>
        </p:txBody>
      </p:sp>
      <p:sp>
        <p:nvSpPr>
          <p:cNvPr id="4" name="Segnaposto data 3">
            <a:extLst>
              <a:ext uri="{FF2B5EF4-FFF2-40B4-BE49-F238E27FC236}">
                <a16:creationId xmlns:a16="http://schemas.microsoft.com/office/drawing/2014/main" id="{B68F351A-9262-854F-9278-6208AFD59F56}"/>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BF520757-FB85-2742-B5BA-E4C51F9D6553}" type="datetimeFigureOut">
              <a:rPr lang="it-IT" altLang="en-US"/>
              <a:pPr/>
              <a:t>24/10/24</a:t>
            </a:fld>
            <a:endParaRPr lang="it-IT" altLang="en-US"/>
          </a:p>
        </p:txBody>
      </p:sp>
      <p:sp>
        <p:nvSpPr>
          <p:cNvPr id="5" name="Segnaposto piè di pagina 4">
            <a:extLst>
              <a:ext uri="{FF2B5EF4-FFF2-40B4-BE49-F238E27FC236}">
                <a16:creationId xmlns:a16="http://schemas.microsoft.com/office/drawing/2014/main" id="{FAB4EB82-1D12-6C45-B4F3-6329A5995156}"/>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it-IT"/>
          </a:p>
        </p:txBody>
      </p:sp>
      <p:sp>
        <p:nvSpPr>
          <p:cNvPr id="6" name="Segnaposto numero diapositiva 5">
            <a:extLst>
              <a:ext uri="{FF2B5EF4-FFF2-40B4-BE49-F238E27FC236}">
                <a16:creationId xmlns:a16="http://schemas.microsoft.com/office/drawing/2014/main" id="{122E4222-D739-974A-A88A-8CF9B326A2DE}"/>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A3563EFB-5122-BF4D-B7E9-3ED88AED8D42}" type="slidenum">
              <a:rPr lang="it-IT" altLang="en-US"/>
              <a:pPr/>
              <a:t>‹N›</a:t>
            </a:fld>
            <a:endParaRPr lang="it-IT" altLang="en-US"/>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13.png"/><Relationship Id="rId1" Type="http://schemas.openxmlformats.org/officeDocument/2006/relationships/slideLayout" Target="../slideLayouts/slideLayout12.xml"/><Relationship Id="rId5" Type="http://schemas.openxmlformats.org/officeDocument/2006/relationships/oleObject" Target="../embeddings/oleObject3.bin"/><Relationship Id="rId4" Type="http://schemas.openxmlformats.org/officeDocument/2006/relationships/image" Target="../media/image14.e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oleObject" Target="../embeddings/oleObject4.bin"/><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4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a:extLst>
              <a:ext uri="{FF2B5EF4-FFF2-40B4-BE49-F238E27FC236}">
                <a16:creationId xmlns:a16="http://schemas.microsoft.com/office/drawing/2014/main" id="{B4D1D03F-60D3-B34B-B68C-182228270A22}"/>
              </a:ext>
            </a:extLst>
          </p:cNvPr>
          <p:cNvSpPr>
            <a:spLocks noGrp="1" noChangeArrowheads="1"/>
          </p:cNvSpPr>
          <p:nvPr>
            <p:ph type="ctrTitle"/>
          </p:nvPr>
        </p:nvSpPr>
        <p:spPr>
          <a:xfrm>
            <a:off x="395288" y="3447816"/>
            <a:ext cx="8458200" cy="3427485"/>
          </a:xfrm>
        </p:spPr>
        <p:txBody>
          <a:bodyPr>
            <a:noAutofit/>
          </a:bodyPr>
          <a:lstStyle/>
          <a:p>
            <a:pPr marL="342900" indent="-342900">
              <a:spcAft>
                <a:spcPts val="1200"/>
              </a:spcAft>
            </a:pPr>
            <a:r>
              <a:rPr lang="it-IT" altLang="en-US" sz="3200" i="1" dirty="0">
                <a:latin typeface="Arial" panose="020B0604020202020204" pitchFamily="34" charset="0"/>
                <a:ea typeface="ＭＳ Ｐゴシック" panose="020B0600070205080204" pitchFamily="34" charset="-128"/>
                <a:cs typeface="Arial" panose="020B0604020202020204" pitchFamily="34" charset="0"/>
              </a:rPr>
              <a:t>A.A. 2024-2025</a:t>
            </a:r>
            <a:br>
              <a:rPr lang="it-IT" altLang="en-US" sz="3600" dirty="0">
                <a:solidFill>
                  <a:srgbClr val="0070C0"/>
                </a:solidFill>
                <a:latin typeface="Arial" panose="020B0604020202020204" pitchFamily="34" charset="0"/>
                <a:ea typeface="ＭＳ Ｐゴシック" panose="020B0600070205080204" pitchFamily="34" charset="-128"/>
                <a:cs typeface="Arial" panose="020B0604020202020204" pitchFamily="34" charset="0"/>
              </a:rPr>
            </a:br>
            <a:r>
              <a:rPr lang="it-IT" altLang="en-US" sz="2800" dirty="0">
                <a:latin typeface="Arial" panose="020B0604020202020204" pitchFamily="34" charset="0"/>
                <a:ea typeface="ＭＳ Ｐゴシック" panose="020B0600070205080204" pitchFamily="34" charset="-128"/>
                <a:cs typeface="Arial" panose="020B0604020202020204" pitchFamily="34" charset="0"/>
              </a:rPr>
              <a:t>Master degree in </a:t>
            </a:r>
            <a:r>
              <a:rPr lang="it-IT" altLang="en-US" sz="2800" dirty="0" err="1">
                <a:latin typeface="Arial" panose="020B0604020202020204" pitchFamily="34" charset="0"/>
                <a:ea typeface="ＭＳ Ｐゴシック" panose="020B0600070205080204" pitchFamily="34" charset="-128"/>
                <a:cs typeface="Arial" panose="020B0604020202020204" pitchFamily="34" charset="0"/>
              </a:rPr>
              <a:t>Evolutionary</a:t>
            </a:r>
            <a:r>
              <a:rPr lang="it-IT" altLang="en-US" sz="2800" dirty="0">
                <a:latin typeface="Arial" panose="020B0604020202020204" pitchFamily="34" charset="0"/>
                <a:ea typeface="ＭＳ Ｐゴシック" panose="020B0600070205080204" pitchFamily="34" charset="-128"/>
                <a:cs typeface="Arial" panose="020B0604020202020204" pitchFamily="34" charset="0"/>
              </a:rPr>
              <a:t> </a:t>
            </a:r>
            <a:r>
              <a:rPr lang="it-IT" altLang="en-US" sz="2800" dirty="0" err="1">
                <a:latin typeface="Arial" panose="020B0604020202020204" pitchFamily="34" charset="0"/>
                <a:ea typeface="ＭＳ Ｐゴシック" panose="020B0600070205080204" pitchFamily="34" charset="-128"/>
                <a:cs typeface="Arial" panose="020B0604020202020204" pitchFamily="34" charset="0"/>
              </a:rPr>
              <a:t>Biology</a:t>
            </a:r>
            <a:br>
              <a:rPr lang="it-IT" altLang="en-US" sz="2800" dirty="0">
                <a:latin typeface="Arial" panose="020B0604020202020204" pitchFamily="34" charset="0"/>
                <a:ea typeface="ＭＳ Ｐゴシック" panose="020B0600070205080204" pitchFamily="34" charset="-128"/>
                <a:cs typeface="Arial" panose="020B0604020202020204" pitchFamily="34" charset="0"/>
              </a:rPr>
            </a:br>
            <a:r>
              <a:rPr lang="it-IT" altLang="en-US" sz="2800" i="1" dirty="0">
                <a:latin typeface="Arial" panose="020B0604020202020204" pitchFamily="34" charset="0"/>
                <a:ea typeface="ＭＳ Ｐゴシック" panose="020B0600070205080204" pitchFamily="34" charset="-128"/>
                <a:cs typeface="Arial" panose="020B0604020202020204" pitchFamily="34" charset="0"/>
              </a:rPr>
              <a:t>School of Science</a:t>
            </a:r>
            <a:br>
              <a:rPr lang="it-IT" altLang="en-US" sz="2800" i="1" dirty="0">
                <a:latin typeface="Arial" panose="020B0604020202020204" pitchFamily="34" charset="0"/>
                <a:ea typeface="ＭＳ Ｐゴシック" panose="020B0600070205080204" pitchFamily="34" charset="-128"/>
                <a:cs typeface="Arial" panose="020B0604020202020204" pitchFamily="34" charset="0"/>
              </a:rPr>
            </a:br>
            <a:r>
              <a:rPr lang="it-IT" altLang="en-US" sz="2800" i="1" dirty="0">
                <a:latin typeface="Arial" panose="020B0604020202020204" pitchFamily="34" charset="0"/>
                <a:ea typeface="ＭＳ Ｐゴシック" panose="020B0600070205080204" pitchFamily="34" charset="-128"/>
                <a:cs typeface="Arial" panose="020B0604020202020204" pitchFamily="34" charset="0"/>
              </a:rPr>
              <a:t>University of Padova</a:t>
            </a:r>
            <a:br>
              <a:rPr lang="it-IT" altLang="en-US" sz="3600" i="1" dirty="0">
                <a:latin typeface="Arial" panose="020B0604020202020204" pitchFamily="34" charset="0"/>
                <a:ea typeface="ＭＳ Ｐゴシック" panose="020B0600070205080204" pitchFamily="34" charset="-128"/>
                <a:cs typeface="Arial" panose="020B0604020202020204" pitchFamily="34" charset="0"/>
              </a:rPr>
            </a:br>
            <a:br>
              <a:rPr lang="it-IT" altLang="en-US" sz="3600" i="1" dirty="0">
                <a:latin typeface="Arial" panose="020B0604020202020204" pitchFamily="34" charset="0"/>
                <a:ea typeface="ＭＳ Ｐゴシック" panose="020B0600070205080204" pitchFamily="34" charset="-128"/>
                <a:cs typeface="Arial" panose="020B0604020202020204" pitchFamily="34" charset="0"/>
              </a:rPr>
            </a:br>
            <a:r>
              <a:rPr lang="it-IT" altLang="en-US" sz="4000" dirty="0">
                <a:solidFill>
                  <a:srgbClr val="0070C0"/>
                </a:solidFill>
                <a:latin typeface="Arial" panose="020B0604020202020204" pitchFamily="34" charset="0"/>
                <a:ea typeface="ＭＳ Ｐゴシック" panose="020B0600070205080204" pitchFamily="34" charset="-128"/>
                <a:cs typeface="Arial" panose="020B0604020202020204" pitchFamily="34" charset="0"/>
              </a:rPr>
              <a:t>MOLECULAR METHODS and </a:t>
            </a:r>
            <a:r>
              <a:rPr lang="it-IT" altLang="en-US" sz="6000" dirty="0">
                <a:solidFill>
                  <a:srgbClr val="0070C0"/>
                </a:solidFill>
                <a:latin typeface="Arial" panose="020B0604020202020204" pitchFamily="34" charset="0"/>
                <a:ea typeface="ＭＳ Ｐゴシック" panose="020B0600070205080204" pitchFamily="34" charset="-128"/>
                <a:cs typeface="Arial" panose="020B0604020202020204" pitchFamily="34" charset="0"/>
              </a:rPr>
              <a:t>BIOINFORMATICS</a:t>
            </a:r>
            <a:br>
              <a:rPr lang="it-IT" altLang="en-US" sz="4000" i="1" dirty="0">
                <a:latin typeface="Arial" panose="020B0604020202020204" pitchFamily="34" charset="0"/>
                <a:ea typeface="ＭＳ Ｐゴシック" panose="020B0600070205080204" pitchFamily="34" charset="-128"/>
                <a:cs typeface="Arial" panose="020B0604020202020204" pitchFamily="34" charset="0"/>
              </a:rPr>
            </a:br>
            <a:br>
              <a:rPr lang="it-IT" altLang="en-US" sz="4000" i="1" dirty="0">
                <a:latin typeface="Arial" panose="020B0604020202020204" pitchFamily="34" charset="0"/>
                <a:ea typeface="ＭＳ Ｐゴシック" panose="020B0600070205080204" pitchFamily="34" charset="-128"/>
                <a:cs typeface="Arial" panose="020B0604020202020204" pitchFamily="34" charset="0"/>
              </a:rPr>
            </a:br>
            <a:r>
              <a:rPr lang="it-IT" altLang="en-US" sz="3600" dirty="0">
                <a:latin typeface="Arial" panose="020B0604020202020204" pitchFamily="34" charset="0"/>
                <a:cs typeface="Arial" panose="020B0604020202020204" pitchFamily="34" charset="0"/>
              </a:rPr>
              <a:t>Prof. STEFANIA BORTOLUZZI</a:t>
            </a:r>
            <a:br>
              <a:rPr lang="it-IT" altLang="en-US" sz="4000" dirty="0"/>
            </a:br>
            <a:br>
              <a:rPr lang="it-IT" altLang="en-US" sz="3200" dirty="0">
                <a:ea typeface="ＭＳ Ｐゴシック" panose="020B0600070205080204" pitchFamily="34" charset="-128"/>
              </a:rPr>
            </a:br>
            <a:br>
              <a:rPr lang="it-IT" altLang="en-US" sz="3200" dirty="0">
                <a:ea typeface="ＭＳ Ｐゴシック" panose="020B0600070205080204" pitchFamily="34" charset="-128"/>
              </a:rPr>
            </a:br>
            <a:br>
              <a:rPr lang="it-IT" altLang="en-US" sz="4000" dirty="0">
                <a:ea typeface="ＭＳ Ｐゴシック" panose="020B0600070205080204" pitchFamily="34" charset="-128"/>
              </a:rPr>
            </a:br>
            <a:br>
              <a:rPr lang="it-IT" altLang="en-US" sz="4000" dirty="0">
                <a:ea typeface="ＭＳ Ｐゴシック" panose="020B0600070205080204" pitchFamily="34" charset="-128"/>
              </a:rPr>
            </a:br>
            <a:br>
              <a:rPr lang="it-IT" altLang="en-US" sz="4000" dirty="0">
                <a:ea typeface="ＭＳ Ｐゴシック" panose="020B0600070205080204" pitchFamily="34" charset="-128"/>
              </a:rPr>
            </a:br>
            <a:br>
              <a:rPr lang="it-IT" altLang="en-US" sz="4000" dirty="0">
                <a:solidFill>
                  <a:srgbClr val="CC0000"/>
                </a:solidFill>
                <a:ea typeface="ＭＳ Ｐゴシック" panose="020B0600070205080204" pitchFamily="34" charset="-128"/>
              </a:rPr>
            </a:br>
            <a:endParaRPr lang="it-IT" altLang="en-US" sz="4000" dirty="0">
              <a:solidFill>
                <a:srgbClr val="CC0000"/>
              </a:solidFill>
              <a:ea typeface="ＭＳ Ｐゴシック" panose="020B0600070205080204" pitchFamily="34" charset="-128"/>
            </a:endParaRPr>
          </a:p>
        </p:txBody>
      </p:sp>
      <p:sp>
        <p:nvSpPr>
          <p:cNvPr id="14338" name="TextBox 1">
            <a:extLst>
              <a:ext uri="{FF2B5EF4-FFF2-40B4-BE49-F238E27FC236}">
                <a16:creationId xmlns:a16="http://schemas.microsoft.com/office/drawing/2014/main" id="{7539CCF2-85B9-5147-9401-EDD8D9BC5A7F}"/>
              </a:ext>
            </a:extLst>
          </p:cNvPr>
          <p:cNvSpPr txBox="1">
            <a:spLocks noChangeArrowheads="1"/>
          </p:cNvSpPr>
          <p:nvPr/>
        </p:nvSpPr>
        <p:spPr bwMode="auto">
          <a:xfrm>
            <a:off x="1331913" y="3573016"/>
            <a:ext cx="6192837" cy="8002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br>
              <a:rPr lang="it-IT" altLang="en-US" sz="2800" dirty="0"/>
            </a:br>
            <a:endParaRPr lang="en-US" altLang="en-US"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a:extLst>
              <a:ext uri="{FF2B5EF4-FFF2-40B4-BE49-F238E27FC236}">
                <a16:creationId xmlns:a16="http://schemas.microsoft.com/office/drawing/2014/main" id="{C98BA038-9DDC-C041-B268-743BAC666569}"/>
              </a:ext>
            </a:extLst>
          </p:cNvPr>
          <p:cNvSpPr>
            <a:spLocks noGrp="1" noChangeArrowheads="1"/>
          </p:cNvSpPr>
          <p:nvPr>
            <p:ph type="subTitle" idx="1"/>
          </p:nvPr>
        </p:nvSpPr>
        <p:spPr>
          <a:xfrm>
            <a:off x="152400" y="228600"/>
            <a:ext cx="8839200" cy="6172200"/>
          </a:xfrm>
          <a:solidFill>
            <a:srgbClr val="FFFFFF"/>
          </a:solidFill>
        </p:spPr>
        <p:txBody>
          <a:bodyPr>
            <a:normAutofit fontScale="92500" lnSpcReduction="20000"/>
          </a:bodyPr>
          <a:lstStyle/>
          <a:p>
            <a:pPr eaLnBrk="1" hangingPunct="1">
              <a:lnSpc>
                <a:spcPct val="110000"/>
              </a:lnSpc>
              <a:spcBef>
                <a:spcPts val="0"/>
              </a:spcBef>
            </a:pPr>
            <a:r>
              <a:rPr lang="en-GB" altLang="en-US" sz="2000" dirty="0">
                <a:solidFill>
                  <a:srgbClr val="898989"/>
                </a:solidFill>
                <a:latin typeface="Arial" panose="020B0604020202020204" pitchFamily="34" charset="0"/>
                <a:ea typeface="ＭＳ Ｐゴシック" panose="020B0600070205080204" pitchFamily="34" charset="-128"/>
                <a:cs typeface="Arial" panose="020B0604020202020204" pitchFamily="34" charset="0"/>
              </a:rPr>
              <a:t> </a:t>
            </a:r>
            <a:r>
              <a:rPr lang="en-GB" altLang="en-US" sz="2600" dirty="0">
                <a:solidFill>
                  <a:srgbClr val="FF0000"/>
                </a:solidFill>
                <a:latin typeface="Arial" panose="020B0604020202020204" pitchFamily="34" charset="0"/>
                <a:ea typeface="ＭＳ Ｐゴシック" panose="020B0600070205080204" pitchFamily="34" charset="-128"/>
                <a:cs typeface="Arial" panose="020B0604020202020204" pitchFamily="34" charset="0"/>
              </a:rPr>
              <a:t>SIMILARITY SEARCH</a:t>
            </a:r>
            <a:endParaRPr lang="it-IT" altLang="en-US" sz="2600" dirty="0">
              <a:solidFill>
                <a:srgbClr val="FF0000"/>
              </a:solidFill>
              <a:latin typeface="Arial" panose="020B0604020202020204" pitchFamily="34" charset="0"/>
              <a:ea typeface="ＭＳ Ｐゴシック" panose="020B0600070205080204" pitchFamily="34" charset="-128"/>
              <a:cs typeface="Arial" panose="020B0604020202020204" pitchFamily="34" charset="0"/>
            </a:endParaRPr>
          </a:p>
          <a:p>
            <a:pPr eaLnBrk="1" hangingPunct="1">
              <a:lnSpc>
                <a:spcPct val="110000"/>
              </a:lnSpc>
              <a:spcBef>
                <a:spcPts val="0"/>
              </a:spcBef>
            </a:pPr>
            <a:endParaRPr lang="it-IT" altLang="en-US" sz="1100" dirty="0">
              <a:solidFill>
                <a:srgbClr val="FF0000"/>
              </a:solidFill>
              <a:latin typeface="Arial" panose="020B0604020202020204" pitchFamily="34" charset="0"/>
              <a:ea typeface="ＭＳ Ｐゴシック" panose="020B0600070205080204" pitchFamily="34" charset="-128"/>
              <a:cs typeface="Arial" panose="020B0604020202020204" pitchFamily="34" charset="0"/>
            </a:endParaRPr>
          </a:p>
          <a:p>
            <a:pPr eaLnBrk="1" hangingPunct="1">
              <a:lnSpc>
                <a:spcPct val="110000"/>
              </a:lnSpc>
              <a:spcBef>
                <a:spcPts val="0"/>
              </a:spcBef>
            </a:pPr>
            <a:r>
              <a:rPr lang="it-IT" altLang="en-US" sz="2200" dirty="0">
                <a:solidFill>
                  <a:schemeClr val="accent2"/>
                </a:solidFill>
                <a:latin typeface="Arial" panose="020B0604020202020204" pitchFamily="34" charset="0"/>
                <a:ea typeface="ＭＳ Ｐゴシック" panose="020B0600070205080204" pitchFamily="34" charset="-128"/>
                <a:cs typeface="Arial" panose="020B0604020202020204" pitchFamily="34" charset="0"/>
              </a:rPr>
              <a:t>SIMILARITY</a:t>
            </a:r>
            <a:r>
              <a:rPr lang="it-IT" altLang="ja-JP" sz="2200" dirty="0">
                <a:solidFill>
                  <a:schemeClr val="accent2"/>
                </a:solidFill>
                <a:latin typeface="Arial" panose="020B0604020202020204" pitchFamily="34" charset="0"/>
                <a:ea typeface="ＭＳ Ｐゴシック" panose="020B0600070205080204" pitchFamily="34" charset="-128"/>
                <a:cs typeface="Arial" panose="020B0604020202020204" pitchFamily="34" charset="0"/>
              </a:rPr>
              <a:t> </a:t>
            </a:r>
            <a:r>
              <a:rPr lang="it-IT" altLang="ja-JP" sz="2200" dirty="0">
                <a:solidFill>
                  <a:schemeClr val="accent2"/>
                </a:solidFill>
                <a:latin typeface="Arial" panose="020B0604020202020204" pitchFamily="34" charset="0"/>
                <a:ea typeface="ＭＳ Ｐゴシック" panose="020B0600070205080204" pitchFamily="34" charset="-128"/>
                <a:cs typeface="Arial" panose="020B0604020202020204" pitchFamily="34" charset="0"/>
                <a:sym typeface="Wingdings" pitchFamily="2" charset="2"/>
              </a:rPr>
              <a:t>? HOMOLOGY</a:t>
            </a:r>
          </a:p>
          <a:p>
            <a:pPr eaLnBrk="1" hangingPunct="1">
              <a:lnSpc>
                <a:spcPct val="110000"/>
              </a:lnSpc>
              <a:spcBef>
                <a:spcPts val="0"/>
              </a:spcBef>
            </a:pPr>
            <a:endParaRPr lang="it-IT" altLang="ja-JP" sz="1600" dirty="0">
              <a:solidFill>
                <a:schemeClr val="accent2"/>
              </a:solidFill>
              <a:latin typeface="Arial" panose="020B0604020202020204" pitchFamily="34" charset="0"/>
              <a:ea typeface="ＭＳ Ｐゴシック" panose="020B0600070205080204" pitchFamily="34" charset="-128"/>
              <a:cs typeface="Arial" panose="020B0604020202020204" pitchFamily="34" charset="0"/>
              <a:sym typeface="Wingdings" pitchFamily="2" charset="2"/>
            </a:endParaRPr>
          </a:p>
          <a:p>
            <a:pPr algn="l" eaLnBrk="1" hangingPunct="1">
              <a:lnSpc>
                <a:spcPct val="110000"/>
              </a:lnSpc>
              <a:spcBef>
                <a:spcPts val="0"/>
              </a:spcBef>
            </a:pPr>
            <a:r>
              <a:rPr lang="it-IT" altLang="en-US" sz="2400" dirty="0">
                <a:solidFill>
                  <a:schemeClr val="accent2"/>
                </a:solidFill>
                <a:latin typeface="Arial" panose="020B0604020202020204" pitchFamily="34" charset="0"/>
                <a:ea typeface="ＭＳ Ｐゴシック" panose="020B0600070205080204" pitchFamily="34" charset="-128"/>
                <a:cs typeface="Arial" panose="020B0604020202020204" pitchFamily="34" charset="0"/>
                <a:sym typeface="Wingdings" pitchFamily="2" charset="2"/>
              </a:rPr>
              <a:t>HOMOLOGY 	</a:t>
            </a:r>
            <a:r>
              <a:rPr lang="it-IT" altLang="en-US" sz="2400"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Wingdings" pitchFamily="2" charset="2"/>
              </a:rPr>
              <a:t>properties</a:t>
            </a:r>
            <a:r>
              <a:rPr lang="it-IT" altLang="en-US" sz="2400"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Wingdings" pitchFamily="2" charset="2"/>
              </a:rPr>
              <a:t> of </a:t>
            </a:r>
            <a:r>
              <a:rPr lang="it-IT" altLang="en-US" sz="2400"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Wingdings" pitchFamily="2" charset="2"/>
              </a:rPr>
              <a:t>characters</a:t>
            </a:r>
            <a:r>
              <a:rPr lang="it-IT" altLang="en-US" sz="2400"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Wingdings" pitchFamily="2" charset="2"/>
              </a:rPr>
              <a:t> (</a:t>
            </a:r>
            <a:r>
              <a:rPr lang="it-IT" altLang="en-US" sz="2400"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Wingdings" pitchFamily="2" charset="2"/>
              </a:rPr>
              <a:t>sequences</a:t>
            </a:r>
            <a:r>
              <a:rPr lang="it-IT" altLang="en-US" sz="2400"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Wingdings" pitchFamily="2" charset="2"/>
              </a:rPr>
              <a:t>) due to </a:t>
            </a:r>
            <a:r>
              <a:rPr lang="it-IT" altLang="en-US" sz="2400"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Wingdings" pitchFamily="2" charset="2"/>
              </a:rPr>
              <a:t>their</a:t>
            </a:r>
            <a:r>
              <a:rPr lang="it-IT" altLang="en-US" sz="2400"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Wingdings" pitchFamily="2" charset="2"/>
              </a:rPr>
              <a:t> </a:t>
            </a:r>
            <a:r>
              <a:rPr lang="it-IT" altLang="en-US" sz="2400"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Wingdings" pitchFamily="2" charset="2"/>
              </a:rPr>
              <a:t>derivation</a:t>
            </a:r>
            <a:r>
              <a:rPr lang="it-IT" altLang="en-US" sz="2400"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Wingdings" pitchFamily="2" charset="2"/>
              </a:rPr>
              <a:t> from a common </a:t>
            </a:r>
            <a:r>
              <a:rPr lang="it-IT" altLang="en-US" sz="2400"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Wingdings" pitchFamily="2" charset="2"/>
              </a:rPr>
              <a:t>ancestral</a:t>
            </a:r>
            <a:r>
              <a:rPr lang="it-IT" altLang="en-US" sz="2400"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Wingdings" pitchFamily="2" charset="2"/>
              </a:rPr>
              <a:t> </a:t>
            </a:r>
            <a:r>
              <a:rPr lang="it-IT" altLang="en-US" sz="2400"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Wingdings" pitchFamily="2" charset="2"/>
              </a:rPr>
              <a:t>sequence</a:t>
            </a:r>
            <a:endParaRPr lang="it-IT" altLang="ja-JP" sz="2400"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Wingdings" pitchFamily="2" charset="2"/>
            </a:endParaRPr>
          </a:p>
          <a:p>
            <a:pPr lvl="1" algn="l" eaLnBrk="1" hangingPunct="1">
              <a:lnSpc>
                <a:spcPct val="110000"/>
              </a:lnSpc>
              <a:spcBef>
                <a:spcPts val="0"/>
              </a:spcBef>
              <a:buFont typeface="Wingdings" pitchFamily="2" charset="2"/>
              <a:buChar char="à"/>
            </a:pPr>
            <a:r>
              <a:rPr lang="it-IT" altLang="en-US" sz="1800" b="1"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Homology</a:t>
            </a:r>
            <a:r>
              <a:rPr lang="it-IT" altLang="en-US" sz="1800" b="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it-IT" altLang="en-US" sz="1800" b="1"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is</a:t>
            </a:r>
            <a:r>
              <a:rPr lang="it-IT" altLang="en-US" sz="1800" b="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 qualitative </a:t>
            </a:r>
            <a:r>
              <a:rPr lang="it-IT" altLang="en-US" sz="1800" b="1"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property</a:t>
            </a:r>
            <a:r>
              <a:rPr lang="it-IT" altLang="en-US" sz="1800" b="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it-IT" altLang="en-US" sz="1800" b="1"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it</a:t>
            </a:r>
            <a:r>
              <a:rPr lang="it-IT" altLang="en-US" sz="1800" b="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it-IT" altLang="en-US" sz="1800" b="1"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cannot</a:t>
            </a:r>
            <a:r>
              <a:rPr lang="it-IT" altLang="en-US" sz="1800" b="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be </a:t>
            </a:r>
            <a:r>
              <a:rPr lang="it-IT" altLang="en-US" sz="1800" b="1"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measured</a:t>
            </a:r>
            <a:endParaRPr lang="it-IT" altLang="en-US" sz="2000" b="1" dirty="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pPr algn="l" eaLnBrk="1" hangingPunct="1">
              <a:lnSpc>
                <a:spcPct val="110000"/>
              </a:lnSpc>
              <a:spcBef>
                <a:spcPts val="0"/>
              </a:spcBef>
              <a:buFont typeface="Wingdings" pitchFamily="2" charset="2"/>
              <a:buChar char="à"/>
            </a:pPr>
            <a:endParaRPr lang="it-IT" altLang="en-US" sz="2400" dirty="0">
              <a:solidFill>
                <a:schemeClr val="accent2"/>
              </a:solidFill>
              <a:latin typeface="Arial" panose="020B0604020202020204" pitchFamily="34" charset="0"/>
              <a:ea typeface="ＭＳ Ｐゴシック" panose="020B0600070205080204" pitchFamily="34" charset="-128"/>
              <a:cs typeface="Arial" panose="020B0604020202020204" pitchFamily="34" charset="0"/>
              <a:sym typeface="Wingdings" pitchFamily="2" charset="2"/>
            </a:endParaRPr>
          </a:p>
          <a:p>
            <a:pPr algn="l" eaLnBrk="1" hangingPunct="1">
              <a:lnSpc>
                <a:spcPct val="110000"/>
              </a:lnSpc>
              <a:spcBef>
                <a:spcPts val="0"/>
              </a:spcBef>
            </a:pPr>
            <a:r>
              <a:rPr lang="it-IT" altLang="en-US" sz="2400" dirty="0">
                <a:solidFill>
                  <a:schemeClr val="accent2"/>
                </a:solidFill>
                <a:latin typeface="Arial" panose="020B0604020202020204" pitchFamily="34" charset="0"/>
                <a:ea typeface="ＭＳ Ｐゴシック" panose="020B0600070205080204" pitchFamily="34" charset="-128"/>
                <a:cs typeface="Arial" panose="020B0604020202020204" pitchFamily="34" charset="0"/>
                <a:sym typeface="Wingdings" pitchFamily="2" charset="2"/>
              </a:rPr>
              <a:t>SIMILARITY</a:t>
            </a:r>
            <a:r>
              <a:rPr lang="it-IT" altLang="ja-JP" sz="2400" dirty="0">
                <a:solidFill>
                  <a:schemeClr val="accent2"/>
                </a:solidFill>
                <a:latin typeface="Arial" panose="020B0604020202020204" pitchFamily="34" charset="0"/>
                <a:ea typeface="ＭＳ Ｐゴシック" panose="020B0600070205080204" pitchFamily="34" charset="-128"/>
                <a:cs typeface="Arial" panose="020B0604020202020204" pitchFamily="34" charset="0"/>
                <a:sym typeface="Wingdings" pitchFamily="2" charset="2"/>
              </a:rPr>
              <a:t> 	</a:t>
            </a:r>
            <a:r>
              <a:rPr lang="en-US" altLang="ja-JP" sz="2400"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Wingdings" pitchFamily="2" charset="2"/>
              </a:rPr>
              <a:t>"degree" of similarity between 2 sequences
	 </a:t>
            </a:r>
            <a:r>
              <a:rPr lang="en-US" altLang="ja-JP" sz="1800" b="1"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Wingdings" pitchFamily="2" charset="2"/>
              </a:rPr>
              <a:t>Similarity is a quantitative property, it can be measured</a:t>
            </a:r>
          </a:p>
          <a:p>
            <a:pPr algn="l" eaLnBrk="1" hangingPunct="1">
              <a:lnSpc>
                <a:spcPct val="110000"/>
              </a:lnSpc>
              <a:spcBef>
                <a:spcPts val="0"/>
              </a:spcBef>
            </a:pPr>
            <a:endParaRPr lang="it-IT" altLang="ja-JP" sz="2400" dirty="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pPr algn="l" eaLnBrk="1" hangingPunct="1">
              <a:lnSpc>
                <a:spcPct val="110000"/>
              </a:lnSpc>
              <a:spcBef>
                <a:spcPts val="0"/>
              </a:spcBef>
              <a:buFontTx/>
              <a:buChar char="•"/>
            </a:pPr>
            <a:r>
              <a:rPr lang="it-IT" altLang="en-US" sz="24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it-IT" altLang="en-US" sz="20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The </a:t>
            </a:r>
            <a:r>
              <a:rPr lang="it-IT" altLang="en-US" sz="2000"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observed</a:t>
            </a:r>
            <a:r>
              <a:rPr lang="it-IT" altLang="en-US" sz="20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it-IT" altLang="en-US" sz="2000"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similarity</a:t>
            </a:r>
            <a:r>
              <a:rPr lang="it-IT" altLang="en-US" sz="20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it-IT" altLang="en-US" sz="2000"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between</a:t>
            </a:r>
            <a:r>
              <a:rPr lang="it-IT" altLang="en-US" sz="20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it-IT" altLang="en-US" sz="2000"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two</a:t>
            </a:r>
            <a:r>
              <a:rPr lang="it-IT" altLang="en-US" sz="20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it-IT" altLang="en-US" sz="2000"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sequences</a:t>
            </a:r>
            <a:r>
              <a:rPr lang="it-IT" altLang="en-US" sz="20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MAY indicate </a:t>
            </a:r>
            <a:r>
              <a:rPr lang="it-IT" altLang="en-US" sz="2000"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that</a:t>
            </a:r>
            <a:r>
              <a:rPr lang="it-IT" altLang="en-US" sz="20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it-IT" altLang="en-US" sz="2000"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they</a:t>
            </a:r>
            <a:r>
              <a:rPr lang="it-IT" altLang="en-US" sz="20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are </a:t>
            </a:r>
            <a:r>
              <a:rPr lang="it-IT" altLang="en-US" sz="2000"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homologous</a:t>
            </a:r>
            <a:r>
              <a:rPr lang="it-IT" altLang="en-US" sz="20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i.e. </a:t>
            </a:r>
            <a:r>
              <a:rPr lang="it-IT" altLang="en-US" sz="2000"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evolutionarily</a:t>
            </a:r>
            <a:r>
              <a:rPr lang="it-IT" altLang="en-US" sz="20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it-IT" altLang="en-US" sz="2000"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related</a:t>
            </a:r>
            <a:r>
              <a:rPr lang="it-IT" altLang="en-US" sz="20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p>
          <a:p>
            <a:pPr algn="l" eaLnBrk="1" hangingPunct="1">
              <a:lnSpc>
                <a:spcPct val="110000"/>
              </a:lnSpc>
              <a:spcBef>
                <a:spcPts val="0"/>
              </a:spcBef>
            </a:pPr>
            <a:endParaRPr lang="it-IT" altLang="en-US" sz="1800" dirty="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pPr algn="l" eaLnBrk="1" hangingPunct="1">
              <a:lnSpc>
                <a:spcPct val="110000"/>
              </a:lnSpc>
              <a:spcBef>
                <a:spcPts val="0"/>
              </a:spcBef>
              <a:buFontTx/>
              <a:buChar char="•"/>
            </a:pPr>
            <a:r>
              <a:rPr lang="it-IT" altLang="en-US" sz="20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The </a:t>
            </a:r>
            <a:r>
              <a:rPr lang="it-IT" altLang="en-US" sz="2000"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similarity</a:t>
            </a:r>
            <a:r>
              <a:rPr lang="it-IT" altLang="en-US" sz="20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it-IT" altLang="en-US" sz="2000"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between</a:t>
            </a:r>
            <a:r>
              <a:rPr lang="it-IT" altLang="en-US" sz="20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it-IT" altLang="en-US" sz="2000"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sequences</a:t>
            </a:r>
            <a:r>
              <a:rPr lang="it-IT" altLang="en-US" sz="20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it-IT" altLang="en-US" sz="2000"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is</a:t>
            </a:r>
            <a:r>
              <a:rPr lang="it-IT" altLang="en-US" sz="20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it-IT" altLang="en-US" sz="2000"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observed</a:t>
            </a:r>
            <a:r>
              <a:rPr lang="it-IT" altLang="en-US" sz="20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the </a:t>
            </a:r>
            <a:r>
              <a:rPr lang="it-IT" altLang="en-US" sz="2000"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homology</a:t>
            </a:r>
            <a:r>
              <a:rPr lang="it-IT" altLang="en-US" sz="20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it-IT" altLang="en-US" sz="2000"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between</a:t>
            </a:r>
            <a:r>
              <a:rPr lang="it-IT" altLang="en-US" sz="20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it-IT" altLang="en-US" sz="2000"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sequences</a:t>
            </a:r>
            <a:r>
              <a:rPr lang="it-IT" altLang="en-US" sz="20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can be </a:t>
            </a:r>
            <a:r>
              <a:rPr lang="it-IT" altLang="en-US" sz="2000"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hypothesized</a:t>
            </a:r>
            <a:r>
              <a:rPr lang="it-IT" altLang="en-US" sz="20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on the </a:t>
            </a:r>
            <a:r>
              <a:rPr lang="it-IT" altLang="en-US" sz="2000"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basis</a:t>
            </a:r>
            <a:r>
              <a:rPr lang="it-IT" altLang="en-US" sz="20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of the </a:t>
            </a:r>
            <a:r>
              <a:rPr lang="it-IT" altLang="en-US" sz="2000"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similarity</a:t>
            </a:r>
            <a:r>
              <a:rPr lang="it-IT" altLang="en-US" sz="20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it-IT" altLang="en-US" sz="2000"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observed</a:t>
            </a:r>
            <a:endParaRPr lang="it-IT" altLang="en-US" sz="2000" dirty="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pPr algn="l" eaLnBrk="1" hangingPunct="1">
              <a:lnSpc>
                <a:spcPct val="110000"/>
              </a:lnSpc>
              <a:spcBef>
                <a:spcPts val="0"/>
              </a:spcBef>
              <a:buFontTx/>
              <a:buChar char="•"/>
            </a:pPr>
            <a:endParaRPr lang="it-IT" altLang="ja-JP" sz="2000" dirty="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pPr algn="l" eaLnBrk="1" hangingPunct="1">
              <a:lnSpc>
                <a:spcPct val="80000"/>
              </a:lnSpc>
              <a:buFontTx/>
              <a:buChar char="•"/>
            </a:pPr>
            <a:endParaRPr lang="it-IT" altLang="en-US" sz="1800" dirty="0">
              <a:solidFill>
                <a:srgbClr val="898989"/>
              </a:solidFill>
              <a:latin typeface="Arial" panose="020B0604020202020204" pitchFamily="34" charset="0"/>
              <a:ea typeface="ＭＳ Ｐゴシック" panose="020B0600070205080204" pitchFamily="34" charset="-128"/>
            </a:endParaRPr>
          </a:p>
          <a:p>
            <a:pPr algn="l" eaLnBrk="1" hangingPunct="1">
              <a:lnSpc>
                <a:spcPct val="80000"/>
              </a:lnSpc>
              <a:buFontTx/>
              <a:buChar char="•"/>
            </a:pPr>
            <a:endParaRPr lang="it-IT" altLang="en-US" sz="1800" dirty="0">
              <a:solidFill>
                <a:srgbClr val="898989"/>
              </a:solidFill>
              <a:latin typeface="Arial" panose="020B0604020202020204" pitchFamily="34" charset="0"/>
              <a:ea typeface="ＭＳ Ｐゴシック" panose="020B0600070205080204" pitchFamily="34" charset="-128"/>
            </a:endParaRPr>
          </a:p>
          <a:p>
            <a:pPr algn="l" eaLnBrk="1" hangingPunct="1">
              <a:lnSpc>
                <a:spcPct val="80000"/>
              </a:lnSpc>
              <a:buFontTx/>
              <a:buChar char="•"/>
            </a:pPr>
            <a:endParaRPr lang="it-IT" altLang="en-US" sz="1800" dirty="0">
              <a:solidFill>
                <a:srgbClr val="898989"/>
              </a:solidFill>
              <a:latin typeface="Arial" panose="020B0604020202020204" pitchFamily="34" charset="0"/>
              <a:ea typeface="ＭＳ Ｐゴシック" panose="020B0600070205080204" pitchFamily="34" charset="-128"/>
            </a:endParaRPr>
          </a:p>
          <a:p>
            <a:pPr algn="l" eaLnBrk="1" hangingPunct="1">
              <a:lnSpc>
                <a:spcPct val="80000"/>
              </a:lnSpc>
              <a:buFontTx/>
              <a:buChar char="•"/>
            </a:pPr>
            <a:endParaRPr lang="it-IT" altLang="en-US" sz="1800" dirty="0">
              <a:solidFill>
                <a:srgbClr val="898989"/>
              </a:solidFill>
              <a:latin typeface="Arial" panose="020B0604020202020204" pitchFamily="34" charset="0"/>
              <a:ea typeface="ＭＳ Ｐゴシック" panose="020B0600070205080204" pitchFamily="34" charset="-128"/>
            </a:endParaRPr>
          </a:p>
          <a:p>
            <a:pPr algn="l" eaLnBrk="1" hangingPunct="1">
              <a:lnSpc>
                <a:spcPct val="80000"/>
              </a:lnSpc>
              <a:buFontTx/>
              <a:buChar char="•"/>
            </a:pPr>
            <a:endParaRPr lang="it-IT" altLang="en-US" sz="1600" dirty="0">
              <a:solidFill>
                <a:srgbClr val="898989"/>
              </a:solidFill>
              <a:latin typeface="Arial" panose="020B0604020202020204" pitchFamily="34" charset="0"/>
              <a:ea typeface="ＭＳ Ｐゴシック" panose="020B0600070205080204" pitchFamily="34" charset="-128"/>
            </a:endParaRPr>
          </a:p>
          <a:p>
            <a:pPr algn="l" eaLnBrk="1" hangingPunct="1">
              <a:lnSpc>
                <a:spcPct val="80000"/>
              </a:lnSpc>
              <a:buFontTx/>
              <a:buChar char="•"/>
            </a:pPr>
            <a:endParaRPr lang="it-IT" altLang="en-US" sz="1800" dirty="0">
              <a:solidFill>
                <a:srgbClr val="898989"/>
              </a:solidFill>
              <a:latin typeface="Arial" panose="020B0604020202020204" pitchFamily="34" charset="0"/>
              <a:ea typeface="ＭＳ Ｐゴシック" panose="020B0600070205080204" pitchFamily="34" charset="-128"/>
            </a:endParaRPr>
          </a:p>
          <a:p>
            <a:pPr algn="l" eaLnBrk="1" hangingPunct="1">
              <a:lnSpc>
                <a:spcPct val="80000"/>
              </a:lnSpc>
            </a:pPr>
            <a:r>
              <a:rPr lang="it-IT" altLang="en-US" sz="1800" dirty="0">
                <a:solidFill>
                  <a:srgbClr val="898989"/>
                </a:solidFill>
                <a:latin typeface="Arial" panose="020B0604020202020204" pitchFamily="34" charset="0"/>
                <a:ea typeface="ＭＳ Ｐゴシック" panose="020B0600070205080204" pitchFamily="34" charset="-128"/>
              </a:rPr>
              <a:t>	</a:t>
            </a:r>
            <a:r>
              <a:rPr lang="it-IT" altLang="en-US" sz="2000" dirty="0">
                <a:solidFill>
                  <a:srgbClr val="898989"/>
                </a:solidFill>
                <a:latin typeface="Arial" panose="020B0604020202020204" pitchFamily="34" charset="0"/>
                <a:ea typeface="ＭＳ Ｐゴシック" panose="020B0600070205080204" pitchFamily="34" charset="-128"/>
              </a:rPr>
              <a:t>           </a:t>
            </a:r>
            <a:r>
              <a:rPr lang="it-IT" altLang="en-US" sz="2000" dirty="0" err="1">
                <a:solidFill>
                  <a:srgbClr val="FF0000"/>
                </a:solidFill>
                <a:latin typeface="Arial" panose="020B0604020202020204" pitchFamily="34" charset="0"/>
                <a:ea typeface="ＭＳ Ｐゴシック" panose="020B0600070205080204" pitchFamily="34" charset="-128"/>
              </a:rPr>
              <a:t>Percentage</a:t>
            </a:r>
            <a:r>
              <a:rPr lang="it-IT" altLang="en-US" sz="2000" dirty="0">
                <a:solidFill>
                  <a:srgbClr val="FF0000"/>
                </a:solidFill>
                <a:latin typeface="Arial" panose="020B0604020202020204" pitchFamily="34" charset="0"/>
                <a:ea typeface="ＭＳ Ｐゴシック" panose="020B0600070205080204" pitchFamily="34" charset="-128"/>
              </a:rPr>
              <a:t> of </a:t>
            </a:r>
            <a:r>
              <a:rPr lang="it-IT" altLang="en-US" sz="2000" dirty="0" err="1">
                <a:solidFill>
                  <a:srgbClr val="FF0000"/>
                </a:solidFill>
                <a:latin typeface="Arial" panose="020B0604020202020204" pitchFamily="34" charset="0"/>
                <a:ea typeface="ＭＳ Ｐゴシック" panose="020B0600070205080204" pitchFamily="34" charset="-128"/>
              </a:rPr>
              <a:t>similarity</a:t>
            </a:r>
            <a:r>
              <a:rPr lang="it-IT" altLang="en-US" sz="2000" dirty="0">
                <a:solidFill>
                  <a:srgbClr val="FF0000"/>
                </a:solidFill>
                <a:latin typeface="Arial" panose="020B0604020202020204" pitchFamily="34" charset="0"/>
                <a:ea typeface="ＭＳ Ｐゴシック" panose="020B0600070205080204" pitchFamily="34" charset="-128"/>
              </a:rPr>
              <a:t>!</a:t>
            </a:r>
            <a:r>
              <a:rPr lang="it-IT" altLang="ja-JP" sz="2000" dirty="0">
                <a:solidFill>
                  <a:srgbClr val="FF0000"/>
                </a:solidFill>
                <a:latin typeface="Arial" panose="020B0604020202020204" pitchFamily="34" charset="0"/>
                <a:ea typeface="ＭＳ Ｐゴシック" panose="020B0600070205080204" pitchFamily="34" charset="-128"/>
              </a:rPr>
              <a:t>               </a:t>
            </a:r>
            <a:r>
              <a:rPr lang="it-IT" altLang="ja-JP" sz="2000" dirty="0" err="1">
                <a:solidFill>
                  <a:srgbClr val="FF0000"/>
                </a:solidFill>
                <a:latin typeface="Arial" panose="020B0604020202020204" pitchFamily="34" charset="0"/>
                <a:ea typeface="ＭＳ Ｐゴシック" panose="020B0600070205080204" pitchFamily="34" charset="-128"/>
              </a:rPr>
              <a:t>Similarity</a:t>
            </a:r>
            <a:r>
              <a:rPr lang="it-IT" altLang="ja-JP" sz="2000" dirty="0">
                <a:solidFill>
                  <a:srgbClr val="FF0000"/>
                </a:solidFill>
                <a:latin typeface="Arial" panose="020B0604020202020204" pitchFamily="34" charset="0"/>
                <a:ea typeface="ＭＳ Ｐゴシック" panose="020B0600070205080204" pitchFamily="34" charset="-128"/>
              </a:rPr>
              <a:t> </a:t>
            </a:r>
            <a:r>
              <a:rPr lang="it-IT" altLang="ja-JP" sz="2000" dirty="0" err="1">
                <a:solidFill>
                  <a:srgbClr val="FF0000"/>
                </a:solidFill>
                <a:latin typeface="Arial" panose="020B0604020202020204" pitchFamily="34" charset="0"/>
                <a:ea typeface="ＭＳ Ｐゴシック" panose="020B0600070205080204" pitchFamily="34" charset="-128"/>
              </a:rPr>
              <a:t>search</a:t>
            </a:r>
            <a:r>
              <a:rPr lang="it-IT" altLang="ja-JP" sz="2000" dirty="0">
                <a:solidFill>
                  <a:srgbClr val="FF0000"/>
                </a:solidFill>
                <a:latin typeface="Arial" panose="020B0604020202020204" pitchFamily="34" charset="0"/>
                <a:ea typeface="ＭＳ Ｐゴシック" panose="020B0600070205080204" pitchFamily="34" charset="-128"/>
              </a:rPr>
              <a:t>!</a:t>
            </a:r>
            <a:endParaRPr lang="it-IT" altLang="en-US" sz="1800" dirty="0">
              <a:solidFill>
                <a:srgbClr val="898989"/>
              </a:solidFill>
              <a:latin typeface="Arial" panose="020B0604020202020204" pitchFamily="34" charset="0"/>
              <a:ea typeface="ＭＳ Ｐゴシック" panose="020B0600070205080204" pitchFamily="34" charset="-128"/>
            </a:endParaRPr>
          </a:p>
        </p:txBody>
      </p:sp>
      <p:grpSp>
        <p:nvGrpSpPr>
          <p:cNvPr id="20482" name="Group 3">
            <a:extLst>
              <a:ext uri="{FF2B5EF4-FFF2-40B4-BE49-F238E27FC236}">
                <a16:creationId xmlns:a16="http://schemas.microsoft.com/office/drawing/2014/main" id="{B83BAE86-B04E-034A-BC62-444364C2DA57}"/>
              </a:ext>
            </a:extLst>
          </p:cNvPr>
          <p:cNvGrpSpPr>
            <a:grpSpLocks/>
          </p:cNvGrpSpPr>
          <p:nvPr/>
        </p:nvGrpSpPr>
        <p:grpSpPr bwMode="auto">
          <a:xfrm>
            <a:off x="1371600" y="4525611"/>
            <a:ext cx="6553200" cy="1600200"/>
            <a:chOff x="576" y="2990"/>
            <a:chExt cx="4656" cy="1258"/>
          </a:xfrm>
        </p:grpSpPr>
        <p:sp>
          <p:nvSpPr>
            <p:cNvPr id="20506" name="Oval 4">
              <a:extLst>
                <a:ext uri="{FF2B5EF4-FFF2-40B4-BE49-F238E27FC236}">
                  <a16:creationId xmlns:a16="http://schemas.microsoft.com/office/drawing/2014/main" id="{DD352BA8-3F3F-4A4E-A663-71E479411816}"/>
                </a:ext>
              </a:extLst>
            </p:cNvPr>
            <p:cNvSpPr>
              <a:spLocks noChangeArrowheads="1"/>
            </p:cNvSpPr>
            <p:nvPr/>
          </p:nvSpPr>
          <p:spPr bwMode="auto">
            <a:xfrm>
              <a:off x="576" y="3264"/>
              <a:ext cx="1920" cy="912"/>
            </a:xfrm>
            <a:prstGeom prst="ellipse">
              <a:avLst/>
            </a:prstGeom>
            <a:solidFill>
              <a:srgbClr val="FFDDFF"/>
            </a:solidFill>
            <a:ln w="9525">
              <a:solidFill>
                <a:srgbClr val="336600"/>
              </a:solidFill>
              <a:round/>
              <a:headEnd/>
              <a:tailEnd/>
            </a:ln>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0507" name="Oval 5">
              <a:extLst>
                <a:ext uri="{FF2B5EF4-FFF2-40B4-BE49-F238E27FC236}">
                  <a16:creationId xmlns:a16="http://schemas.microsoft.com/office/drawing/2014/main" id="{72DD05D0-AF8E-C940-8FCA-62E2DF69FED1}"/>
                </a:ext>
              </a:extLst>
            </p:cNvPr>
            <p:cNvSpPr>
              <a:spLocks noChangeArrowheads="1"/>
            </p:cNvSpPr>
            <p:nvPr/>
          </p:nvSpPr>
          <p:spPr bwMode="auto">
            <a:xfrm>
              <a:off x="1008" y="3456"/>
              <a:ext cx="144" cy="240"/>
            </a:xfrm>
            <a:prstGeom prst="ellipse">
              <a:avLst/>
            </a:prstGeom>
            <a:solidFill>
              <a:schemeClr val="bg1"/>
            </a:solidFill>
            <a:ln w="9525">
              <a:solidFill>
                <a:srgbClr val="336600"/>
              </a:solidFill>
              <a:round/>
              <a:headEnd/>
              <a:tailEnd/>
            </a:ln>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0508" name="WordArt 6">
              <a:extLst>
                <a:ext uri="{FF2B5EF4-FFF2-40B4-BE49-F238E27FC236}">
                  <a16:creationId xmlns:a16="http://schemas.microsoft.com/office/drawing/2014/main" id="{6800E531-1161-D041-8F49-880ED1159916}"/>
                </a:ext>
              </a:extLst>
            </p:cNvPr>
            <p:cNvSpPr>
              <a:spLocks noChangeArrowheads="1" noChangeShapeType="1" noTextEdit="1"/>
            </p:cNvSpPr>
            <p:nvPr/>
          </p:nvSpPr>
          <p:spPr bwMode="auto">
            <a:xfrm>
              <a:off x="864" y="3792"/>
              <a:ext cx="1356" cy="456"/>
            </a:xfrm>
            <a:prstGeom prst="rect">
              <a:avLst/>
            </a:prstGeom>
          </p:spPr>
          <p:txBody>
            <a:bodyPr spcFirstLastPara="1" wrap="none" fromWordArt="1">
              <a:prstTxWarp prst="textArchUp">
                <a:avLst>
                  <a:gd name="adj" fmla="val 10800000"/>
                </a:avLst>
              </a:prstTxWarp>
            </a:bodyPr>
            <a:lstStyle/>
            <a:p>
              <a:pPr algn="ctr"/>
              <a:r>
                <a:rPr lang="en-US" sz="3600" b="1" kern="10" dirty="0">
                  <a:ln w="9525">
                    <a:solidFill>
                      <a:srgbClr val="FF66FF"/>
                    </a:solidFill>
                    <a:round/>
                    <a:headEnd/>
                    <a:tailEnd/>
                  </a:ln>
                  <a:solidFill>
                    <a:srgbClr val="000000"/>
                  </a:solidFill>
                  <a:latin typeface="Arial Black" panose="020B0604020202020204" pitchFamily="34" charset="0"/>
                  <a:cs typeface="Arial Black" panose="020B0604020202020204" pitchFamily="34" charset="0"/>
                </a:rPr>
                <a:t>Percentage of homology</a:t>
              </a:r>
            </a:p>
          </p:txBody>
        </p:sp>
        <p:sp>
          <p:nvSpPr>
            <p:cNvPr id="20509" name="Oval 7">
              <a:extLst>
                <a:ext uri="{FF2B5EF4-FFF2-40B4-BE49-F238E27FC236}">
                  <a16:creationId xmlns:a16="http://schemas.microsoft.com/office/drawing/2014/main" id="{6A61D046-BDAA-7C4F-8894-10AFB94CCA63}"/>
                </a:ext>
              </a:extLst>
            </p:cNvPr>
            <p:cNvSpPr>
              <a:spLocks noChangeArrowheads="1"/>
            </p:cNvSpPr>
            <p:nvPr/>
          </p:nvSpPr>
          <p:spPr bwMode="auto">
            <a:xfrm>
              <a:off x="1008" y="3552"/>
              <a:ext cx="144" cy="144"/>
            </a:xfrm>
            <a:prstGeom prst="ellipse">
              <a:avLst/>
            </a:prstGeom>
            <a:solidFill>
              <a:schemeClr val="accent1"/>
            </a:solidFill>
            <a:ln w="9525">
              <a:solidFill>
                <a:srgbClr val="336600"/>
              </a:solidFill>
              <a:round/>
              <a:headEnd/>
              <a:tailEnd/>
            </a:ln>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0510" name="Oval 8">
              <a:extLst>
                <a:ext uri="{FF2B5EF4-FFF2-40B4-BE49-F238E27FC236}">
                  <a16:creationId xmlns:a16="http://schemas.microsoft.com/office/drawing/2014/main" id="{910DD383-B9CA-FF42-8330-7EC669BE149B}"/>
                </a:ext>
              </a:extLst>
            </p:cNvPr>
            <p:cNvSpPr>
              <a:spLocks noChangeArrowheads="1"/>
            </p:cNvSpPr>
            <p:nvPr/>
          </p:nvSpPr>
          <p:spPr bwMode="auto">
            <a:xfrm>
              <a:off x="1872" y="3456"/>
              <a:ext cx="144" cy="240"/>
            </a:xfrm>
            <a:prstGeom prst="ellipse">
              <a:avLst/>
            </a:prstGeom>
            <a:solidFill>
              <a:schemeClr val="bg1"/>
            </a:solidFill>
            <a:ln w="9525">
              <a:solidFill>
                <a:srgbClr val="336600"/>
              </a:solidFill>
              <a:round/>
              <a:headEnd/>
              <a:tailEnd/>
            </a:ln>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0511" name="Oval 9">
              <a:extLst>
                <a:ext uri="{FF2B5EF4-FFF2-40B4-BE49-F238E27FC236}">
                  <a16:creationId xmlns:a16="http://schemas.microsoft.com/office/drawing/2014/main" id="{0FECD376-59FF-7944-874B-C6232903F549}"/>
                </a:ext>
              </a:extLst>
            </p:cNvPr>
            <p:cNvSpPr>
              <a:spLocks noChangeArrowheads="1"/>
            </p:cNvSpPr>
            <p:nvPr/>
          </p:nvSpPr>
          <p:spPr bwMode="auto">
            <a:xfrm>
              <a:off x="1872" y="3552"/>
              <a:ext cx="144" cy="144"/>
            </a:xfrm>
            <a:prstGeom prst="ellipse">
              <a:avLst/>
            </a:prstGeom>
            <a:solidFill>
              <a:schemeClr val="accent1"/>
            </a:solidFill>
            <a:ln w="9525">
              <a:solidFill>
                <a:srgbClr val="336600"/>
              </a:solidFill>
              <a:round/>
              <a:headEnd/>
              <a:tailEnd/>
            </a:ln>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0512" name="Oval 10">
              <a:extLst>
                <a:ext uri="{FF2B5EF4-FFF2-40B4-BE49-F238E27FC236}">
                  <a16:creationId xmlns:a16="http://schemas.microsoft.com/office/drawing/2014/main" id="{3FCB5D13-81E8-0848-839D-E5804B84DA55}"/>
                </a:ext>
              </a:extLst>
            </p:cNvPr>
            <p:cNvSpPr>
              <a:spLocks noChangeArrowheads="1"/>
            </p:cNvSpPr>
            <p:nvPr/>
          </p:nvSpPr>
          <p:spPr bwMode="auto">
            <a:xfrm>
              <a:off x="2767" y="3264"/>
              <a:ext cx="1920" cy="912"/>
            </a:xfrm>
            <a:prstGeom prst="ellipse">
              <a:avLst/>
            </a:prstGeom>
            <a:solidFill>
              <a:srgbClr val="FFC979"/>
            </a:solidFill>
            <a:ln w="9525">
              <a:solidFill>
                <a:srgbClr val="FF00FF"/>
              </a:solidFill>
              <a:round/>
              <a:headEnd/>
              <a:tailEnd/>
            </a:ln>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0513" name="Oval 11">
              <a:extLst>
                <a:ext uri="{FF2B5EF4-FFF2-40B4-BE49-F238E27FC236}">
                  <a16:creationId xmlns:a16="http://schemas.microsoft.com/office/drawing/2014/main" id="{FB525A98-EBDB-F347-9F28-792C928981A2}"/>
                </a:ext>
              </a:extLst>
            </p:cNvPr>
            <p:cNvSpPr>
              <a:spLocks noChangeArrowheads="1"/>
            </p:cNvSpPr>
            <p:nvPr/>
          </p:nvSpPr>
          <p:spPr bwMode="auto">
            <a:xfrm>
              <a:off x="3199" y="3456"/>
              <a:ext cx="144" cy="240"/>
            </a:xfrm>
            <a:prstGeom prst="ellipse">
              <a:avLst/>
            </a:prstGeom>
            <a:solidFill>
              <a:schemeClr val="bg1"/>
            </a:solidFill>
            <a:ln w="9525">
              <a:solidFill>
                <a:srgbClr val="FF00FF"/>
              </a:solidFill>
              <a:round/>
              <a:headEnd/>
              <a:tailEnd/>
            </a:ln>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0514" name="WordArt 12">
              <a:extLst>
                <a:ext uri="{FF2B5EF4-FFF2-40B4-BE49-F238E27FC236}">
                  <a16:creationId xmlns:a16="http://schemas.microsoft.com/office/drawing/2014/main" id="{2B38AB26-5271-5F47-852E-35EF22227A88}"/>
                </a:ext>
              </a:extLst>
            </p:cNvPr>
            <p:cNvSpPr>
              <a:spLocks noChangeArrowheads="1" noChangeShapeType="1" noTextEdit="1"/>
            </p:cNvSpPr>
            <p:nvPr/>
          </p:nvSpPr>
          <p:spPr bwMode="auto">
            <a:xfrm>
              <a:off x="3007" y="3768"/>
              <a:ext cx="1431" cy="456"/>
            </a:xfrm>
            <a:prstGeom prst="rect">
              <a:avLst/>
            </a:prstGeom>
          </p:spPr>
          <p:txBody>
            <a:bodyPr spcFirstLastPara="1" wrap="none" fromWordArt="1">
              <a:prstTxWarp prst="textArchUp">
                <a:avLst>
                  <a:gd name="adj" fmla="val 10800000"/>
                </a:avLst>
              </a:prstTxWarp>
            </a:bodyPr>
            <a:lstStyle/>
            <a:p>
              <a:pPr algn="ctr"/>
              <a:r>
                <a:rPr lang="en-US" sz="3600" kern="10" dirty="0">
                  <a:ln w="9525">
                    <a:solidFill>
                      <a:srgbClr val="FF0066"/>
                    </a:solidFill>
                    <a:round/>
                    <a:headEnd/>
                    <a:tailEnd/>
                  </a:ln>
                  <a:solidFill>
                    <a:srgbClr val="000000"/>
                  </a:solidFill>
                  <a:latin typeface="Arial Black" panose="020B0604020202020204" pitchFamily="34" charset="0"/>
                  <a:cs typeface="Arial Black" panose="020B0604020202020204" pitchFamily="34" charset="0"/>
                </a:rPr>
                <a:t>Homology search</a:t>
              </a:r>
            </a:p>
          </p:txBody>
        </p:sp>
        <p:sp>
          <p:nvSpPr>
            <p:cNvPr id="20515" name="Oval 13">
              <a:extLst>
                <a:ext uri="{FF2B5EF4-FFF2-40B4-BE49-F238E27FC236}">
                  <a16:creationId xmlns:a16="http://schemas.microsoft.com/office/drawing/2014/main" id="{1680F871-D801-E44C-A9EA-75AAADB8F006}"/>
                </a:ext>
              </a:extLst>
            </p:cNvPr>
            <p:cNvSpPr>
              <a:spLocks noChangeArrowheads="1"/>
            </p:cNvSpPr>
            <p:nvPr/>
          </p:nvSpPr>
          <p:spPr bwMode="auto">
            <a:xfrm>
              <a:off x="3199" y="3552"/>
              <a:ext cx="144" cy="144"/>
            </a:xfrm>
            <a:prstGeom prst="ellipse">
              <a:avLst/>
            </a:prstGeom>
            <a:solidFill>
              <a:srgbClr val="996633"/>
            </a:solidFill>
            <a:ln w="9525">
              <a:solidFill>
                <a:srgbClr val="FF00FF"/>
              </a:solidFill>
              <a:round/>
              <a:headEnd/>
              <a:tailEnd/>
            </a:ln>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0516" name="Oval 14">
              <a:extLst>
                <a:ext uri="{FF2B5EF4-FFF2-40B4-BE49-F238E27FC236}">
                  <a16:creationId xmlns:a16="http://schemas.microsoft.com/office/drawing/2014/main" id="{8514311A-8954-E04B-997C-0EE6509405D9}"/>
                </a:ext>
              </a:extLst>
            </p:cNvPr>
            <p:cNvSpPr>
              <a:spLocks noChangeArrowheads="1"/>
            </p:cNvSpPr>
            <p:nvPr/>
          </p:nvSpPr>
          <p:spPr bwMode="auto">
            <a:xfrm>
              <a:off x="4063" y="3456"/>
              <a:ext cx="144" cy="240"/>
            </a:xfrm>
            <a:prstGeom prst="ellipse">
              <a:avLst/>
            </a:prstGeom>
            <a:solidFill>
              <a:schemeClr val="bg1"/>
            </a:solidFill>
            <a:ln w="9525">
              <a:solidFill>
                <a:srgbClr val="FF00FF"/>
              </a:solidFill>
              <a:round/>
              <a:headEnd/>
              <a:tailEnd/>
            </a:ln>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0517" name="Oval 15">
              <a:extLst>
                <a:ext uri="{FF2B5EF4-FFF2-40B4-BE49-F238E27FC236}">
                  <a16:creationId xmlns:a16="http://schemas.microsoft.com/office/drawing/2014/main" id="{C473B473-012F-5E43-A3FB-4D45397E037A}"/>
                </a:ext>
              </a:extLst>
            </p:cNvPr>
            <p:cNvSpPr>
              <a:spLocks noChangeArrowheads="1"/>
            </p:cNvSpPr>
            <p:nvPr/>
          </p:nvSpPr>
          <p:spPr bwMode="auto">
            <a:xfrm>
              <a:off x="4063" y="3552"/>
              <a:ext cx="144" cy="144"/>
            </a:xfrm>
            <a:prstGeom prst="ellipse">
              <a:avLst/>
            </a:prstGeom>
            <a:solidFill>
              <a:srgbClr val="996633"/>
            </a:solidFill>
            <a:ln w="9525">
              <a:solidFill>
                <a:srgbClr val="FF00FF"/>
              </a:solidFill>
              <a:round/>
              <a:headEnd/>
              <a:tailEnd/>
            </a:ln>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0518" name="AutoShape 16">
              <a:extLst>
                <a:ext uri="{FF2B5EF4-FFF2-40B4-BE49-F238E27FC236}">
                  <a16:creationId xmlns:a16="http://schemas.microsoft.com/office/drawing/2014/main" id="{B0909F38-9CBD-3D4F-B744-70309BB39197}"/>
                </a:ext>
              </a:extLst>
            </p:cNvPr>
            <p:cNvSpPr>
              <a:spLocks noChangeArrowheads="1"/>
            </p:cNvSpPr>
            <p:nvPr/>
          </p:nvSpPr>
          <p:spPr bwMode="auto">
            <a:xfrm rot="6396231">
              <a:off x="4656" y="3134"/>
              <a:ext cx="720" cy="432"/>
            </a:xfrm>
            <a:prstGeom prst="lightningBolt">
              <a:avLst/>
            </a:prstGeom>
            <a:solidFill>
              <a:srgbClr val="FFFF00"/>
            </a:solidFill>
            <a:ln w="9525">
              <a:solidFill>
                <a:srgbClr val="FF9900"/>
              </a:solidFill>
              <a:miter lim="800000"/>
              <a:headEnd/>
              <a:tailEnd/>
            </a:ln>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0519" name="AutoShape 17">
              <a:extLst>
                <a:ext uri="{FF2B5EF4-FFF2-40B4-BE49-F238E27FC236}">
                  <a16:creationId xmlns:a16="http://schemas.microsoft.com/office/drawing/2014/main" id="{B3202ADB-B20D-BF40-8474-CAC4F42ACD1E}"/>
                </a:ext>
              </a:extLst>
            </p:cNvPr>
            <p:cNvSpPr>
              <a:spLocks noChangeArrowheads="1"/>
            </p:cNvSpPr>
            <p:nvPr/>
          </p:nvSpPr>
          <p:spPr bwMode="auto">
            <a:xfrm rot="6396231">
              <a:off x="2405" y="3138"/>
              <a:ext cx="716" cy="426"/>
            </a:xfrm>
            <a:prstGeom prst="lightningBolt">
              <a:avLst/>
            </a:prstGeom>
            <a:solidFill>
              <a:srgbClr val="FFFF00"/>
            </a:solidFill>
            <a:ln w="9525">
              <a:solidFill>
                <a:srgbClr val="FF9900"/>
              </a:solidFill>
              <a:miter lim="800000"/>
              <a:headEnd/>
              <a:tailEnd/>
            </a:ln>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nvGrpSpPr>
          <p:cNvPr id="20483" name="Group 18">
            <a:extLst>
              <a:ext uri="{FF2B5EF4-FFF2-40B4-BE49-F238E27FC236}">
                <a16:creationId xmlns:a16="http://schemas.microsoft.com/office/drawing/2014/main" id="{928EA26A-F54B-2A48-88D1-691C90043DFA}"/>
              </a:ext>
            </a:extLst>
          </p:cNvPr>
          <p:cNvGrpSpPr>
            <a:grpSpLocks/>
          </p:cNvGrpSpPr>
          <p:nvPr/>
        </p:nvGrpSpPr>
        <p:grpSpPr bwMode="auto">
          <a:xfrm>
            <a:off x="0" y="0"/>
            <a:ext cx="9144000" cy="6858000"/>
            <a:chOff x="0" y="0"/>
            <a:chExt cx="5760" cy="4320"/>
          </a:xfrm>
        </p:grpSpPr>
        <p:grpSp>
          <p:nvGrpSpPr>
            <p:cNvPr id="20484" name="Group 19">
              <a:extLst>
                <a:ext uri="{FF2B5EF4-FFF2-40B4-BE49-F238E27FC236}">
                  <a16:creationId xmlns:a16="http://schemas.microsoft.com/office/drawing/2014/main" id="{0FC74A65-325F-084F-8B06-ED006280CC95}"/>
                </a:ext>
              </a:extLst>
            </p:cNvPr>
            <p:cNvGrpSpPr>
              <a:grpSpLocks/>
            </p:cNvGrpSpPr>
            <p:nvPr/>
          </p:nvGrpSpPr>
          <p:grpSpPr bwMode="auto">
            <a:xfrm>
              <a:off x="0" y="0"/>
              <a:ext cx="5760" cy="96"/>
              <a:chOff x="48" y="336"/>
              <a:chExt cx="6192" cy="48"/>
            </a:xfrm>
          </p:grpSpPr>
          <p:sp>
            <p:nvSpPr>
              <p:cNvPr id="20496" name="Rectangle 20">
                <a:extLst>
                  <a:ext uri="{FF2B5EF4-FFF2-40B4-BE49-F238E27FC236}">
                    <a16:creationId xmlns:a16="http://schemas.microsoft.com/office/drawing/2014/main" id="{B2454F4A-DBC8-234B-8850-234785F6B4DC}"/>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0497" name="Rectangle 21">
                <a:extLst>
                  <a:ext uri="{FF2B5EF4-FFF2-40B4-BE49-F238E27FC236}">
                    <a16:creationId xmlns:a16="http://schemas.microsoft.com/office/drawing/2014/main" id="{7F7CE38A-D7C0-8D49-BDAF-81DFFE1FCB02}"/>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0498" name="Rectangle 22">
                <a:extLst>
                  <a:ext uri="{FF2B5EF4-FFF2-40B4-BE49-F238E27FC236}">
                    <a16:creationId xmlns:a16="http://schemas.microsoft.com/office/drawing/2014/main" id="{F8A302A4-0A92-E940-9FAE-CEB081C67078}"/>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0499" name="Rectangle 23">
                <a:extLst>
                  <a:ext uri="{FF2B5EF4-FFF2-40B4-BE49-F238E27FC236}">
                    <a16:creationId xmlns:a16="http://schemas.microsoft.com/office/drawing/2014/main" id="{D83AED32-5535-E94A-AC5A-90173BEA175F}"/>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0500" name="Rectangle 24">
                <a:extLst>
                  <a:ext uri="{FF2B5EF4-FFF2-40B4-BE49-F238E27FC236}">
                    <a16:creationId xmlns:a16="http://schemas.microsoft.com/office/drawing/2014/main" id="{066AEC61-E320-B047-916D-F67F5FFFB33E}"/>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0501" name="Rectangle 25">
                <a:extLst>
                  <a:ext uri="{FF2B5EF4-FFF2-40B4-BE49-F238E27FC236}">
                    <a16:creationId xmlns:a16="http://schemas.microsoft.com/office/drawing/2014/main" id="{9AFB3011-ED71-144A-AEC8-4DA9076B412C}"/>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0502" name="Rectangle 26">
                <a:extLst>
                  <a:ext uri="{FF2B5EF4-FFF2-40B4-BE49-F238E27FC236}">
                    <a16:creationId xmlns:a16="http://schemas.microsoft.com/office/drawing/2014/main" id="{9EECDBBA-4224-D24B-AAA3-0B4EAFF98A97}"/>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0503" name="Rectangle 27">
                <a:extLst>
                  <a:ext uri="{FF2B5EF4-FFF2-40B4-BE49-F238E27FC236}">
                    <a16:creationId xmlns:a16="http://schemas.microsoft.com/office/drawing/2014/main" id="{B7AA2C0A-BA54-FE4E-BECF-7A6E0F1787AB}"/>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0504" name="Rectangle 28">
                <a:extLst>
                  <a:ext uri="{FF2B5EF4-FFF2-40B4-BE49-F238E27FC236}">
                    <a16:creationId xmlns:a16="http://schemas.microsoft.com/office/drawing/2014/main" id="{1AD1854B-8773-CC44-A696-2EF80A521DD6}"/>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0505" name="Rectangle 29">
                <a:extLst>
                  <a:ext uri="{FF2B5EF4-FFF2-40B4-BE49-F238E27FC236}">
                    <a16:creationId xmlns:a16="http://schemas.microsoft.com/office/drawing/2014/main" id="{DC0C0A08-60A3-B040-B8E4-601C8993DBF2}"/>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nvGrpSpPr>
            <p:cNvPr id="20485" name="Group 30">
              <a:extLst>
                <a:ext uri="{FF2B5EF4-FFF2-40B4-BE49-F238E27FC236}">
                  <a16:creationId xmlns:a16="http://schemas.microsoft.com/office/drawing/2014/main" id="{8A3B0084-5350-5848-A339-B629FDEB3796}"/>
                </a:ext>
              </a:extLst>
            </p:cNvPr>
            <p:cNvGrpSpPr>
              <a:grpSpLocks/>
            </p:cNvGrpSpPr>
            <p:nvPr/>
          </p:nvGrpSpPr>
          <p:grpSpPr bwMode="auto">
            <a:xfrm>
              <a:off x="0" y="4224"/>
              <a:ext cx="5760" cy="96"/>
              <a:chOff x="48" y="336"/>
              <a:chExt cx="6192" cy="48"/>
            </a:xfrm>
          </p:grpSpPr>
          <p:sp>
            <p:nvSpPr>
              <p:cNvPr id="20486" name="Rectangle 31">
                <a:extLst>
                  <a:ext uri="{FF2B5EF4-FFF2-40B4-BE49-F238E27FC236}">
                    <a16:creationId xmlns:a16="http://schemas.microsoft.com/office/drawing/2014/main" id="{AE016EB9-F619-994D-A5F7-3C06ECFD9004}"/>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0487" name="Rectangle 32">
                <a:extLst>
                  <a:ext uri="{FF2B5EF4-FFF2-40B4-BE49-F238E27FC236}">
                    <a16:creationId xmlns:a16="http://schemas.microsoft.com/office/drawing/2014/main" id="{C174C42E-478B-FC4F-9FEC-B4925F3DC997}"/>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0488" name="Rectangle 33">
                <a:extLst>
                  <a:ext uri="{FF2B5EF4-FFF2-40B4-BE49-F238E27FC236}">
                    <a16:creationId xmlns:a16="http://schemas.microsoft.com/office/drawing/2014/main" id="{BEBE9F05-2DC8-E64F-9C59-2F8F2F8CCD5A}"/>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0489" name="Rectangle 34">
                <a:extLst>
                  <a:ext uri="{FF2B5EF4-FFF2-40B4-BE49-F238E27FC236}">
                    <a16:creationId xmlns:a16="http://schemas.microsoft.com/office/drawing/2014/main" id="{DF910789-1052-4E42-82F8-B75094561607}"/>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0490" name="Rectangle 35">
                <a:extLst>
                  <a:ext uri="{FF2B5EF4-FFF2-40B4-BE49-F238E27FC236}">
                    <a16:creationId xmlns:a16="http://schemas.microsoft.com/office/drawing/2014/main" id="{5FE325B9-075F-134B-95AB-E819ABDF3783}"/>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0491" name="Rectangle 36">
                <a:extLst>
                  <a:ext uri="{FF2B5EF4-FFF2-40B4-BE49-F238E27FC236}">
                    <a16:creationId xmlns:a16="http://schemas.microsoft.com/office/drawing/2014/main" id="{E8FE69C4-5E88-804C-9F91-5ADC81355265}"/>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0492" name="Rectangle 37">
                <a:extLst>
                  <a:ext uri="{FF2B5EF4-FFF2-40B4-BE49-F238E27FC236}">
                    <a16:creationId xmlns:a16="http://schemas.microsoft.com/office/drawing/2014/main" id="{066679B1-03E3-B843-BDF8-322BCE73508A}"/>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0493" name="Rectangle 38">
                <a:extLst>
                  <a:ext uri="{FF2B5EF4-FFF2-40B4-BE49-F238E27FC236}">
                    <a16:creationId xmlns:a16="http://schemas.microsoft.com/office/drawing/2014/main" id="{926867F4-76E4-664A-BFAC-2188CD21D1D0}"/>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0494" name="Rectangle 39">
                <a:extLst>
                  <a:ext uri="{FF2B5EF4-FFF2-40B4-BE49-F238E27FC236}">
                    <a16:creationId xmlns:a16="http://schemas.microsoft.com/office/drawing/2014/main" id="{7FD5DF51-B242-7F4A-95F4-0D366DA3E2A8}"/>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0495" name="Rectangle 40">
                <a:extLst>
                  <a:ext uri="{FF2B5EF4-FFF2-40B4-BE49-F238E27FC236}">
                    <a16:creationId xmlns:a16="http://schemas.microsoft.com/office/drawing/2014/main" id="{67D631EB-D040-1C49-A066-92883F98CA07}"/>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descr="FigCap5_Fig_01A">
            <a:extLst>
              <a:ext uri="{FF2B5EF4-FFF2-40B4-BE49-F238E27FC236}">
                <a16:creationId xmlns:a16="http://schemas.microsoft.com/office/drawing/2014/main" id="{C83DA5DD-69FD-7D41-B199-3D01682609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563" y="1060450"/>
            <a:ext cx="7823200" cy="5797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06" name="Rectangle 2">
            <a:extLst>
              <a:ext uri="{FF2B5EF4-FFF2-40B4-BE49-F238E27FC236}">
                <a16:creationId xmlns:a16="http://schemas.microsoft.com/office/drawing/2014/main" id="{8A6A4B11-ACB1-964E-9C40-B584AAD48225}"/>
              </a:ext>
            </a:extLst>
          </p:cNvPr>
          <p:cNvSpPr txBox="1">
            <a:spLocks noChangeArrowheads="1"/>
          </p:cNvSpPr>
          <p:nvPr/>
        </p:nvSpPr>
        <p:spPr bwMode="auto">
          <a:xfrm>
            <a:off x="152400" y="39688"/>
            <a:ext cx="8839200" cy="617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20000"/>
              </a:spcBef>
              <a:buFont typeface="Arial" panose="020B0604020202020204" pitchFamily="34" charset="0"/>
              <a:buNone/>
            </a:pPr>
            <a:r>
              <a:rPr lang="en-GB" altLang="en-US" sz="3200" dirty="0">
                <a:solidFill>
                  <a:srgbClr val="FF0000"/>
                </a:solidFill>
                <a:latin typeface="Arial" panose="020B0604020202020204" pitchFamily="34" charset="0"/>
              </a:rPr>
              <a:t>SIMILARITY SEARCH - Ideal situation</a:t>
            </a:r>
            <a:endParaRPr lang="it-IT" altLang="en-US" sz="2800" dirty="0">
              <a:latin typeface="Arial" panose="020B0604020202020204" pitchFamily="34" charset="0"/>
            </a:endParaRPr>
          </a:p>
        </p:txBody>
      </p:sp>
      <p:sp>
        <p:nvSpPr>
          <p:cNvPr id="2" name="TextBox 1">
            <a:extLst>
              <a:ext uri="{FF2B5EF4-FFF2-40B4-BE49-F238E27FC236}">
                <a16:creationId xmlns:a16="http://schemas.microsoft.com/office/drawing/2014/main" id="{503695E7-B93C-548F-08DD-81829E38F582}"/>
              </a:ext>
            </a:extLst>
          </p:cNvPr>
          <p:cNvSpPr txBox="1"/>
          <p:nvPr/>
        </p:nvSpPr>
        <p:spPr>
          <a:xfrm>
            <a:off x="2543364" y="1150570"/>
            <a:ext cx="1199015" cy="400110"/>
          </a:xfrm>
          <a:prstGeom prst="rect">
            <a:avLst/>
          </a:prstGeom>
          <a:solidFill>
            <a:schemeClr val="bg1"/>
          </a:solidFill>
        </p:spPr>
        <p:txBody>
          <a:bodyPr wrap="square" rtlCol="0">
            <a:spAutoFit/>
          </a:bodyPr>
          <a:lstStyle/>
          <a:p>
            <a:pPr algn="ctr"/>
            <a:r>
              <a:rPr lang="en-US" sz="2000" dirty="0"/>
              <a:t>search</a:t>
            </a:r>
          </a:p>
        </p:txBody>
      </p:sp>
      <p:sp>
        <p:nvSpPr>
          <p:cNvPr id="3" name="TextBox 2">
            <a:extLst>
              <a:ext uri="{FF2B5EF4-FFF2-40B4-BE49-F238E27FC236}">
                <a16:creationId xmlns:a16="http://schemas.microsoft.com/office/drawing/2014/main" id="{DCE0878D-2C9D-AE05-95FB-F990581621CC}"/>
              </a:ext>
            </a:extLst>
          </p:cNvPr>
          <p:cNvSpPr txBox="1"/>
          <p:nvPr/>
        </p:nvSpPr>
        <p:spPr>
          <a:xfrm>
            <a:off x="1042577" y="2501985"/>
            <a:ext cx="2657412" cy="400110"/>
          </a:xfrm>
          <a:prstGeom prst="rect">
            <a:avLst/>
          </a:prstGeom>
          <a:solidFill>
            <a:schemeClr val="bg1"/>
          </a:solidFill>
        </p:spPr>
        <p:txBody>
          <a:bodyPr wrap="square" rtlCol="0">
            <a:spAutoFit/>
          </a:bodyPr>
          <a:lstStyle/>
          <a:p>
            <a:pPr algn="ctr"/>
            <a:r>
              <a:rPr lang="en-US" sz="2000" dirty="0"/>
              <a:t>Sequence of interest</a:t>
            </a:r>
          </a:p>
        </p:txBody>
      </p:sp>
      <p:sp>
        <p:nvSpPr>
          <p:cNvPr id="4" name="TextBox 3">
            <a:extLst>
              <a:ext uri="{FF2B5EF4-FFF2-40B4-BE49-F238E27FC236}">
                <a16:creationId xmlns:a16="http://schemas.microsoft.com/office/drawing/2014/main" id="{07799B47-1D0C-8AF1-AF31-784BE47FA348}"/>
              </a:ext>
            </a:extLst>
          </p:cNvPr>
          <p:cNvSpPr txBox="1"/>
          <p:nvPr/>
        </p:nvSpPr>
        <p:spPr>
          <a:xfrm>
            <a:off x="503237" y="4054816"/>
            <a:ext cx="3196752" cy="400110"/>
          </a:xfrm>
          <a:prstGeom prst="rect">
            <a:avLst/>
          </a:prstGeom>
          <a:solidFill>
            <a:schemeClr val="bg1"/>
          </a:solidFill>
        </p:spPr>
        <p:txBody>
          <a:bodyPr wrap="square" rtlCol="0">
            <a:spAutoFit/>
          </a:bodyPr>
          <a:lstStyle/>
          <a:p>
            <a:pPr algn="ctr"/>
            <a:r>
              <a:rPr lang="en-US" sz="2000" dirty="0"/>
              <a:t>Non homologous sequences</a:t>
            </a:r>
          </a:p>
        </p:txBody>
      </p:sp>
      <p:sp>
        <p:nvSpPr>
          <p:cNvPr id="5" name="TextBox 4">
            <a:extLst>
              <a:ext uri="{FF2B5EF4-FFF2-40B4-BE49-F238E27FC236}">
                <a16:creationId xmlns:a16="http://schemas.microsoft.com/office/drawing/2014/main" id="{D8E99642-1CED-1A9C-F4FB-15BE9A799EC6}"/>
              </a:ext>
            </a:extLst>
          </p:cNvPr>
          <p:cNvSpPr txBox="1"/>
          <p:nvPr/>
        </p:nvSpPr>
        <p:spPr>
          <a:xfrm>
            <a:off x="772907" y="6351804"/>
            <a:ext cx="3196752" cy="400110"/>
          </a:xfrm>
          <a:prstGeom prst="rect">
            <a:avLst/>
          </a:prstGeom>
          <a:solidFill>
            <a:schemeClr val="bg1"/>
          </a:solidFill>
        </p:spPr>
        <p:txBody>
          <a:bodyPr wrap="square" rtlCol="0">
            <a:spAutoFit/>
          </a:bodyPr>
          <a:lstStyle/>
          <a:p>
            <a:pPr algn="ctr"/>
            <a:r>
              <a:rPr lang="en-US" sz="2000" dirty="0"/>
              <a:t>Threshold score</a:t>
            </a:r>
          </a:p>
        </p:txBody>
      </p:sp>
      <p:sp>
        <p:nvSpPr>
          <p:cNvPr id="6" name="TextBox 5">
            <a:extLst>
              <a:ext uri="{FF2B5EF4-FFF2-40B4-BE49-F238E27FC236}">
                <a16:creationId xmlns:a16="http://schemas.microsoft.com/office/drawing/2014/main" id="{72098897-D624-D92C-DC5D-5F12411D7D38}"/>
              </a:ext>
            </a:extLst>
          </p:cNvPr>
          <p:cNvSpPr txBox="1"/>
          <p:nvPr/>
        </p:nvSpPr>
        <p:spPr>
          <a:xfrm>
            <a:off x="5839504" y="5551565"/>
            <a:ext cx="3196752" cy="400110"/>
          </a:xfrm>
          <a:prstGeom prst="rect">
            <a:avLst/>
          </a:prstGeom>
          <a:solidFill>
            <a:schemeClr val="bg1"/>
          </a:solidFill>
        </p:spPr>
        <p:txBody>
          <a:bodyPr wrap="square" rtlCol="0">
            <a:spAutoFit/>
          </a:bodyPr>
          <a:lstStyle/>
          <a:p>
            <a:pPr algn="ctr"/>
            <a:r>
              <a:rPr lang="en-US" sz="2000" dirty="0"/>
              <a:t>Homologous sequences</a:t>
            </a:r>
          </a:p>
        </p:txBody>
      </p:sp>
      <p:sp>
        <p:nvSpPr>
          <p:cNvPr id="7" name="TextBox 6">
            <a:extLst>
              <a:ext uri="{FF2B5EF4-FFF2-40B4-BE49-F238E27FC236}">
                <a16:creationId xmlns:a16="http://schemas.microsoft.com/office/drawing/2014/main" id="{88A8DE58-2986-58FB-E7A7-D7046865C537}"/>
              </a:ext>
            </a:extLst>
          </p:cNvPr>
          <p:cNvSpPr txBox="1"/>
          <p:nvPr/>
        </p:nvSpPr>
        <p:spPr>
          <a:xfrm>
            <a:off x="5076250" y="2101875"/>
            <a:ext cx="2384289" cy="830997"/>
          </a:xfrm>
          <a:prstGeom prst="rect">
            <a:avLst/>
          </a:prstGeom>
          <a:solidFill>
            <a:srgbClr val="9C9C9C"/>
          </a:solidFill>
        </p:spPr>
        <p:txBody>
          <a:bodyPr wrap="square" rtlCol="0">
            <a:spAutoFit/>
          </a:bodyPr>
          <a:lstStyle/>
          <a:p>
            <a:pPr algn="ctr"/>
            <a:r>
              <a:rPr lang="en-US" sz="2400" b="1" dirty="0"/>
              <a:t>Sequence database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FigCap5_Fig_01C">
            <a:extLst>
              <a:ext uri="{FF2B5EF4-FFF2-40B4-BE49-F238E27FC236}">
                <a16:creationId xmlns:a16="http://schemas.microsoft.com/office/drawing/2014/main" id="{97FF756C-1361-2248-A2A8-1FFA5708CD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5408" y="1829038"/>
            <a:ext cx="5622126" cy="3568965"/>
          </a:xfrm>
          <a:prstGeom prst="rect">
            <a:avLst/>
          </a:prstGeom>
          <a:noFill/>
          <a:ln w="12700">
            <a:solidFill>
              <a:srgbClr val="4F81BD"/>
            </a:solidFill>
            <a:miter lim="800000"/>
            <a:headEnd/>
            <a:tailEnd/>
          </a:ln>
          <a:extLst>
            <a:ext uri="{909E8E84-426E-40dd-AFC4-6F175D3DCCD1}">
              <a14:hiddenFill xmlns:a14="http://schemas.microsoft.com/office/drawing/2010/main" xmlns="">
                <a:solidFill>
                  <a:srgbClr val="FFFFFF"/>
                </a:solidFill>
              </a14:hiddenFill>
            </a:ext>
          </a:extLst>
        </p:spPr>
      </p:pic>
      <p:sp>
        <p:nvSpPr>
          <p:cNvPr id="22550" name="Rectangle 2">
            <a:extLst>
              <a:ext uri="{FF2B5EF4-FFF2-40B4-BE49-F238E27FC236}">
                <a16:creationId xmlns:a16="http://schemas.microsoft.com/office/drawing/2014/main" id="{CC435283-D7D5-BC47-A3F5-B343574057F5}"/>
              </a:ext>
            </a:extLst>
          </p:cNvPr>
          <p:cNvSpPr txBox="1">
            <a:spLocks noChangeArrowheads="1"/>
          </p:cNvSpPr>
          <p:nvPr/>
        </p:nvSpPr>
        <p:spPr bwMode="auto">
          <a:xfrm>
            <a:off x="177800" y="58858"/>
            <a:ext cx="8839200" cy="6339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20000"/>
              </a:spcBef>
              <a:buFont typeface="Arial" panose="020B0604020202020204" pitchFamily="34" charset="0"/>
              <a:buNone/>
            </a:pPr>
            <a:r>
              <a:rPr lang="en-GB" altLang="en-US" sz="3200" dirty="0">
                <a:solidFill>
                  <a:srgbClr val="FF0000"/>
                </a:solidFill>
                <a:latin typeface="Arial" panose="020B0604020202020204" pitchFamily="34" charset="0"/>
              </a:rPr>
              <a:t>SIMILARITY SEARCH - Real situation</a:t>
            </a:r>
            <a:endParaRPr lang="it-IT" altLang="en-US" sz="2800" dirty="0">
              <a:latin typeface="Arial" panose="020B0604020202020204" pitchFamily="34" charset="0"/>
            </a:endParaRPr>
          </a:p>
        </p:txBody>
      </p:sp>
      <p:sp>
        <p:nvSpPr>
          <p:cNvPr id="2" name="TextBox 1">
            <a:extLst>
              <a:ext uri="{FF2B5EF4-FFF2-40B4-BE49-F238E27FC236}">
                <a16:creationId xmlns:a16="http://schemas.microsoft.com/office/drawing/2014/main" id="{9FE23840-1B0B-E838-A8AD-015599B55C2B}"/>
              </a:ext>
            </a:extLst>
          </p:cNvPr>
          <p:cNvSpPr txBox="1"/>
          <p:nvPr/>
        </p:nvSpPr>
        <p:spPr>
          <a:xfrm>
            <a:off x="3664409" y="1857902"/>
            <a:ext cx="2161107" cy="707886"/>
          </a:xfrm>
          <a:prstGeom prst="rect">
            <a:avLst/>
          </a:prstGeom>
          <a:solidFill>
            <a:schemeClr val="bg1"/>
          </a:solidFill>
        </p:spPr>
        <p:txBody>
          <a:bodyPr wrap="square" rtlCol="0">
            <a:spAutoFit/>
          </a:bodyPr>
          <a:lstStyle/>
          <a:p>
            <a:pPr algn="ctr"/>
            <a:r>
              <a:rPr lang="en-US" sz="2000" dirty="0"/>
              <a:t>Non homologous sequences</a:t>
            </a:r>
          </a:p>
        </p:txBody>
      </p:sp>
      <p:sp>
        <p:nvSpPr>
          <p:cNvPr id="3" name="TextBox 2">
            <a:extLst>
              <a:ext uri="{FF2B5EF4-FFF2-40B4-BE49-F238E27FC236}">
                <a16:creationId xmlns:a16="http://schemas.microsoft.com/office/drawing/2014/main" id="{84EA914C-5CBD-51A7-E6A5-4E4F650D2A9B}"/>
              </a:ext>
            </a:extLst>
          </p:cNvPr>
          <p:cNvSpPr txBox="1"/>
          <p:nvPr/>
        </p:nvSpPr>
        <p:spPr>
          <a:xfrm>
            <a:off x="5551813" y="3729449"/>
            <a:ext cx="1714942" cy="707886"/>
          </a:xfrm>
          <a:prstGeom prst="rect">
            <a:avLst/>
          </a:prstGeom>
          <a:solidFill>
            <a:schemeClr val="bg1"/>
          </a:solidFill>
        </p:spPr>
        <p:txBody>
          <a:bodyPr wrap="square" rtlCol="0">
            <a:spAutoFit/>
          </a:bodyPr>
          <a:lstStyle/>
          <a:p>
            <a:pPr algn="ctr"/>
            <a:r>
              <a:rPr lang="en-US" sz="2000" dirty="0"/>
              <a:t>Homologous sequences</a:t>
            </a:r>
          </a:p>
        </p:txBody>
      </p:sp>
      <p:sp>
        <p:nvSpPr>
          <p:cNvPr id="4" name="TextBox 2">
            <a:extLst>
              <a:ext uri="{FF2B5EF4-FFF2-40B4-BE49-F238E27FC236}">
                <a16:creationId xmlns:a16="http://schemas.microsoft.com/office/drawing/2014/main" id="{A1A43338-0984-8FF5-04E7-7EAA42FB9F81}"/>
              </a:ext>
            </a:extLst>
          </p:cNvPr>
          <p:cNvSpPr txBox="1"/>
          <p:nvPr/>
        </p:nvSpPr>
        <p:spPr>
          <a:xfrm>
            <a:off x="3024266" y="2947563"/>
            <a:ext cx="640143" cy="400110"/>
          </a:xfrm>
          <a:prstGeom prst="rect">
            <a:avLst/>
          </a:prstGeom>
          <a:solidFill>
            <a:srgbClr val="D7D7D7"/>
          </a:solidFill>
        </p:spPr>
        <p:txBody>
          <a:bodyPr wrap="square" rtlCol="0">
            <a:spAutoFit/>
          </a:bodyPr>
          <a:lstStyle/>
          <a:p>
            <a:pPr algn="ctr"/>
            <a:r>
              <a:rPr lang="en-US" sz="2000" dirty="0"/>
              <a:t>TN</a:t>
            </a:r>
          </a:p>
        </p:txBody>
      </p:sp>
      <p:sp>
        <p:nvSpPr>
          <p:cNvPr id="5" name="TextBox 2">
            <a:extLst>
              <a:ext uri="{FF2B5EF4-FFF2-40B4-BE49-F238E27FC236}">
                <a16:creationId xmlns:a16="http://schemas.microsoft.com/office/drawing/2014/main" id="{766A0669-B06D-F8E9-FB40-E035322EBE98}"/>
              </a:ext>
            </a:extLst>
          </p:cNvPr>
          <p:cNvSpPr txBox="1"/>
          <p:nvPr/>
        </p:nvSpPr>
        <p:spPr>
          <a:xfrm>
            <a:off x="5073199" y="4517559"/>
            <a:ext cx="640143" cy="400110"/>
          </a:xfrm>
          <a:prstGeom prst="rect">
            <a:avLst/>
          </a:prstGeom>
          <a:solidFill>
            <a:schemeClr val="bg1"/>
          </a:solidFill>
        </p:spPr>
        <p:txBody>
          <a:bodyPr wrap="square" rtlCol="0">
            <a:spAutoFit/>
          </a:bodyPr>
          <a:lstStyle/>
          <a:p>
            <a:pPr algn="ctr"/>
            <a:r>
              <a:rPr lang="en-US" sz="2000" dirty="0"/>
              <a:t>TP</a:t>
            </a:r>
          </a:p>
        </p:txBody>
      </p:sp>
    </p:spTree>
    <p:extLst>
      <p:ext uri="{BB962C8B-B14F-4D97-AF65-F5344CB8AC3E}">
        <p14:creationId xmlns:p14="http://schemas.microsoft.com/office/powerpoint/2010/main" val="3485026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2945EA-25F1-DC85-C0CA-A0D8D5C905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4579" y="670713"/>
            <a:ext cx="5539781" cy="414927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a:extLst>
              <a:ext uri="{FF2B5EF4-FFF2-40B4-BE49-F238E27FC236}">
                <a16:creationId xmlns:a16="http://schemas.microsoft.com/office/drawing/2014/main" id="{064286F5-EFA9-6586-E3A7-9A3746B5F353}"/>
              </a:ext>
            </a:extLst>
          </p:cNvPr>
          <p:cNvGraphicFramePr>
            <a:graphicFrameLocks noGrp="1"/>
          </p:cNvGraphicFramePr>
          <p:nvPr>
            <p:extLst>
              <p:ext uri="{D42A27DB-BD31-4B8C-83A1-F6EECF244321}">
                <p14:modId xmlns:p14="http://schemas.microsoft.com/office/powerpoint/2010/main" val="3429262668"/>
              </p:ext>
            </p:extLst>
          </p:nvPr>
        </p:nvGraphicFramePr>
        <p:xfrm>
          <a:off x="2670533" y="975483"/>
          <a:ext cx="3506209" cy="276261"/>
        </p:xfrm>
        <a:graphic>
          <a:graphicData uri="http://schemas.openxmlformats.org/drawingml/2006/table">
            <a:tbl>
              <a:tblPr firstRow="1" bandRow="1">
                <a:tableStyleId>{72833802-FEF1-4C79-8D5D-14CF1EAF98D9}</a:tableStyleId>
              </a:tblPr>
              <a:tblGrid>
                <a:gridCol w="1668333">
                  <a:extLst>
                    <a:ext uri="{9D8B030D-6E8A-4147-A177-3AD203B41FA5}">
                      <a16:colId xmlns:a16="http://schemas.microsoft.com/office/drawing/2014/main" val="231079313"/>
                    </a:ext>
                  </a:extLst>
                </a:gridCol>
                <a:gridCol w="1837876">
                  <a:extLst>
                    <a:ext uri="{9D8B030D-6E8A-4147-A177-3AD203B41FA5}">
                      <a16:colId xmlns:a16="http://schemas.microsoft.com/office/drawing/2014/main" val="2999916835"/>
                    </a:ext>
                  </a:extLst>
                </a:gridCol>
              </a:tblGrid>
              <a:tr h="276261">
                <a:tc>
                  <a:txBody>
                    <a:bodyPr/>
                    <a:lstStyle/>
                    <a:p>
                      <a:pPr algn="ctr"/>
                      <a:r>
                        <a:rPr lang="it-IT" sz="1200" dirty="0" err="1">
                          <a:solidFill>
                            <a:schemeClr val="tx1"/>
                          </a:solidFill>
                          <a:latin typeface="Arial"/>
                          <a:cs typeface="Arial"/>
                        </a:rPr>
                        <a:t>Homologous</a:t>
                      </a:r>
                      <a:endParaRPr lang="it-IT" sz="1200" dirty="0">
                        <a:solidFill>
                          <a:schemeClr val="tx1"/>
                        </a:solidFill>
                        <a:latin typeface="Arial"/>
                        <a:cs typeface="Arial"/>
                      </a:endParaRPr>
                    </a:p>
                  </a:txBody>
                  <a:tcPr marL="91471" marR="91471" marT="45713" marB="45713"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it-IT" sz="1200" dirty="0">
                          <a:solidFill>
                            <a:schemeClr val="tx1"/>
                          </a:solidFill>
                          <a:latin typeface="Arial"/>
                          <a:cs typeface="Arial"/>
                        </a:rPr>
                        <a:t>Non-</a:t>
                      </a:r>
                      <a:r>
                        <a:rPr lang="it-IT" sz="1200" dirty="0" err="1">
                          <a:solidFill>
                            <a:schemeClr val="tx1"/>
                          </a:solidFill>
                          <a:latin typeface="Arial"/>
                          <a:cs typeface="Arial"/>
                        </a:rPr>
                        <a:t>homologous</a:t>
                      </a:r>
                      <a:endParaRPr lang="it-IT" sz="1200" dirty="0">
                        <a:solidFill>
                          <a:schemeClr val="tx1"/>
                        </a:solidFill>
                        <a:latin typeface="Arial"/>
                        <a:cs typeface="Arial"/>
                      </a:endParaRPr>
                    </a:p>
                  </a:txBody>
                  <a:tcPr marL="91471" marR="91471" marT="45713" marB="45713"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4021958585"/>
                  </a:ext>
                </a:extLst>
              </a:tr>
            </a:tbl>
          </a:graphicData>
        </a:graphic>
      </p:graphicFrame>
      <p:sp>
        <p:nvSpPr>
          <p:cNvPr id="22531" name="CasellaDiTesto 1">
            <a:extLst>
              <a:ext uri="{FF2B5EF4-FFF2-40B4-BE49-F238E27FC236}">
                <a16:creationId xmlns:a16="http://schemas.microsoft.com/office/drawing/2014/main" id="{B919632F-11F2-9646-912E-0992A2E18F3C}"/>
              </a:ext>
            </a:extLst>
          </p:cNvPr>
          <p:cNvSpPr txBox="1">
            <a:spLocks noChangeArrowheads="1"/>
          </p:cNvSpPr>
          <p:nvPr/>
        </p:nvSpPr>
        <p:spPr bwMode="auto">
          <a:xfrm>
            <a:off x="152400" y="3988144"/>
            <a:ext cx="4365100" cy="2862322"/>
          </a:xfrm>
          <a:prstGeom prst="rect">
            <a:avLst/>
          </a:prstGeom>
          <a:solidFill>
            <a:schemeClr val="bg1"/>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it-IT" altLang="en-US" sz="1800" b="1" dirty="0" err="1">
                <a:latin typeface="Arial" panose="020B0604020202020204" pitchFamily="34" charset="0"/>
                <a:cs typeface="Arial" panose="020B0604020202020204" pitchFamily="34" charset="0"/>
              </a:rPr>
              <a:t>Sensitivity</a:t>
            </a:r>
            <a:endParaRPr lang="it-IT" altLang="en-US" sz="1800" b="1" dirty="0">
              <a:latin typeface="Arial" panose="020B0604020202020204" pitchFamily="34" charset="0"/>
              <a:cs typeface="Arial" panose="020B0604020202020204" pitchFamily="34" charset="0"/>
            </a:endParaRPr>
          </a:p>
          <a:p>
            <a:pPr eaLnBrk="1" hangingPunct="1"/>
            <a:r>
              <a:rPr lang="it-IT" altLang="en-US" sz="1800" dirty="0">
                <a:latin typeface="Arial" panose="020B0604020202020204" pitchFamily="34" charset="0"/>
                <a:cs typeface="Arial" panose="020B0604020202020204" pitchFamily="34" charset="0"/>
              </a:rPr>
              <a:t>S</a:t>
            </a:r>
            <a:r>
              <a:rPr lang="it-IT" altLang="en-US" sz="1800" baseline="-25000" dirty="0">
                <a:latin typeface="Arial" panose="020B0604020202020204" pitchFamily="34" charset="0"/>
                <a:cs typeface="Arial" panose="020B0604020202020204" pitchFamily="34" charset="0"/>
              </a:rPr>
              <a:t>e</a:t>
            </a:r>
            <a:r>
              <a:rPr lang="it-IT" altLang="en-US" sz="1800" dirty="0">
                <a:latin typeface="Arial" panose="020B0604020202020204" pitchFamily="34" charset="0"/>
                <a:cs typeface="Arial" panose="020B0604020202020204" pitchFamily="34" charset="0"/>
              </a:rPr>
              <a:t> = TP / (TP+</a:t>
            </a:r>
            <a:r>
              <a:rPr lang="it-IT" altLang="en-US" sz="1800" dirty="0">
                <a:solidFill>
                  <a:srgbClr val="C00000"/>
                </a:solidFill>
                <a:latin typeface="Arial" panose="020B0604020202020204" pitchFamily="34" charset="0"/>
                <a:cs typeface="Arial" panose="020B0604020202020204" pitchFamily="34" charset="0"/>
              </a:rPr>
              <a:t>FN</a:t>
            </a:r>
            <a:r>
              <a:rPr lang="it-IT" altLang="en-US" sz="1800" dirty="0">
                <a:latin typeface="Arial" panose="020B0604020202020204" pitchFamily="34" charset="0"/>
                <a:cs typeface="Arial" panose="020B0604020202020204" pitchFamily="34" charset="0"/>
              </a:rPr>
              <a:t>) </a:t>
            </a:r>
            <a:r>
              <a:rPr lang="it-IT" altLang="en-US" sz="1800" dirty="0" err="1">
                <a:latin typeface="Arial" panose="020B0604020202020204" pitchFamily="34" charset="0"/>
                <a:cs typeface="Arial" panose="020B0604020202020204" pitchFamily="34" charset="0"/>
              </a:rPr>
              <a:t>is</a:t>
            </a:r>
            <a:r>
              <a:rPr lang="it-IT" altLang="en-US" sz="1800" dirty="0">
                <a:latin typeface="Arial" panose="020B0604020202020204" pitchFamily="34" charset="0"/>
                <a:cs typeface="Arial" panose="020B0604020202020204" pitchFamily="34" charset="0"/>
              </a:rPr>
              <a:t> the </a:t>
            </a:r>
            <a:r>
              <a:rPr lang="it-IT" altLang="en-US" sz="1800" dirty="0" err="1">
                <a:latin typeface="Arial" panose="020B0604020202020204" pitchFamily="34" charset="0"/>
                <a:cs typeface="Arial" panose="020B0604020202020204" pitchFamily="34" charset="0"/>
              </a:rPr>
              <a:t>ability</a:t>
            </a:r>
            <a:r>
              <a:rPr lang="it-IT" altLang="en-US" sz="1800" dirty="0">
                <a:latin typeface="Arial" panose="020B0604020202020204" pitchFamily="34" charset="0"/>
                <a:cs typeface="Arial" panose="020B0604020202020204" pitchFamily="34" charset="0"/>
              </a:rPr>
              <a:t> to </a:t>
            </a:r>
            <a:r>
              <a:rPr lang="it-IT" altLang="en-US" sz="1800" dirty="0" err="1">
                <a:latin typeface="Arial" panose="020B0604020202020204" pitchFamily="34" charset="0"/>
                <a:cs typeface="Arial" panose="020B0604020202020204" pitchFamily="34" charset="0"/>
              </a:rPr>
              <a:t>correctly</a:t>
            </a:r>
            <a:r>
              <a:rPr lang="it-IT" altLang="en-US" sz="1800" dirty="0">
                <a:latin typeface="Arial" panose="020B0604020202020204" pitchFamily="34" charset="0"/>
                <a:cs typeface="Arial" panose="020B0604020202020204" pitchFamily="34" charset="0"/>
              </a:rPr>
              <a:t> </a:t>
            </a:r>
            <a:r>
              <a:rPr lang="it-IT" altLang="en-US" sz="1800" dirty="0" err="1">
                <a:latin typeface="Arial" panose="020B0604020202020204" pitchFamily="34" charset="0"/>
                <a:cs typeface="Arial" panose="020B0604020202020204" pitchFamily="34" charset="0"/>
              </a:rPr>
              <a:t>classify</a:t>
            </a:r>
            <a:r>
              <a:rPr lang="it-IT" altLang="en-US" sz="1800" dirty="0">
                <a:latin typeface="Arial" panose="020B0604020202020204" pitchFamily="34" charset="0"/>
                <a:cs typeface="Arial" panose="020B0604020202020204" pitchFamily="34" charset="0"/>
              </a:rPr>
              <a:t> </a:t>
            </a:r>
            <a:r>
              <a:rPr lang="it-IT" altLang="en-US" sz="1800" dirty="0" err="1">
                <a:latin typeface="Arial" panose="020B0604020202020204" pitchFamily="34" charset="0"/>
                <a:cs typeface="Arial" panose="020B0604020202020204" pitchFamily="34" charset="0"/>
              </a:rPr>
              <a:t>positives</a:t>
            </a:r>
            <a:r>
              <a:rPr lang="it-IT" altLang="en-US" sz="1800" dirty="0">
                <a:latin typeface="Arial" panose="020B0604020202020204" pitchFamily="34" charset="0"/>
                <a:cs typeface="Arial" panose="020B0604020202020204" pitchFamily="34" charset="0"/>
              </a:rPr>
              <a:t>, </a:t>
            </a:r>
            <a:r>
              <a:rPr lang="it-IT" altLang="en-US" sz="1800" dirty="0" err="1">
                <a:latin typeface="Arial" panose="020B0604020202020204" pitchFamily="34" charset="0"/>
                <a:cs typeface="Arial" panose="020B0604020202020204" pitchFamily="34" charset="0"/>
              </a:rPr>
              <a:t>true</a:t>
            </a:r>
            <a:r>
              <a:rPr lang="it-IT" altLang="en-US" sz="1800" dirty="0">
                <a:latin typeface="Arial" panose="020B0604020202020204" pitchFamily="34" charset="0"/>
                <a:cs typeface="Arial" panose="020B0604020202020204" pitchFamily="34" charset="0"/>
              </a:rPr>
              <a:t> </a:t>
            </a:r>
            <a:r>
              <a:rPr lang="it-IT" altLang="en-US" sz="1800" dirty="0" err="1">
                <a:latin typeface="Arial" panose="020B0604020202020204" pitchFamily="34" charset="0"/>
                <a:cs typeface="Arial" panose="020B0604020202020204" pitchFamily="34" charset="0"/>
              </a:rPr>
              <a:t>positives</a:t>
            </a:r>
            <a:r>
              <a:rPr lang="it-IT" altLang="en-US" sz="1800" dirty="0">
                <a:latin typeface="Arial" panose="020B0604020202020204" pitchFamily="34" charset="0"/>
                <a:cs typeface="Arial" panose="020B0604020202020204" pitchFamily="34" charset="0"/>
              </a:rPr>
              <a:t> </a:t>
            </a:r>
            <a:r>
              <a:rPr lang="it-IT" altLang="en-US" sz="1800" dirty="0" err="1">
                <a:latin typeface="Arial" panose="020B0604020202020204" pitchFamily="34" charset="0"/>
                <a:cs typeface="Arial" panose="020B0604020202020204" pitchFamily="34" charset="0"/>
              </a:rPr>
              <a:t>found</a:t>
            </a:r>
            <a:r>
              <a:rPr lang="it-IT" altLang="en-US" sz="1800" dirty="0">
                <a:latin typeface="Arial" panose="020B0604020202020204" pitchFamily="34" charset="0"/>
                <a:cs typeface="Arial" panose="020B0604020202020204" pitchFamily="34" charset="0"/>
              </a:rPr>
              <a:t> on </a:t>
            </a:r>
            <a:r>
              <a:rPr lang="it-IT" altLang="en-US" sz="1800" dirty="0" err="1">
                <a:latin typeface="Arial" panose="020B0604020202020204" pitchFamily="34" charset="0"/>
                <a:cs typeface="Arial" panose="020B0604020202020204" pitchFamily="34" charset="0"/>
              </a:rPr>
              <a:t>all</a:t>
            </a:r>
            <a:r>
              <a:rPr lang="it-IT" altLang="en-US" sz="1800" dirty="0">
                <a:latin typeface="Arial" panose="020B0604020202020204" pitchFamily="34" charset="0"/>
                <a:cs typeface="Arial" panose="020B0604020202020204" pitchFamily="34" charset="0"/>
              </a:rPr>
              <a:t> </a:t>
            </a:r>
            <a:r>
              <a:rPr lang="it-IT" altLang="en-US" sz="1800" dirty="0" err="1">
                <a:latin typeface="Arial" panose="020B0604020202020204" pitchFamily="34" charset="0"/>
                <a:cs typeface="Arial" panose="020B0604020202020204" pitchFamily="34" charset="0"/>
              </a:rPr>
              <a:t>actually</a:t>
            </a:r>
            <a:r>
              <a:rPr lang="it-IT" altLang="en-US" sz="1800" dirty="0">
                <a:latin typeface="Arial" panose="020B0604020202020204" pitchFamily="34" charset="0"/>
                <a:cs typeface="Arial" panose="020B0604020202020204" pitchFamily="34" charset="0"/>
              </a:rPr>
              <a:t> </a:t>
            </a:r>
            <a:r>
              <a:rPr lang="it-IT" altLang="en-US" sz="1800" dirty="0" err="1">
                <a:latin typeface="Arial" panose="020B0604020202020204" pitchFamily="34" charset="0"/>
                <a:cs typeface="Arial" panose="020B0604020202020204" pitchFamily="34" charset="0"/>
              </a:rPr>
              <a:t>positives</a:t>
            </a:r>
            <a:endParaRPr lang="it-IT" altLang="en-US" sz="1800" dirty="0">
              <a:latin typeface="Arial" panose="020B0604020202020204" pitchFamily="34" charset="0"/>
              <a:cs typeface="Arial" panose="020B0604020202020204" pitchFamily="34" charset="0"/>
            </a:endParaRPr>
          </a:p>
          <a:p>
            <a:pPr eaLnBrk="1" hangingPunct="1"/>
            <a:endParaRPr lang="it-IT" altLang="en-US" sz="1800" dirty="0">
              <a:latin typeface="Arial" panose="020B0604020202020204" pitchFamily="34" charset="0"/>
              <a:cs typeface="Arial" panose="020B0604020202020204" pitchFamily="34" charset="0"/>
            </a:endParaRPr>
          </a:p>
          <a:p>
            <a:pPr eaLnBrk="1" hangingPunct="1"/>
            <a:r>
              <a:rPr lang="it-IT" altLang="en-US" sz="1800" b="1" dirty="0">
                <a:solidFill>
                  <a:schemeClr val="tx2"/>
                </a:solidFill>
                <a:latin typeface="Arial" panose="020B0604020202020204" pitchFamily="34" charset="0"/>
                <a:cs typeface="Arial" panose="020B0604020202020204" pitchFamily="34" charset="0"/>
                <a:sym typeface="Wingdings" pitchFamily="2" charset="2"/>
              </a:rPr>
              <a:t> </a:t>
            </a:r>
            <a:r>
              <a:rPr lang="it-IT" altLang="en-US" sz="1800" b="1" dirty="0">
                <a:solidFill>
                  <a:schemeClr val="tx2"/>
                </a:solidFill>
                <a:latin typeface="Arial" panose="020B0604020202020204" pitchFamily="34" charset="0"/>
                <a:cs typeface="Arial" panose="020B0604020202020204" pitchFamily="34" charset="0"/>
              </a:rPr>
              <a:t>A test with a </a:t>
            </a:r>
            <a:r>
              <a:rPr lang="it-IT" altLang="en-US" sz="1800" b="1" dirty="0" err="1">
                <a:solidFill>
                  <a:schemeClr val="tx2"/>
                </a:solidFill>
                <a:latin typeface="Arial" panose="020B0604020202020204" pitchFamily="34" charset="0"/>
                <a:cs typeface="Arial" panose="020B0604020202020204" pitchFamily="34" charset="0"/>
              </a:rPr>
              <a:t>smaller</a:t>
            </a:r>
            <a:r>
              <a:rPr lang="it-IT" altLang="en-US" sz="1800" b="1" dirty="0">
                <a:solidFill>
                  <a:schemeClr val="tx2"/>
                </a:solidFill>
                <a:latin typeface="Arial" panose="020B0604020202020204" pitchFamily="34" charset="0"/>
                <a:cs typeface="Arial" panose="020B0604020202020204" pitchFamily="34" charset="0"/>
              </a:rPr>
              <a:t> FN share </a:t>
            </a:r>
            <a:r>
              <a:rPr lang="it-IT" altLang="en-US" sz="1800" b="1" dirty="0" err="1">
                <a:solidFill>
                  <a:schemeClr val="tx2"/>
                </a:solidFill>
                <a:latin typeface="Arial" panose="020B0604020202020204" pitchFamily="34" charset="0"/>
                <a:cs typeface="Arial" panose="020B0604020202020204" pitchFamily="34" charset="0"/>
              </a:rPr>
              <a:t>will</a:t>
            </a:r>
            <a:r>
              <a:rPr lang="it-IT" altLang="en-US" sz="1800" b="1" dirty="0">
                <a:solidFill>
                  <a:schemeClr val="tx2"/>
                </a:solidFill>
                <a:latin typeface="Arial" panose="020B0604020202020204" pitchFamily="34" charset="0"/>
                <a:cs typeface="Arial" panose="020B0604020202020204" pitchFamily="34" charset="0"/>
              </a:rPr>
              <a:t> be the more sensitive</a:t>
            </a:r>
            <a:endParaRPr lang="it-IT" altLang="en-US" sz="1800" dirty="0">
              <a:latin typeface="Arial" panose="020B0604020202020204" pitchFamily="34" charset="0"/>
              <a:cs typeface="Arial" panose="020B0604020202020204" pitchFamily="34" charset="0"/>
            </a:endParaRPr>
          </a:p>
          <a:p>
            <a:pPr eaLnBrk="1" hangingPunct="1"/>
            <a:endParaRPr lang="it-IT" altLang="en-US" sz="1800" dirty="0">
              <a:latin typeface="Arial" panose="020B0604020202020204" pitchFamily="34" charset="0"/>
              <a:cs typeface="Arial" panose="020B0604020202020204" pitchFamily="34" charset="0"/>
            </a:endParaRPr>
          </a:p>
          <a:p>
            <a:pPr eaLnBrk="1" hangingPunct="1"/>
            <a:endParaRPr lang="it-IT" altLang="en-US" sz="1800" dirty="0">
              <a:latin typeface="Arial" panose="020B0604020202020204" pitchFamily="34" charset="0"/>
              <a:cs typeface="Arial" panose="020B0604020202020204" pitchFamily="34" charset="0"/>
            </a:endParaRPr>
          </a:p>
          <a:p>
            <a:pPr eaLnBrk="1" hangingPunct="1"/>
            <a:endParaRPr lang="it-IT" altLang="en-US" sz="1800" dirty="0">
              <a:latin typeface="Arial" panose="020B0604020202020204" pitchFamily="34" charset="0"/>
              <a:cs typeface="Arial" panose="020B0604020202020204" pitchFamily="34" charset="0"/>
            </a:endParaRPr>
          </a:p>
        </p:txBody>
      </p:sp>
      <p:sp>
        <p:nvSpPr>
          <p:cNvPr id="6" name="CasellaDiTesto 1">
            <a:extLst>
              <a:ext uri="{FF2B5EF4-FFF2-40B4-BE49-F238E27FC236}">
                <a16:creationId xmlns:a16="http://schemas.microsoft.com/office/drawing/2014/main" id="{2AE50180-AD2A-CA67-2D12-B27294B8D243}"/>
              </a:ext>
            </a:extLst>
          </p:cNvPr>
          <p:cNvSpPr txBox="1">
            <a:spLocks noChangeArrowheads="1"/>
          </p:cNvSpPr>
          <p:nvPr/>
        </p:nvSpPr>
        <p:spPr bwMode="auto">
          <a:xfrm>
            <a:off x="4517500" y="3992681"/>
            <a:ext cx="4365100" cy="2031325"/>
          </a:xfrm>
          <a:prstGeom prst="rect">
            <a:avLst/>
          </a:prstGeom>
          <a:solidFill>
            <a:schemeClr val="bg1"/>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it-IT" altLang="en-US" sz="1800" b="1" dirty="0" err="1">
                <a:latin typeface="Arial" panose="020B0604020202020204" pitchFamily="34" charset="0"/>
                <a:cs typeface="Arial" panose="020B0604020202020204" pitchFamily="34" charset="0"/>
              </a:rPr>
              <a:t>Specificity</a:t>
            </a:r>
            <a:endParaRPr lang="it-IT" altLang="en-US" sz="1800" b="1" dirty="0">
              <a:latin typeface="Arial" panose="020B0604020202020204" pitchFamily="34" charset="0"/>
              <a:cs typeface="Arial" panose="020B0604020202020204" pitchFamily="34" charset="0"/>
            </a:endParaRPr>
          </a:p>
          <a:p>
            <a:pPr eaLnBrk="1" hangingPunct="1"/>
            <a:r>
              <a:rPr lang="it-IT" altLang="en-US" sz="1800" dirty="0">
                <a:latin typeface="Arial" panose="020B0604020202020204" pitchFamily="34" charset="0"/>
                <a:cs typeface="Arial" panose="020B0604020202020204" pitchFamily="34" charset="0"/>
              </a:rPr>
              <a:t>S</a:t>
            </a:r>
            <a:r>
              <a:rPr lang="it-IT" altLang="en-US" sz="1800" baseline="-25000" dirty="0">
                <a:latin typeface="Arial" panose="020B0604020202020204" pitchFamily="34" charset="0"/>
                <a:cs typeface="Arial" panose="020B0604020202020204" pitchFamily="34" charset="0"/>
              </a:rPr>
              <a:t>p </a:t>
            </a:r>
            <a:r>
              <a:rPr lang="it-IT" altLang="en-US" sz="1800" dirty="0">
                <a:latin typeface="Arial" panose="020B0604020202020204" pitchFamily="34" charset="0"/>
                <a:cs typeface="Arial" panose="020B0604020202020204" pitchFamily="34" charset="0"/>
              </a:rPr>
              <a:t>= TN / (TN+</a:t>
            </a:r>
            <a:r>
              <a:rPr lang="it-IT" altLang="en-US" sz="1800" dirty="0">
                <a:solidFill>
                  <a:srgbClr val="C00000"/>
                </a:solidFill>
                <a:latin typeface="Arial" panose="020B0604020202020204" pitchFamily="34" charset="0"/>
                <a:cs typeface="Arial" panose="020B0604020202020204" pitchFamily="34" charset="0"/>
              </a:rPr>
              <a:t>FP</a:t>
            </a:r>
            <a:r>
              <a:rPr lang="it-IT" altLang="en-US" sz="1800" dirty="0">
                <a:latin typeface="Arial" panose="020B0604020202020204" pitchFamily="34" charset="0"/>
                <a:cs typeface="Arial" panose="020B0604020202020204" pitchFamily="34" charset="0"/>
              </a:rPr>
              <a:t>) </a:t>
            </a:r>
            <a:r>
              <a:rPr lang="it-IT" altLang="en-US" sz="1800" dirty="0" err="1">
                <a:latin typeface="Arial" panose="020B0604020202020204" pitchFamily="34" charset="0"/>
                <a:cs typeface="Arial" panose="020B0604020202020204" pitchFamily="34" charset="0"/>
              </a:rPr>
              <a:t>defines</a:t>
            </a:r>
            <a:r>
              <a:rPr lang="it-IT" altLang="en-US" sz="1800" dirty="0">
                <a:latin typeface="Arial" panose="020B0604020202020204" pitchFamily="34" charset="0"/>
                <a:cs typeface="Arial" panose="020B0604020202020204" pitchFamily="34" charset="0"/>
              </a:rPr>
              <a:t> the </a:t>
            </a:r>
            <a:r>
              <a:rPr lang="it-IT" altLang="en-US" sz="1800" dirty="0" err="1">
                <a:latin typeface="Arial" panose="020B0604020202020204" pitchFamily="34" charset="0"/>
                <a:cs typeface="Arial" panose="020B0604020202020204" pitchFamily="34" charset="0"/>
              </a:rPr>
              <a:t>probability</a:t>
            </a:r>
            <a:r>
              <a:rPr lang="it-IT" altLang="en-US" sz="1800" dirty="0">
                <a:latin typeface="Arial" panose="020B0604020202020204" pitchFamily="34" charset="0"/>
                <a:cs typeface="Arial" panose="020B0604020202020204" pitchFamily="34" charset="0"/>
              </a:rPr>
              <a:t> of </a:t>
            </a:r>
            <a:r>
              <a:rPr lang="it-IT" altLang="en-US" sz="1800" dirty="0" err="1">
                <a:latin typeface="Arial" panose="020B0604020202020204" pitchFamily="34" charset="0"/>
                <a:cs typeface="Arial" panose="020B0604020202020204" pitchFamily="34" charset="0"/>
              </a:rPr>
              <a:t>classifying</a:t>
            </a:r>
            <a:r>
              <a:rPr lang="it-IT" altLang="en-US" sz="1800" dirty="0">
                <a:latin typeface="Arial" panose="020B0604020202020204" pitchFamily="34" charset="0"/>
                <a:cs typeface="Arial" panose="020B0604020202020204" pitchFamily="34" charset="0"/>
              </a:rPr>
              <a:t> </a:t>
            </a:r>
            <a:r>
              <a:rPr lang="it-IT" altLang="en-US" sz="1800" dirty="0" err="1">
                <a:latin typeface="Arial" panose="020B0604020202020204" pitchFamily="34" charset="0"/>
                <a:cs typeface="Arial" panose="020B0604020202020204" pitchFamily="34" charset="0"/>
              </a:rPr>
              <a:t>as</a:t>
            </a:r>
            <a:r>
              <a:rPr lang="it-IT" altLang="en-US" sz="1800" dirty="0">
                <a:latin typeface="Arial" panose="020B0604020202020204" pitchFamily="34" charset="0"/>
                <a:cs typeface="Arial" panose="020B0604020202020204" pitchFamily="34" charset="0"/>
              </a:rPr>
              <a:t> negative an </a:t>
            </a:r>
            <a:r>
              <a:rPr lang="it-IT" altLang="en-US" sz="1800" dirty="0" err="1">
                <a:latin typeface="Arial" panose="020B0604020202020204" pitchFamily="34" charset="0"/>
                <a:cs typeface="Arial" panose="020B0604020202020204" pitchFamily="34" charset="0"/>
              </a:rPr>
              <a:t>actually</a:t>
            </a:r>
            <a:r>
              <a:rPr lang="it-IT" altLang="en-US" sz="1800" dirty="0">
                <a:latin typeface="Arial" panose="020B0604020202020204" pitchFamily="34" charset="0"/>
                <a:cs typeface="Arial" panose="020B0604020202020204" pitchFamily="34" charset="0"/>
              </a:rPr>
              <a:t> negative case </a:t>
            </a:r>
          </a:p>
          <a:p>
            <a:pPr eaLnBrk="1" hangingPunct="1"/>
            <a:endParaRPr lang="it-IT" altLang="en-US" sz="1800" dirty="0">
              <a:latin typeface="Arial" panose="020B0604020202020204" pitchFamily="34" charset="0"/>
              <a:cs typeface="Arial" panose="020B0604020202020204" pitchFamily="34" charset="0"/>
            </a:endParaRPr>
          </a:p>
          <a:p>
            <a:pPr marL="285750" indent="-285750" eaLnBrk="1" hangingPunct="1">
              <a:buFont typeface="Wingdings" pitchFamily="2" charset="2"/>
              <a:buChar char="à"/>
            </a:pPr>
            <a:r>
              <a:rPr lang="it-IT" altLang="en-US" sz="1800" b="1" dirty="0">
                <a:solidFill>
                  <a:schemeClr val="tx2"/>
                </a:solidFill>
                <a:latin typeface="Arial" panose="020B0604020202020204" pitchFamily="34" charset="0"/>
                <a:cs typeface="Arial" panose="020B0604020202020204" pitchFamily="34" charset="0"/>
              </a:rPr>
              <a:t>A test with a </a:t>
            </a:r>
            <a:r>
              <a:rPr lang="it-IT" altLang="en-US" sz="1800" b="1" dirty="0" err="1">
                <a:solidFill>
                  <a:schemeClr val="tx2"/>
                </a:solidFill>
                <a:latin typeface="Arial" panose="020B0604020202020204" pitchFamily="34" charset="0"/>
                <a:cs typeface="Arial" panose="020B0604020202020204" pitchFamily="34" charset="0"/>
              </a:rPr>
              <a:t>smaller</a:t>
            </a:r>
            <a:r>
              <a:rPr lang="it-IT" altLang="en-US" sz="1800" b="1" dirty="0">
                <a:solidFill>
                  <a:schemeClr val="tx2"/>
                </a:solidFill>
                <a:latin typeface="Arial" panose="020B0604020202020204" pitchFamily="34" charset="0"/>
                <a:cs typeface="Arial" panose="020B0604020202020204" pitchFamily="34" charset="0"/>
              </a:rPr>
              <a:t> FP share </a:t>
            </a:r>
            <a:r>
              <a:rPr lang="it-IT" altLang="en-US" sz="1800" b="1" dirty="0" err="1">
                <a:solidFill>
                  <a:schemeClr val="tx2"/>
                </a:solidFill>
                <a:latin typeface="Arial" panose="020B0604020202020204" pitchFamily="34" charset="0"/>
                <a:cs typeface="Arial" panose="020B0604020202020204" pitchFamily="34" charset="0"/>
              </a:rPr>
              <a:t>will</a:t>
            </a:r>
            <a:r>
              <a:rPr lang="it-IT" altLang="en-US" sz="1800" b="1" dirty="0">
                <a:solidFill>
                  <a:schemeClr val="tx2"/>
                </a:solidFill>
                <a:latin typeface="Arial" panose="020B0604020202020204" pitchFamily="34" charset="0"/>
                <a:cs typeface="Arial" panose="020B0604020202020204" pitchFamily="34" charset="0"/>
              </a:rPr>
              <a:t> be more </a:t>
            </a:r>
            <a:r>
              <a:rPr lang="it-IT" altLang="en-US" sz="1800" b="1" dirty="0" err="1">
                <a:solidFill>
                  <a:schemeClr val="tx2"/>
                </a:solidFill>
                <a:latin typeface="Arial" panose="020B0604020202020204" pitchFamily="34" charset="0"/>
                <a:cs typeface="Arial" panose="020B0604020202020204" pitchFamily="34" charset="0"/>
              </a:rPr>
              <a:t>specific</a:t>
            </a:r>
            <a:endParaRPr lang="it-IT" altLang="en-US" sz="18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FCC71806-13C6-44D7-6754-2EDC3EA132BB}"/>
              </a:ext>
            </a:extLst>
          </p:cNvPr>
          <p:cNvSpPr txBox="1"/>
          <p:nvPr/>
        </p:nvSpPr>
        <p:spPr>
          <a:xfrm>
            <a:off x="1511637" y="6173855"/>
            <a:ext cx="6994755" cy="369332"/>
          </a:xfrm>
          <a:prstGeom prst="rect">
            <a:avLst/>
          </a:prstGeom>
          <a:noFill/>
        </p:spPr>
        <p:txBody>
          <a:bodyPr wrap="square">
            <a:spAutoFit/>
          </a:bodyPr>
          <a:lstStyle/>
          <a:p>
            <a:pPr marL="285750" indent="-285750" eaLnBrk="1" hangingPunct="1">
              <a:buFont typeface="Wingdings" pitchFamily="2" charset="2"/>
              <a:buChar char="à"/>
            </a:pPr>
            <a:r>
              <a:rPr lang="it-IT" altLang="en-US" sz="1800" b="1" dirty="0" err="1">
                <a:solidFill>
                  <a:schemeClr val="tx2"/>
                </a:solidFill>
                <a:latin typeface="Arial" panose="020B0604020202020204" pitchFamily="34" charset="0"/>
                <a:cs typeface="Arial" panose="020B0604020202020204" pitchFamily="34" charset="0"/>
                <a:sym typeface="Wingdings" pitchFamily="2" charset="2"/>
              </a:rPr>
              <a:t>If</a:t>
            </a:r>
            <a:r>
              <a:rPr lang="it-IT" altLang="en-US" sz="1800" b="1" dirty="0">
                <a:solidFill>
                  <a:schemeClr val="tx2"/>
                </a:solidFill>
                <a:latin typeface="Arial" panose="020B0604020202020204" pitchFamily="34" charset="0"/>
                <a:cs typeface="Arial" panose="020B0604020202020204" pitchFamily="34" charset="0"/>
                <a:sym typeface="Wingdings" pitchFamily="2" charset="2"/>
              </a:rPr>
              <a:t> </a:t>
            </a:r>
            <a:r>
              <a:rPr lang="it-IT" altLang="en-US" sz="1800" b="1" dirty="0" err="1">
                <a:solidFill>
                  <a:schemeClr val="tx2"/>
                </a:solidFill>
                <a:latin typeface="Arial" panose="020B0604020202020204" pitchFamily="34" charset="0"/>
                <a:cs typeface="Arial" panose="020B0604020202020204" pitchFamily="34" charset="0"/>
                <a:sym typeface="Wingdings" pitchFamily="2" charset="2"/>
              </a:rPr>
              <a:t>both</a:t>
            </a:r>
            <a:r>
              <a:rPr lang="it-IT" altLang="en-US" sz="1800" b="1" dirty="0">
                <a:solidFill>
                  <a:schemeClr val="tx2"/>
                </a:solidFill>
                <a:latin typeface="Arial" panose="020B0604020202020204" pitchFamily="34" charset="0"/>
                <a:cs typeface="Arial" panose="020B0604020202020204" pitchFamily="34" charset="0"/>
                <a:sym typeface="Wingdings" pitchFamily="2" charset="2"/>
              </a:rPr>
              <a:t> FN and FP </a:t>
            </a:r>
            <a:r>
              <a:rPr lang="it-IT" altLang="en-US" sz="1800" b="1" dirty="0" err="1">
                <a:solidFill>
                  <a:schemeClr val="tx2"/>
                </a:solidFill>
                <a:latin typeface="Arial" panose="020B0604020202020204" pitchFamily="34" charset="0"/>
                <a:cs typeface="Arial" panose="020B0604020202020204" pitchFamily="34" charset="0"/>
                <a:sym typeface="Wingdings" pitchFamily="2" charset="2"/>
              </a:rPr>
              <a:t>tend</a:t>
            </a:r>
            <a:r>
              <a:rPr lang="it-IT" altLang="en-US" sz="1800" b="1" dirty="0">
                <a:solidFill>
                  <a:schemeClr val="tx2"/>
                </a:solidFill>
                <a:latin typeface="Arial" panose="020B0604020202020204" pitchFamily="34" charset="0"/>
                <a:cs typeface="Arial" panose="020B0604020202020204" pitchFamily="34" charset="0"/>
                <a:sym typeface="Wingdings" pitchFamily="2" charset="2"/>
              </a:rPr>
              <a:t> to 0, </a:t>
            </a:r>
            <a:r>
              <a:rPr lang="it-IT" altLang="en-US" sz="1800" b="1" dirty="0" err="1">
                <a:solidFill>
                  <a:schemeClr val="tx2"/>
                </a:solidFill>
                <a:latin typeface="Arial" panose="020B0604020202020204" pitchFamily="34" charset="0"/>
                <a:cs typeface="Arial" panose="020B0604020202020204" pitchFamily="34" charset="0"/>
                <a:sym typeface="Wingdings" pitchFamily="2" charset="2"/>
              </a:rPr>
              <a:t>both</a:t>
            </a:r>
            <a:r>
              <a:rPr lang="it-IT" altLang="en-US" sz="1800" b="1" dirty="0">
                <a:solidFill>
                  <a:schemeClr val="tx2"/>
                </a:solidFill>
                <a:latin typeface="Arial" panose="020B0604020202020204" pitchFamily="34" charset="0"/>
                <a:cs typeface="Arial" panose="020B0604020202020204" pitchFamily="34" charset="0"/>
                <a:sym typeface="Wingdings" pitchFamily="2" charset="2"/>
              </a:rPr>
              <a:t> </a:t>
            </a:r>
            <a:r>
              <a:rPr lang="it-IT" altLang="en-US" b="1" dirty="0">
                <a:solidFill>
                  <a:schemeClr val="tx2"/>
                </a:solidFill>
                <a:latin typeface="Arial" panose="020B0604020202020204" pitchFamily="34" charset="0"/>
                <a:cs typeface="Arial" panose="020B0604020202020204" pitchFamily="34" charset="0"/>
                <a:sym typeface="Wingdings" pitchFamily="2" charset="2"/>
              </a:rPr>
              <a:t>Se</a:t>
            </a:r>
            <a:r>
              <a:rPr lang="it-IT" altLang="en-US" sz="1800" b="1" dirty="0">
                <a:solidFill>
                  <a:schemeClr val="tx2"/>
                </a:solidFill>
                <a:latin typeface="Arial" panose="020B0604020202020204" pitchFamily="34" charset="0"/>
                <a:cs typeface="Arial" panose="020B0604020202020204" pitchFamily="34" charset="0"/>
                <a:sym typeface="Wingdings" pitchFamily="2" charset="2"/>
              </a:rPr>
              <a:t> and Sp </a:t>
            </a:r>
            <a:r>
              <a:rPr lang="it-IT" altLang="en-US" sz="1800" b="1" dirty="0" err="1">
                <a:solidFill>
                  <a:schemeClr val="tx2"/>
                </a:solidFill>
                <a:latin typeface="Arial" panose="020B0604020202020204" pitchFamily="34" charset="0"/>
                <a:cs typeface="Arial" panose="020B0604020202020204" pitchFamily="34" charset="0"/>
                <a:sym typeface="Wingdings" pitchFamily="2" charset="2"/>
              </a:rPr>
              <a:t>tend</a:t>
            </a:r>
            <a:r>
              <a:rPr lang="it-IT" altLang="en-US" sz="1800" b="1" dirty="0">
                <a:solidFill>
                  <a:schemeClr val="tx2"/>
                </a:solidFill>
                <a:latin typeface="Arial" panose="020B0604020202020204" pitchFamily="34" charset="0"/>
                <a:cs typeface="Arial" panose="020B0604020202020204" pitchFamily="34" charset="0"/>
                <a:sym typeface="Wingdings" pitchFamily="2" charset="2"/>
              </a:rPr>
              <a:t> to 1</a:t>
            </a:r>
            <a:endParaRPr lang="it-IT" altLang="en-US" sz="2000" dirty="0">
              <a:latin typeface="Arial" panose="020B0604020202020204" pitchFamily="34" charset="0"/>
              <a:cs typeface="Arial" panose="020B0604020202020204" pitchFamily="34" charset="0"/>
            </a:endParaRPr>
          </a:p>
        </p:txBody>
      </p:sp>
      <p:sp>
        <p:nvSpPr>
          <p:cNvPr id="10" name="Rectangle 2">
            <a:extLst>
              <a:ext uri="{FF2B5EF4-FFF2-40B4-BE49-F238E27FC236}">
                <a16:creationId xmlns:a16="http://schemas.microsoft.com/office/drawing/2014/main" id="{3AFE0014-DEE7-62EA-2B6F-C5C762F1F7ED}"/>
              </a:ext>
            </a:extLst>
          </p:cNvPr>
          <p:cNvSpPr txBox="1">
            <a:spLocks noChangeArrowheads="1"/>
          </p:cNvSpPr>
          <p:nvPr/>
        </p:nvSpPr>
        <p:spPr bwMode="auto">
          <a:xfrm>
            <a:off x="177800" y="58858"/>
            <a:ext cx="8839200" cy="6339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20000"/>
              </a:spcBef>
              <a:buFont typeface="Arial" panose="020B0604020202020204" pitchFamily="34" charset="0"/>
              <a:buNone/>
            </a:pPr>
            <a:r>
              <a:rPr lang="en-GB" altLang="en-US" b="1" dirty="0">
                <a:solidFill>
                  <a:schemeClr val="tx2"/>
                </a:solidFill>
                <a:latin typeface="Arial" panose="020B0604020202020204" pitchFamily="34" charset="0"/>
              </a:rPr>
              <a:t>Confusion matrix of a test and performance measures</a:t>
            </a:r>
            <a:endParaRPr lang="it-IT" altLang="en-US" sz="2000" b="1" dirty="0">
              <a:solidFill>
                <a:schemeClr val="tx2"/>
              </a:solidFill>
              <a:latin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7" name="Group 2">
            <a:extLst>
              <a:ext uri="{FF2B5EF4-FFF2-40B4-BE49-F238E27FC236}">
                <a16:creationId xmlns:a16="http://schemas.microsoft.com/office/drawing/2014/main" id="{9B1EFEDC-3F40-8E43-B595-F0C16572B0C4}"/>
              </a:ext>
            </a:extLst>
          </p:cNvPr>
          <p:cNvGrpSpPr>
            <a:grpSpLocks/>
          </p:cNvGrpSpPr>
          <p:nvPr/>
        </p:nvGrpSpPr>
        <p:grpSpPr bwMode="auto">
          <a:xfrm>
            <a:off x="0" y="0"/>
            <a:ext cx="9144000" cy="6858000"/>
            <a:chOff x="0" y="0"/>
            <a:chExt cx="5760" cy="4320"/>
          </a:xfrm>
        </p:grpSpPr>
        <p:grpSp>
          <p:nvGrpSpPr>
            <p:cNvPr id="24580" name="Group 3">
              <a:extLst>
                <a:ext uri="{FF2B5EF4-FFF2-40B4-BE49-F238E27FC236}">
                  <a16:creationId xmlns:a16="http://schemas.microsoft.com/office/drawing/2014/main" id="{4E15695D-8CFB-4942-A2D9-F01DB640CF90}"/>
                </a:ext>
              </a:extLst>
            </p:cNvPr>
            <p:cNvGrpSpPr>
              <a:grpSpLocks/>
            </p:cNvGrpSpPr>
            <p:nvPr/>
          </p:nvGrpSpPr>
          <p:grpSpPr bwMode="auto">
            <a:xfrm>
              <a:off x="0" y="0"/>
              <a:ext cx="5760" cy="96"/>
              <a:chOff x="48" y="336"/>
              <a:chExt cx="6192" cy="48"/>
            </a:xfrm>
          </p:grpSpPr>
          <p:sp>
            <p:nvSpPr>
              <p:cNvPr id="24592" name="Rectangle 4">
                <a:extLst>
                  <a:ext uri="{FF2B5EF4-FFF2-40B4-BE49-F238E27FC236}">
                    <a16:creationId xmlns:a16="http://schemas.microsoft.com/office/drawing/2014/main" id="{9348433F-B981-ED4D-9846-F15B8C76B955}"/>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4593" name="Rectangle 5">
                <a:extLst>
                  <a:ext uri="{FF2B5EF4-FFF2-40B4-BE49-F238E27FC236}">
                    <a16:creationId xmlns:a16="http://schemas.microsoft.com/office/drawing/2014/main" id="{6167DF32-36E4-E14B-824F-A468E7C97EA9}"/>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4594" name="Rectangle 6">
                <a:extLst>
                  <a:ext uri="{FF2B5EF4-FFF2-40B4-BE49-F238E27FC236}">
                    <a16:creationId xmlns:a16="http://schemas.microsoft.com/office/drawing/2014/main" id="{7DE79308-A1D2-A845-ABAB-DAFED0FAD80A}"/>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4595" name="Rectangle 7">
                <a:extLst>
                  <a:ext uri="{FF2B5EF4-FFF2-40B4-BE49-F238E27FC236}">
                    <a16:creationId xmlns:a16="http://schemas.microsoft.com/office/drawing/2014/main" id="{E3DB4B6D-52D7-834B-A2E4-95FAE773BEA8}"/>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4596" name="Rectangle 8">
                <a:extLst>
                  <a:ext uri="{FF2B5EF4-FFF2-40B4-BE49-F238E27FC236}">
                    <a16:creationId xmlns:a16="http://schemas.microsoft.com/office/drawing/2014/main" id="{E7CBC193-4E9E-AD44-9483-7B0EED8B1B07}"/>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4597" name="Rectangle 9">
                <a:extLst>
                  <a:ext uri="{FF2B5EF4-FFF2-40B4-BE49-F238E27FC236}">
                    <a16:creationId xmlns:a16="http://schemas.microsoft.com/office/drawing/2014/main" id="{381CDB6E-1EF3-4C48-B083-47903CE3E5DE}"/>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4598" name="Rectangle 10">
                <a:extLst>
                  <a:ext uri="{FF2B5EF4-FFF2-40B4-BE49-F238E27FC236}">
                    <a16:creationId xmlns:a16="http://schemas.microsoft.com/office/drawing/2014/main" id="{3DF253BB-FC36-5D45-8B3C-E0D16A587EDD}"/>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4599" name="Rectangle 11">
                <a:extLst>
                  <a:ext uri="{FF2B5EF4-FFF2-40B4-BE49-F238E27FC236}">
                    <a16:creationId xmlns:a16="http://schemas.microsoft.com/office/drawing/2014/main" id="{CAEDED74-D958-AE4F-980B-A4F049F395B0}"/>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4600" name="Rectangle 12">
                <a:extLst>
                  <a:ext uri="{FF2B5EF4-FFF2-40B4-BE49-F238E27FC236}">
                    <a16:creationId xmlns:a16="http://schemas.microsoft.com/office/drawing/2014/main" id="{971918CE-418F-C14D-B074-91EFC452C213}"/>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4601" name="Rectangle 13">
                <a:extLst>
                  <a:ext uri="{FF2B5EF4-FFF2-40B4-BE49-F238E27FC236}">
                    <a16:creationId xmlns:a16="http://schemas.microsoft.com/office/drawing/2014/main" id="{26F064FE-5F89-E448-B6A7-27EAB1AB846E}"/>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nvGrpSpPr>
            <p:cNvPr id="24581" name="Group 14">
              <a:extLst>
                <a:ext uri="{FF2B5EF4-FFF2-40B4-BE49-F238E27FC236}">
                  <a16:creationId xmlns:a16="http://schemas.microsoft.com/office/drawing/2014/main" id="{23B1BBD1-387D-1048-8739-152DAABDE0F1}"/>
                </a:ext>
              </a:extLst>
            </p:cNvPr>
            <p:cNvGrpSpPr>
              <a:grpSpLocks/>
            </p:cNvGrpSpPr>
            <p:nvPr/>
          </p:nvGrpSpPr>
          <p:grpSpPr bwMode="auto">
            <a:xfrm>
              <a:off x="0" y="4224"/>
              <a:ext cx="5760" cy="96"/>
              <a:chOff x="48" y="336"/>
              <a:chExt cx="6192" cy="48"/>
            </a:xfrm>
          </p:grpSpPr>
          <p:sp>
            <p:nvSpPr>
              <p:cNvPr id="24582" name="Rectangle 15">
                <a:extLst>
                  <a:ext uri="{FF2B5EF4-FFF2-40B4-BE49-F238E27FC236}">
                    <a16:creationId xmlns:a16="http://schemas.microsoft.com/office/drawing/2014/main" id="{7D2E6E7D-4ED7-674A-B0DB-A1494C7387D5}"/>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4583" name="Rectangle 16">
                <a:extLst>
                  <a:ext uri="{FF2B5EF4-FFF2-40B4-BE49-F238E27FC236}">
                    <a16:creationId xmlns:a16="http://schemas.microsoft.com/office/drawing/2014/main" id="{36A93796-0F39-D34F-9115-06FF8FF92B68}"/>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4584" name="Rectangle 17">
                <a:extLst>
                  <a:ext uri="{FF2B5EF4-FFF2-40B4-BE49-F238E27FC236}">
                    <a16:creationId xmlns:a16="http://schemas.microsoft.com/office/drawing/2014/main" id="{5D1BBA4B-13A8-3649-87D4-EFCE623ED893}"/>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4585" name="Rectangle 18">
                <a:extLst>
                  <a:ext uri="{FF2B5EF4-FFF2-40B4-BE49-F238E27FC236}">
                    <a16:creationId xmlns:a16="http://schemas.microsoft.com/office/drawing/2014/main" id="{32C5EB2B-F4E4-6B4F-975A-86C5BA2811BD}"/>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4586" name="Rectangle 19">
                <a:extLst>
                  <a:ext uri="{FF2B5EF4-FFF2-40B4-BE49-F238E27FC236}">
                    <a16:creationId xmlns:a16="http://schemas.microsoft.com/office/drawing/2014/main" id="{A5590C45-72E1-4946-BFF1-7C1F08E0F45B}"/>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4587" name="Rectangle 20">
                <a:extLst>
                  <a:ext uri="{FF2B5EF4-FFF2-40B4-BE49-F238E27FC236}">
                    <a16:creationId xmlns:a16="http://schemas.microsoft.com/office/drawing/2014/main" id="{B6C00C74-3729-244F-970F-F6876EBE564F}"/>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4588" name="Rectangle 21">
                <a:extLst>
                  <a:ext uri="{FF2B5EF4-FFF2-40B4-BE49-F238E27FC236}">
                    <a16:creationId xmlns:a16="http://schemas.microsoft.com/office/drawing/2014/main" id="{321BFF7A-C5B5-9443-B5A0-56F2F5EACED9}"/>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4589" name="Rectangle 22">
                <a:extLst>
                  <a:ext uri="{FF2B5EF4-FFF2-40B4-BE49-F238E27FC236}">
                    <a16:creationId xmlns:a16="http://schemas.microsoft.com/office/drawing/2014/main" id="{27E0C9FC-4E13-654A-B612-8CC25202E4EB}"/>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4590" name="Rectangle 23">
                <a:extLst>
                  <a:ext uri="{FF2B5EF4-FFF2-40B4-BE49-F238E27FC236}">
                    <a16:creationId xmlns:a16="http://schemas.microsoft.com/office/drawing/2014/main" id="{34FA986D-EB6B-1741-8066-815F3C759DE6}"/>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4591" name="Rectangle 24">
                <a:extLst>
                  <a:ext uri="{FF2B5EF4-FFF2-40B4-BE49-F238E27FC236}">
                    <a16:creationId xmlns:a16="http://schemas.microsoft.com/office/drawing/2014/main" id="{D9DFDF41-E158-C149-BA37-1F500F79128A}"/>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sp>
        <p:nvSpPr>
          <p:cNvPr id="24578" name="Text Box 29">
            <a:extLst>
              <a:ext uri="{FF2B5EF4-FFF2-40B4-BE49-F238E27FC236}">
                <a16:creationId xmlns:a16="http://schemas.microsoft.com/office/drawing/2014/main" id="{3ADB215F-8EDE-5440-ACDD-64C22BADFAC9}"/>
              </a:ext>
            </a:extLst>
          </p:cNvPr>
          <p:cNvSpPr txBox="1">
            <a:spLocks noChangeArrowheads="1"/>
          </p:cNvSpPr>
          <p:nvPr/>
        </p:nvSpPr>
        <p:spPr bwMode="auto">
          <a:xfrm>
            <a:off x="546100" y="693738"/>
            <a:ext cx="8148638" cy="5081391"/>
          </a:xfrm>
          <a:prstGeom prst="rect">
            <a:avLst/>
          </a:prstGeom>
          <a:solidFill>
            <a:srgbClr val="FFFFFF">
              <a:alpha val="788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spcAft>
                <a:spcPct val="25000"/>
              </a:spcAft>
              <a:buFontTx/>
              <a:buChar char="•"/>
            </a:pPr>
            <a:r>
              <a:rPr lang="it-IT" altLang="en-US" sz="2800" dirty="0">
                <a:latin typeface="Arial" panose="020B0604020202020204" pitchFamily="34" charset="0"/>
              </a:rPr>
              <a:t> </a:t>
            </a:r>
            <a:r>
              <a:rPr lang="it-IT" altLang="en-US" sz="2800" b="1" dirty="0" err="1">
                <a:latin typeface="Arial" panose="020B0604020202020204" pitchFamily="34" charset="0"/>
              </a:rPr>
              <a:t>Exact</a:t>
            </a:r>
            <a:r>
              <a:rPr lang="it-IT" altLang="en-US" sz="2800" b="1" dirty="0">
                <a:latin typeface="Arial" panose="020B0604020202020204" pitchFamily="34" charset="0"/>
              </a:rPr>
              <a:t> </a:t>
            </a:r>
            <a:r>
              <a:rPr lang="it-IT" altLang="en-US" sz="2800" b="1" dirty="0" err="1">
                <a:latin typeface="Arial" panose="020B0604020202020204" pitchFamily="34" charset="0"/>
              </a:rPr>
              <a:t>algorithms</a:t>
            </a:r>
            <a:r>
              <a:rPr lang="it-IT" altLang="en-US" sz="2800" b="1" dirty="0">
                <a:latin typeface="Arial" panose="020B0604020202020204" pitchFamily="34" charset="0"/>
                <a:sym typeface="Wingdings" pitchFamily="2" charset="2"/>
              </a:rPr>
              <a:t> </a:t>
            </a:r>
            <a:r>
              <a:rPr lang="it-IT" altLang="en-US" sz="2800" dirty="0" err="1">
                <a:latin typeface="Arial" panose="020B0604020202020204" pitchFamily="34" charset="0"/>
              </a:rPr>
              <a:t>carry</a:t>
            </a:r>
            <a:r>
              <a:rPr lang="it-IT" altLang="en-US" sz="2800" dirty="0">
                <a:latin typeface="Arial" panose="020B0604020202020204" pitchFamily="34" charset="0"/>
              </a:rPr>
              <a:t> out </a:t>
            </a:r>
            <a:r>
              <a:rPr lang="it-IT" altLang="en-US" sz="2800" dirty="0" err="1">
                <a:latin typeface="Arial" panose="020B0604020202020204" pitchFamily="34" charset="0"/>
              </a:rPr>
              <a:t>exhaustive</a:t>
            </a:r>
            <a:r>
              <a:rPr lang="it-IT" altLang="en-US" sz="2800" dirty="0">
                <a:latin typeface="Arial" panose="020B0604020202020204" pitchFamily="34" charset="0"/>
              </a:rPr>
              <a:t> </a:t>
            </a:r>
            <a:r>
              <a:rPr lang="it-IT" altLang="en-US" sz="2800" dirty="0" err="1">
                <a:latin typeface="Arial" panose="020B0604020202020204" pitchFamily="34" charset="0"/>
              </a:rPr>
              <a:t>searches</a:t>
            </a:r>
            <a:r>
              <a:rPr lang="it-IT" altLang="en-US" sz="2800" dirty="0">
                <a:latin typeface="Arial" panose="020B0604020202020204" pitchFamily="34" charset="0"/>
              </a:rPr>
              <a:t> and </a:t>
            </a:r>
            <a:r>
              <a:rPr lang="it-IT" altLang="en-US" sz="2800" dirty="0" err="1">
                <a:latin typeface="Arial" panose="020B0604020202020204" pitchFamily="34" charset="0"/>
              </a:rPr>
              <a:t>explore</a:t>
            </a:r>
            <a:r>
              <a:rPr lang="it-IT" altLang="en-US" sz="2800" dirty="0">
                <a:latin typeface="Arial" panose="020B0604020202020204" pitchFamily="34" charset="0"/>
              </a:rPr>
              <a:t> the </a:t>
            </a:r>
            <a:r>
              <a:rPr lang="it-IT" altLang="en-US" sz="2800" dirty="0" err="1">
                <a:latin typeface="Arial" panose="020B0604020202020204" pitchFamily="34" charset="0"/>
              </a:rPr>
              <a:t>entire</a:t>
            </a:r>
            <a:r>
              <a:rPr lang="it-IT" altLang="en-US" sz="2800" dirty="0">
                <a:latin typeface="Arial" panose="020B0604020202020204" pitchFamily="34" charset="0"/>
              </a:rPr>
              <a:t> </a:t>
            </a:r>
            <a:r>
              <a:rPr lang="it-IT" altLang="en-US" sz="2800" dirty="0" err="1">
                <a:latin typeface="Arial" panose="020B0604020202020204" pitchFamily="34" charset="0"/>
              </a:rPr>
              <a:t>space</a:t>
            </a:r>
            <a:r>
              <a:rPr lang="it-IT" altLang="en-US" sz="2800" dirty="0">
                <a:latin typeface="Arial" panose="020B0604020202020204" pitchFamily="34" charset="0"/>
              </a:rPr>
              <a:t> of </a:t>
            </a:r>
            <a:r>
              <a:rPr lang="it-IT" altLang="en-US" sz="2800" dirty="0" err="1">
                <a:latin typeface="Arial" panose="020B0604020202020204" pitchFamily="34" charset="0"/>
              </a:rPr>
              <a:t>possible</a:t>
            </a:r>
            <a:r>
              <a:rPr lang="it-IT" altLang="en-US" sz="2800" dirty="0">
                <a:latin typeface="Arial" panose="020B0604020202020204" pitchFamily="34" charset="0"/>
              </a:rPr>
              <a:t> </a:t>
            </a:r>
            <a:r>
              <a:rPr lang="it-IT" altLang="en-US" sz="2800" dirty="0" err="1">
                <a:latin typeface="Arial" panose="020B0604020202020204" pitchFamily="34" charset="0"/>
              </a:rPr>
              <a:t>alignments</a:t>
            </a:r>
            <a:r>
              <a:rPr lang="it-IT" altLang="en-US" sz="2800" dirty="0">
                <a:latin typeface="Arial" panose="020B0604020202020204" pitchFamily="34" charset="0"/>
              </a:rPr>
              <a:t> (</a:t>
            </a:r>
            <a:r>
              <a:rPr lang="it-IT" altLang="en-US" sz="2800" dirty="0" err="1">
                <a:latin typeface="Arial" panose="020B0604020202020204" pitchFamily="34" charset="0"/>
              </a:rPr>
              <a:t>dynamic</a:t>
            </a:r>
            <a:r>
              <a:rPr lang="it-IT" altLang="en-US" sz="2800" dirty="0">
                <a:latin typeface="Arial" panose="020B0604020202020204" pitchFamily="34" charset="0"/>
              </a:rPr>
              <a:t> programming) </a:t>
            </a:r>
          </a:p>
          <a:p>
            <a:pPr>
              <a:spcAft>
                <a:spcPct val="25000"/>
              </a:spcAft>
              <a:buFontTx/>
              <a:buChar char="•"/>
            </a:pPr>
            <a:r>
              <a:rPr lang="it-IT" altLang="en-US" sz="2800" dirty="0">
                <a:latin typeface="Arial" panose="020B0604020202020204" pitchFamily="34" charset="0"/>
              </a:rPr>
              <a:t> </a:t>
            </a:r>
            <a:r>
              <a:rPr lang="it-IT" altLang="en-US" sz="2800" dirty="0" err="1">
                <a:latin typeface="Arial" panose="020B0604020202020204" pitchFamily="34" charset="0"/>
              </a:rPr>
              <a:t>These</a:t>
            </a:r>
            <a:r>
              <a:rPr lang="it-IT" altLang="en-US" sz="2800" dirty="0">
                <a:latin typeface="Arial" panose="020B0604020202020204" pitchFamily="34" charset="0"/>
              </a:rPr>
              <a:t> are order n</a:t>
            </a:r>
            <a:r>
              <a:rPr lang="it-IT" altLang="en-US" sz="2800" baseline="30000" dirty="0">
                <a:latin typeface="Arial" panose="020B0604020202020204" pitchFamily="34" charset="0"/>
              </a:rPr>
              <a:t>2</a:t>
            </a:r>
            <a:r>
              <a:rPr lang="it-IT" altLang="en-US" sz="2800" dirty="0">
                <a:latin typeface="Arial" panose="020B0604020202020204" pitchFamily="34" charset="0"/>
              </a:rPr>
              <a:t> </a:t>
            </a:r>
            <a:r>
              <a:rPr lang="it-IT" altLang="en-US" sz="2800" dirty="0" err="1">
                <a:latin typeface="Arial" panose="020B0604020202020204" pitchFamily="34" charset="0"/>
              </a:rPr>
              <a:t>algorithms</a:t>
            </a:r>
            <a:r>
              <a:rPr lang="it-IT" altLang="en-US" sz="2800" dirty="0">
                <a:latin typeface="Arial" panose="020B0604020202020204" pitchFamily="34" charset="0"/>
              </a:rPr>
              <a:t>:</a:t>
            </a:r>
          </a:p>
          <a:p>
            <a:pPr lvl="1">
              <a:spcAft>
                <a:spcPct val="25000"/>
              </a:spcAft>
              <a:buFontTx/>
              <a:buChar char="•"/>
            </a:pPr>
            <a:r>
              <a:rPr lang="it-IT" altLang="en-US" sz="2800" dirty="0">
                <a:latin typeface="Arial" panose="020B0604020202020204" pitchFamily="34" charset="0"/>
              </a:rPr>
              <a:t>N&amp;W Time </a:t>
            </a:r>
            <a:r>
              <a:rPr lang="it-IT" altLang="en-US" sz="2800" dirty="0" err="1">
                <a:latin typeface="Arial" panose="020B0604020202020204" pitchFamily="34" charset="0"/>
              </a:rPr>
              <a:t>complexity</a:t>
            </a:r>
            <a:r>
              <a:rPr lang="it-IT" altLang="en-US" sz="2800" dirty="0">
                <a:latin typeface="Arial" panose="020B0604020202020204" pitchFamily="34" charset="0"/>
              </a:rPr>
              <a:t>: O(</a:t>
            </a:r>
            <a:r>
              <a:rPr lang="it-IT" altLang="en-US" sz="2800" dirty="0" err="1">
                <a:latin typeface="Arial" panose="020B0604020202020204" pitchFamily="34" charset="0"/>
              </a:rPr>
              <a:t>mn</a:t>
            </a:r>
            <a:r>
              <a:rPr lang="it-IT" altLang="en-US" sz="2800" dirty="0">
                <a:latin typeface="Arial" panose="020B0604020202020204" pitchFamily="34" charset="0"/>
              </a:rPr>
              <a:t>), </a:t>
            </a:r>
            <a:r>
              <a:rPr lang="it-IT" altLang="en-US" sz="2800" dirty="0" err="1">
                <a:latin typeface="Arial" panose="020B0604020202020204" pitchFamily="34" charset="0"/>
              </a:rPr>
              <a:t>where</a:t>
            </a:r>
            <a:r>
              <a:rPr lang="it-IT" altLang="en-US" sz="2800" dirty="0">
                <a:latin typeface="Arial" panose="020B0604020202020204" pitchFamily="34" charset="0"/>
              </a:rPr>
              <a:t> m and </a:t>
            </a:r>
            <a:r>
              <a:rPr lang="it-IT" altLang="en-US" sz="2800" dirty="0" err="1">
                <a:latin typeface="Arial" panose="020B0604020202020204" pitchFamily="34" charset="0"/>
              </a:rPr>
              <a:t>n</a:t>
            </a:r>
            <a:r>
              <a:rPr lang="it-IT" altLang="en-US" sz="2800" dirty="0">
                <a:latin typeface="Arial" panose="020B0604020202020204" pitchFamily="34" charset="0"/>
              </a:rPr>
              <a:t> are the </a:t>
            </a:r>
            <a:r>
              <a:rPr lang="it-IT" altLang="en-US" sz="2800" dirty="0" err="1">
                <a:latin typeface="Arial" panose="020B0604020202020204" pitchFamily="34" charset="0"/>
              </a:rPr>
              <a:t>lengths</a:t>
            </a:r>
            <a:r>
              <a:rPr lang="it-IT" altLang="en-US" sz="2800" dirty="0">
                <a:latin typeface="Arial" panose="020B0604020202020204" pitchFamily="34" charset="0"/>
              </a:rPr>
              <a:t> of the </a:t>
            </a:r>
            <a:r>
              <a:rPr lang="it-IT" altLang="en-US" sz="2800" dirty="0" err="1">
                <a:latin typeface="Arial" panose="020B0604020202020204" pitchFamily="34" charset="0"/>
              </a:rPr>
              <a:t>sequences</a:t>
            </a:r>
            <a:r>
              <a:rPr lang="it-IT" altLang="en-US" sz="2800" dirty="0">
                <a:latin typeface="Arial" panose="020B0604020202020204" pitchFamily="34" charset="0"/>
              </a:rPr>
              <a:t> </a:t>
            </a:r>
            <a:r>
              <a:rPr lang="it-IT" altLang="en-US" i="1" dirty="0">
                <a:latin typeface="Arial" panose="020B0604020202020204" pitchFamily="34" charset="0"/>
              </a:rPr>
              <a:t>(to </a:t>
            </a:r>
            <a:r>
              <a:rPr lang="it-IT" altLang="en-US" i="1" dirty="0" err="1">
                <a:latin typeface="Arial" panose="020B0604020202020204" pitchFamily="34" charset="0"/>
              </a:rPr>
              <a:t>align</a:t>
            </a:r>
            <a:r>
              <a:rPr lang="it-IT" altLang="en-US" i="1" dirty="0">
                <a:latin typeface="Arial" panose="020B0604020202020204" pitchFamily="34" charset="0"/>
              </a:rPr>
              <a:t> </a:t>
            </a:r>
            <a:r>
              <a:rPr lang="it-IT" altLang="en-US" i="1" dirty="0" err="1">
                <a:latin typeface="Arial" panose="020B0604020202020204" pitchFamily="34" charset="0"/>
              </a:rPr>
              <a:t>two</a:t>
            </a:r>
            <a:r>
              <a:rPr lang="it-IT" altLang="en-US" i="1" dirty="0">
                <a:latin typeface="Arial" panose="020B0604020202020204" pitchFamily="34" charset="0"/>
              </a:rPr>
              <a:t> </a:t>
            </a:r>
            <a:r>
              <a:rPr lang="it-IT" altLang="en-US" i="1" dirty="0" err="1">
                <a:latin typeface="Arial" panose="020B0604020202020204" pitchFamily="34" charset="0"/>
              </a:rPr>
              <a:t>sequences</a:t>
            </a:r>
            <a:r>
              <a:rPr lang="it-IT" altLang="en-US" i="1" dirty="0">
                <a:latin typeface="Arial" panose="020B0604020202020204" pitchFamily="34" charset="0"/>
              </a:rPr>
              <a:t> </a:t>
            </a:r>
            <a:r>
              <a:rPr lang="it-IT" altLang="en-US" i="1" dirty="0" err="1">
                <a:latin typeface="Arial" panose="020B0604020202020204" pitchFamily="34" charset="0"/>
              </a:rPr>
              <a:t>each</a:t>
            </a:r>
            <a:r>
              <a:rPr lang="it-IT" altLang="en-US" i="1" dirty="0">
                <a:latin typeface="Arial" panose="020B0604020202020204" pitchFamily="34" charset="0"/>
              </a:rPr>
              <a:t> 1000 </a:t>
            </a:r>
            <a:r>
              <a:rPr lang="it-IT" altLang="en-US" i="1" dirty="0" err="1">
                <a:latin typeface="Arial" panose="020B0604020202020204" pitchFamily="34" charset="0"/>
              </a:rPr>
              <a:t>residues</a:t>
            </a:r>
            <a:r>
              <a:rPr lang="it-IT" altLang="en-US" i="1" dirty="0">
                <a:latin typeface="Arial" panose="020B0604020202020204" pitchFamily="34" charset="0"/>
              </a:rPr>
              <a:t> long, </a:t>
            </a:r>
            <a:r>
              <a:rPr lang="it-IT" altLang="en-US" i="1" dirty="0" err="1">
                <a:latin typeface="Arial" panose="020B0604020202020204" pitchFamily="34" charset="0"/>
              </a:rPr>
              <a:t>they</a:t>
            </a:r>
            <a:r>
              <a:rPr lang="it-IT" altLang="en-US" i="1" dirty="0">
                <a:latin typeface="Arial" panose="020B0604020202020204" pitchFamily="34" charset="0"/>
              </a:rPr>
              <a:t> make 1000x1000 = a </a:t>
            </a:r>
            <a:r>
              <a:rPr lang="it-IT" altLang="en-US" i="1" dirty="0" err="1">
                <a:latin typeface="Arial" panose="020B0604020202020204" pitchFamily="34" charset="0"/>
              </a:rPr>
              <a:t>million</a:t>
            </a:r>
            <a:r>
              <a:rPr lang="it-IT" altLang="en-US" i="1" dirty="0">
                <a:latin typeface="Arial" panose="020B0604020202020204" pitchFamily="34" charset="0"/>
              </a:rPr>
              <a:t> </a:t>
            </a:r>
            <a:r>
              <a:rPr lang="it-IT" altLang="en-US" i="1" dirty="0" err="1">
                <a:latin typeface="Arial" panose="020B0604020202020204" pitchFamily="34" charset="0"/>
              </a:rPr>
              <a:t>comparisons</a:t>
            </a:r>
            <a:r>
              <a:rPr lang="it-IT" altLang="en-US" i="1" dirty="0">
                <a:latin typeface="Arial" panose="020B0604020202020204" pitchFamily="34" charset="0"/>
              </a:rPr>
              <a:t>: </a:t>
            </a:r>
            <a:r>
              <a:rPr lang="it-IT" altLang="en-US" i="1" dirty="0" err="1">
                <a:latin typeface="Arial" panose="020B0604020202020204" pitchFamily="34" charset="0"/>
              </a:rPr>
              <a:t>too</a:t>
            </a:r>
            <a:r>
              <a:rPr lang="it-IT" altLang="en-US" i="1" dirty="0">
                <a:latin typeface="Arial" panose="020B0604020202020204" pitchFamily="34" charset="0"/>
              </a:rPr>
              <a:t> slow!!!)</a:t>
            </a:r>
          </a:p>
          <a:p>
            <a:pPr>
              <a:spcAft>
                <a:spcPct val="15000"/>
              </a:spcAft>
              <a:buFontTx/>
              <a:buChar char="•"/>
            </a:pPr>
            <a:r>
              <a:rPr lang="en-US" altLang="en-US" sz="2800" dirty="0">
                <a:latin typeface="Arial" panose="020B0604020202020204" pitchFamily="34" charset="0"/>
              </a:rPr>
              <a:t> Exponential growth of database size</a:t>
            </a:r>
          </a:p>
          <a:p>
            <a:pPr>
              <a:spcAft>
                <a:spcPct val="15000"/>
              </a:spcAft>
              <a:buFontTx/>
              <a:buChar char="•"/>
            </a:pPr>
            <a:r>
              <a:rPr lang="en-US" altLang="en-US" sz="2800" dirty="0">
                <a:latin typeface="Arial" panose="020B0604020202020204" pitchFamily="34" charset="0"/>
              </a:rPr>
              <a:t> The use of exact algorithms for similarity searches </a:t>
            </a:r>
            <a:r>
              <a:rPr lang="en-US" altLang="en-US" sz="2800" b="1" dirty="0">
                <a:latin typeface="Arial" panose="020B0604020202020204" pitchFamily="34" charset="0"/>
              </a:rPr>
              <a:t>is not feasible</a:t>
            </a:r>
            <a:endParaRPr lang="it-IT" altLang="en-US" sz="2800" b="1" dirty="0">
              <a:latin typeface="Arial" panose="020B0604020202020204" pitchFamily="34" charset="0"/>
            </a:endParaRPr>
          </a:p>
        </p:txBody>
      </p:sp>
      <p:sp>
        <p:nvSpPr>
          <p:cNvPr id="24579" name="Text Box 30">
            <a:extLst>
              <a:ext uri="{FF2B5EF4-FFF2-40B4-BE49-F238E27FC236}">
                <a16:creationId xmlns:a16="http://schemas.microsoft.com/office/drawing/2014/main" id="{4A01A694-A029-A346-BFBC-D0ECBAFE757E}"/>
              </a:ext>
            </a:extLst>
          </p:cNvPr>
          <p:cNvSpPr txBox="1">
            <a:spLocks noChangeArrowheads="1"/>
          </p:cNvSpPr>
          <p:nvPr/>
        </p:nvSpPr>
        <p:spPr bwMode="auto">
          <a:xfrm>
            <a:off x="0" y="6569075"/>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altLang="en-US">
                <a:latin typeface="Arial" panose="020B0604020202020204" pitchFamily="34" charset="0"/>
              </a:rPr>
              <a:t>.</a:t>
            </a:r>
            <a:endParaRPr lang="it-IT" altLang="en-US">
              <a:latin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1" name="Group 2">
            <a:extLst>
              <a:ext uri="{FF2B5EF4-FFF2-40B4-BE49-F238E27FC236}">
                <a16:creationId xmlns:a16="http://schemas.microsoft.com/office/drawing/2014/main" id="{170CA482-974A-744A-A973-B08CBDD3740A}"/>
              </a:ext>
            </a:extLst>
          </p:cNvPr>
          <p:cNvGrpSpPr>
            <a:grpSpLocks/>
          </p:cNvGrpSpPr>
          <p:nvPr/>
        </p:nvGrpSpPr>
        <p:grpSpPr bwMode="auto">
          <a:xfrm>
            <a:off x="0" y="0"/>
            <a:ext cx="9144000" cy="6858000"/>
            <a:chOff x="0" y="0"/>
            <a:chExt cx="5760" cy="4320"/>
          </a:xfrm>
        </p:grpSpPr>
        <p:grpSp>
          <p:nvGrpSpPr>
            <p:cNvPr id="25608" name="Group 3">
              <a:extLst>
                <a:ext uri="{FF2B5EF4-FFF2-40B4-BE49-F238E27FC236}">
                  <a16:creationId xmlns:a16="http://schemas.microsoft.com/office/drawing/2014/main" id="{3A9808AA-9A49-0042-A12B-BD45CCFC645E}"/>
                </a:ext>
              </a:extLst>
            </p:cNvPr>
            <p:cNvGrpSpPr>
              <a:grpSpLocks/>
            </p:cNvGrpSpPr>
            <p:nvPr/>
          </p:nvGrpSpPr>
          <p:grpSpPr bwMode="auto">
            <a:xfrm>
              <a:off x="0" y="0"/>
              <a:ext cx="5760" cy="96"/>
              <a:chOff x="48" y="336"/>
              <a:chExt cx="6192" cy="48"/>
            </a:xfrm>
          </p:grpSpPr>
          <p:sp>
            <p:nvSpPr>
              <p:cNvPr id="25620" name="Rectangle 4">
                <a:extLst>
                  <a:ext uri="{FF2B5EF4-FFF2-40B4-BE49-F238E27FC236}">
                    <a16:creationId xmlns:a16="http://schemas.microsoft.com/office/drawing/2014/main" id="{0BFE79BA-BA36-2945-8ADD-CC0A3228F819}"/>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5621" name="Rectangle 5">
                <a:extLst>
                  <a:ext uri="{FF2B5EF4-FFF2-40B4-BE49-F238E27FC236}">
                    <a16:creationId xmlns:a16="http://schemas.microsoft.com/office/drawing/2014/main" id="{E8CA0ACB-25C6-5E41-8093-437CC3B6D6C1}"/>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5622" name="Rectangle 6">
                <a:extLst>
                  <a:ext uri="{FF2B5EF4-FFF2-40B4-BE49-F238E27FC236}">
                    <a16:creationId xmlns:a16="http://schemas.microsoft.com/office/drawing/2014/main" id="{5A80FA4C-FC13-C746-80C8-99AD96F29F92}"/>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5623" name="Rectangle 7">
                <a:extLst>
                  <a:ext uri="{FF2B5EF4-FFF2-40B4-BE49-F238E27FC236}">
                    <a16:creationId xmlns:a16="http://schemas.microsoft.com/office/drawing/2014/main" id="{FE600CB8-710B-9E43-AD83-4EAC943F4727}"/>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5624" name="Rectangle 8">
                <a:extLst>
                  <a:ext uri="{FF2B5EF4-FFF2-40B4-BE49-F238E27FC236}">
                    <a16:creationId xmlns:a16="http://schemas.microsoft.com/office/drawing/2014/main" id="{447A34D8-990F-EA4A-9CE4-2675C9D299E5}"/>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5625" name="Rectangle 9">
                <a:extLst>
                  <a:ext uri="{FF2B5EF4-FFF2-40B4-BE49-F238E27FC236}">
                    <a16:creationId xmlns:a16="http://schemas.microsoft.com/office/drawing/2014/main" id="{3618761A-96BF-9B44-B87F-5392469E1A41}"/>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5626" name="Rectangle 10">
                <a:extLst>
                  <a:ext uri="{FF2B5EF4-FFF2-40B4-BE49-F238E27FC236}">
                    <a16:creationId xmlns:a16="http://schemas.microsoft.com/office/drawing/2014/main" id="{3C587FB9-5ED0-5540-ABA9-C2DB84617685}"/>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5627" name="Rectangle 11">
                <a:extLst>
                  <a:ext uri="{FF2B5EF4-FFF2-40B4-BE49-F238E27FC236}">
                    <a16:creationId xmlns:a16="http://schemas.microsoft.com/office/drawing/2014/main" id="{F478A760-2339-5C42-B7EF-AF35490F8FA5}"/>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5628" name="Rectangle 12">
                <a:extLst>
                  <a:ext uri="{FF2B5EF4-FFF2-40B4-BE49-F238E27FC236}">
                    <a16:creationId xmlns:a16="http://schemas.microsoft.com/office/drawing/2014/main" id="{4C728660-B610-8C4F-A6A3-440E336A3CCB}"/>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5629" name="Rectangle 13">
                <a:extLst>
                  <a:ext uri="{FF2B5EF4-FFF2-40B4-BE49-F238E27FC236}">
                    <a16:creationId xmlns:a16="http://schemas.microsoft.com/office/drawing/2014/main" id="{901CEF2D-1C44-974C-9181-14B4CCC7B717}"/>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nvGrpSpPr>
            <p:cNvPr id="25609" name="Group 14">
              <a:extLst>
                <a:ext uri="{FF2B5EF4-FFF2-40B4-BE49-F238E27FC236}">
                  <a16:creationId xmlns:a16="http://schemas.microsoft.com/office/drawing/2014/main" id="{8B766785-7883-E043-9D84-AECE8D3FB571}"/>
                </a:ext>
              </a:extLst>
            </p:cNvPr>
            <p:cNvGrpSpPr>
              <a:grpSpLocks/>
            </p:cNvGrpSpPr>
            <p:nvPr/>
          </p:nvGrpSpPr>
          <p:grpSpPr bwMode="auto">
            <a:xfrm>
              <a:off x="0" y="4224"/>
              <a:ext cx="5760" cy="96"/>
              <a:chOff x="48" y="336"/>
              <a:chExt cx="6192" cy="48"/>
            </a:xfrm>
          </p:grpSpPr>
          <p:sp>
            <p:nvSpPr>
              <p:cNvPr id="25610" name="Rectangle 15">
                <a:extLst>
                  <a:ext uri="{FF2B5EF4-FFF2-40B4-BE49-F238E27FC236}">
                    <a16:creationId xmlns:a16="http://schemas.microsoft.com/office/drawing/2014/main" id="{28687B9A-C10D-D649-B44A-5827722DF9CD}"/>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5611" name="Rectangle 16">
                <a:extLst>
                  <a:ext uri="{FF2B5EF4-FFF2-40B4-BE49-F238E27FC236}">
                    <a16:creationId xmlns:a16="http://schemas.microsoft.com/office/drawing/2014/main" id="{E53D7EB5-F26C-4042-B6AF-E46E24EA3E21}"/>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5612" name="Rectangle 17">
                <a:extLst>
                  <a:ext uri="{FF2B5EF4-FFF2-40B4-BE49-F238E27FC236}">
                    <a16:creationId xmlns:a16="http://schemas.microsoft.com/office/drawing/2014/main" id="{3721759F-4828-BC45-8DA6-5D94D1F237E3}"/>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5613" name="Rectangle 18">
                <a:extLst>
                  <a:ext uri="{FF2B5EF4-FFF2-40B4-BE49-F238E27FC236}">
                    <a16:creationId xmlns:a16="http://schemas.microsoft.com/office/drawing/2014/main" id="{FE198FC6-27A0-A941-84B2-4CBAF6952BC9}"/>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5614" name="Rectangle 19">
                <a:extLst>
                  <a:ext uri="{FF2B5EF4-FFF2-40B4-BE49-F238E27FC236}">
                    <a16:creationId xmlns:a16="http://schemas.microsoft.com/office/drawing/2014/main" id="{4A8D6DCA-1740-B84A-B451-4BDDD1C626FE}"/>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5615" name="Rectangle 20">
                <a:extLst>
                  <a:ext uri="{FF2B5EF4-FFF2-40B4-BE49-F238E27FC236}">
                    <a16:creationId xmlns:a16="http://schemas.microsoft.com/office/drawing/2014/main" id="{B1C22174-19BB-D94A-BA02-64C118A69486}"/>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5616" name="Rectangle 21">
                <a:extLst>
                  <a:ext uri="{FF2B5EF4-FFF2-40B4-BE49-F238E27FC236}">
                    <a16:creationId xmlns:a16="http://schemas.microsoft.com/office/drawing/2014/main" id="{D8D02DA9-8242-5049-8994-CF51DCC5B559}"/>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5617" name="Rectangle 22">
                <a:extLst>
                  <a:ext uri="{FF2B5EF4-FFF2-40B4-BE49-F238E27FC236}">
                    <a16:creationId xmlns:a16="http://schemas.microsoft.com/office/drawing/2014/main" id="{6A08C6ED-1055-A648-ADAE-E7EC685B8149}"/>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5618" name="Rectangle 23">
                <a:extLst>
                  <a:ext uri="{FF2B5EF4-FFF2-40B4-BE49-F238E27FC236}">
                    <a16:creationId xmlns:a16="http://schemas.microsoft.com/office/drawing/2014/main" id="{8B4830AA-18E0-CC4D-9040-0B988DACF918}"/>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5619" name="Rectangle 24">
                <a:extLst>
                  <a:ext uri="{FF2B5EF4-FFF2-40B4-BE49-F238E27FC236}">
                    <a16:creationId xmlns:a16="http://schemas.microsoft.com/office/drawing/2014/main" id="{9AED03F9-626C-F54C-9BAC-F4A32E42E6D2}"/>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sp>
        <p:nvSpPr>
          <p:cNvPr id="25602" name="Rectangle 25">
            <a:extLst>
              <a:ext uri="{FF2B5EF4-FFF2-40B4-BE49-F238E27FC236}">
                <a16:creationId xmlns:a16="http://schemas.microsoft.com/office/drawing/2014/main" id="{E3D79D87-B931-E34A-A3AF-09A697BBA903}"/>
              </a:ext>
            </a:extLst>
          </p:cNvPr>
          <p:cNvSpPr>
            <a:spLocks noChangeArrowheads="1"/>
          </p:cNvSpPr>
          <p:nvPr/>
        </p:nvSpPr>
        <p:spPr bwMode="auto">
          <a:xfrm>
            <a:off x="153988" y="533400"/>
            <a:ext cx="5062537" cy="172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marL="342900" indent="-342900"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20000"/>
              </a:spcBef>
              <a:buClr>
                <a:schemeClr val="hlink"/>
              </a:buClr>
              <a:buFont typeface="Wingdings" pitchFamily="2" charset="2"/>
              <a:buChar char="§"/>
            </a:pPr>
            <a:r>
              <a:rPr lang="it-IT" altLang="en-US" dirty="0">
                <a:latin typeface="Arial" panose="020B0604020202020204" pitchFamily="34" charset="0"/>
                <a:cs typeface="Arial" panose="020B0604020202020204" pitchFamily="34" charset="0"/>
              </a:rPr>
              <a:t>Database size
</a:t>
            </a:r>
            <a:r>
              <a:rPr lang="it-IT" altLang="en-US" dirty="0" err="1">
                <a:latin typeface="Arial" panose="020B0604020202020204" pitchFamily="34" charset="0"/>
                <a:cs typeface="Arial" panose="020B0604020202020204" pitchFamily="34" charset="0"/>
              </a:rPr>
              <a:t>Repetitive</a:t>
            </a:r>
            <a:r>
              <a:rPr lang="it-IT" altLang="en-US" dirty="0">
                <a:latin typeface="Arial" panose="020B0604020202020204" pitchFamily="34" charset="0"/>
                <a:cs typeface="Arial" panose="020B0604020202020204" pitchFamily="34" charset="0"/>
              </a:rPr>
              <a:t> </a:t>
            </a:r>
            <a:r>
              <a:rPr lang="it-IT" altLang="en-US" dirty="0" err="1">
                <a:latin typeface="Arial" panose="020B0604020202020204" pitchFamily="34" charset="0"/>
                <a:cs typeface="Arial" panose="020B0604020202020204" pitchFamily="34" charset="0"/>
              </a:rPr>
              <a:t>searches</a:t>
            </a:r>
            <a:r>
              <a:rPr lang="it-IT" altLang="en-US" dirty="0">
                <a:latin typeface="Arial" panose="020B0604020202020204" pitchFamily="34" charset="0"/>
                <a:cs typeface="Arial" panose="020B0604020202020204" pitchFamily="34" charset="0"/>
              </a:rPr>
              <a:t>
</a:t>
            </a:r>
            <a:r>
              <a:rPr lang="it-IT" altLang="en-US" dirty="0" err="1">
                <a:latin typeface="Arial" panose="020B0604020202020204" pitchFamily="34" charset="0"/>
                <a:cs typeface="Arial" panose="020B0604020202020204" pitchFamily="34" charset="0"/>
              </a:rPr>
              <a:t>Slowness</a:t>
            </a:r>
            <a:r>
              <a:rPr lang="it-IT" altLang="en-US" dirty="0">
                <a:latin typeface="Arial" panose="020B0604020202020204" pitchFamily="34" charset="0"/>
                <a:cs typeface="Arial" panose="020B0604020202020204" pitchFamily="34" charset="0"/>
              </a:rPr>
              <a:t> of "</a:t>
            </a:r>
            <a:r>
              <a:rPr lang="it-IT" altLang="en-US" dirty="0" err="1">
                <a:latin typeface="Arial" panose="020B0604020202020204" pitchFamily="34" charset="0"/>
                <a:cs typeface="Arial" panose="020B0604020202020204" pitchFamily="34" charset="0"/>
              </a:rPr>
              <a:t>exact</a:t>
            </a:r>
            <a:r>
              <a:rPr lang="it-IT" altLang="en-US" dirty="0">
                <a:latin typeface="Arial" panose="020B0604020202020204" pitchFamily="34" charset="0"/>
                <a:cs typeface="Arial" panose="020B0604020202020204" pitchFamily="34" charset="0"/>
              </a:rPr>
              <a:t>" </a:t>
            </a:r>
            <a:r>
              <a:rPr lang="it-IT" altLang="en-US" dirty="0" err="1">
                <a:latin typeface="Arial" panose="020B0604020202020204" pitchFamily="34" charset="0"/>
                <a:cs typeface="Arial" panose="020B0604020202020204" pitchFamily="34" charset="0"/>
              </a:rPr>
              <a:t>algorithms</a:t>
            </a:r>
            <a:endParaRPr lang="it-IT" altLang="en-US" dirty="0">
              <a:latin typeface="Arial" panose="020B0604020202020204" pitchFamily="34" charset="0"/>
              <a:cs typeface="Arial" panose="020B0604020202020204" pitchFamily="34" charset="0"/>
            </a:endParaRPr>
          </a:p>
        </p:txBody>
      </p:sp>
      <p:sp>
        <p:nvSpPr>
          <p:cNvPr id="92186" name="AutoShape 26">
            <a:extLst>
              <a:ext uri="{FF2B5EF4-FFF2-40B4-BE49-F238E27FC236}">
                <a16:creationId xmlns:a16="http://schemas.microsoft.com/office/drawing/2014/main" id="{65ABDF2C-4E0E-C34B-88FA-0FB61A1D8D2A}"/>
              </a:ext>
            </a:extLst>
          </p:cNvPr>
          <p:cNvSpPr>
            <a:spLocks noChangeArrowheads="1"/>
          </p:cNvSpPr>
          <p:nvPr/>
        </p:nvSpPr>
        <p:spPr bwMode="auto">
          <a:xfrm rot="16200000" flipH="1">
            <a:off x="5112299" y="1027907"/>
            <a:ext cx="619125" cy="739775"/>
          </a:xfrm>
          <a:prstGeom prst="downArrow">
            <a:avLst>
              <a:gd name="adj1" fmla="val 50000"/>
              <a:gd name="adj2" fmla="val 26348"/>
            </a:avLst>
          </a:prstGeom>
          <a:solidFill>
            <a:srgbClr val="C00000"/>
          </a:solidFill>
          <a:ln w="9525">
            <a:noFill/>
            <a:miter lim="800000"/>
            <a:headEnd/>
            <a:tailEnd/>
          </a:ln>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latin typeface="Arial" panose="020B0604020202020204" pitchFamily="34" charset="0"/>
              <a:cs typeface="Arial" panose="020B0604020202020204" pitchFamily="34" charset="0"/>
            </a:endParaRPr>
          </a:p>
        </p:txBody>
      </p:sp>
      <p:sp>
        <p:nvSpPr>
          <p:cNvPr id="92187" name="Text Box 27">
            <a:extLst>
              <a:ext uri="{FF2B5EF4-FFF2-40B4-BE49-F238E27FC236}">
                <a16:creationId xmlns:a16="http://schemas.microsoft.com/office/drawing/2014/main" id="{D46571DA-6B84-2541-917E-8F44CF67CCB2}"/>
              </a:ext>
            </a:extLst>
          </p:cNvPr>
          <p:cNvSpPr txBox="1">
            <a:spLocks noChangeArrowheads="1"/>
          </p:cNvSpPr>
          <p:nvPr/>
        </p:nvSpPr>
        <p:spPr bwMode="auto">
          <a:xfrm>
            <a:off x="5627196" y="797630"/>
            <a:ext cx="3362815"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r>
              <a:rPr lang="it-IT" altLang="en-US" dirty="0">
                <a:solidFill>
                  <a:srgbClr val="FF0000"/>
                </a:solidFill>
                <a:latin typeface="Arial" panose="020B0604020202020204" pitchFamily="34" charset="0"/>
              </a:rPr>
              <a:t>Quick </a:t>
            </a:r>
            <a:r>
              <a:rPr lang="it-IT" altLang="en-US" dirty="0" err="1">
                <a:solidFill>
                  <a:srgbClr val="FF0000"/>
                </a:solidFill>
                <a:latin typeface="Arial" panose="020B0604020202020204" pitchFamily="34" charset="0"/>
              </a:rPr>
              <a:t>but</a:t>
            </a:r>
            <a:r>
              <a:rPr lang="it-IT" altLang="en-US" dirty="0">
                <a:solidFill>
                  <a:srgbClr val="FF0000"/>
                </a:solidFill>
                <a:latin typeface="Arial" panose="020B0604020202020204" pitchFamily="34" charset="0"/>
              </a:rPr>
              <a:t> </a:t>
            </a:r>
            <a:r>
              <a:rPr lang="it-IT" altLang="en-US" dirty="0" err="1">
                <a:solidFill>
                  <a:srgbClr val="FF0000"/>
                </a:solidFill>
                <a:latin typeface="Arial" panose="020B0604020202020204" pitchFamily="34" charset="0"/>
              </a:rPr>
              <a:t>approximate</a:t>
            </a:r>
            <a:r>
              <a:rPr lang="it-IT" altLang="en-US" dirty="0">
                <a:solidFill>
                  <a:srgbClr val="FF0000"/>
                </a:solidFill>
                <a:latin typeface="Arial" panose="020B0604020202020204" pitchFamily="34" charset="0"/>
              </a:rPr>
              <a:t> </a:t>
            </a:r>
            <a:r>
              <a:rPr lang="it-IT" altLang="en-US" dirty="0" err="1">
                <a:solidFill>
                  <a:srgbClr val="FF0000"/>
                </a:solidFill>
                <a:latin typeface="Arial" panose="020B0604020202020204" pitchFamily="34" charset="0"/>
              </a:rPr>
              <a:t>alignment</a:t>
            </a:r>
            <a:r>
              <a:rPr lang="it-IT" altLang="en-US" dirty="0">
                <a:solidFill>
                  <a:srgbClr val="FF0000"/>
                </a:solidFill>
                <a:latin typeface="Arial" panose="020B0604020202020204" pitchFamily="34" charset="0"/>
              </a:rPr>
              <a:t> systems </a:t>
            </a:r>
            <a:r>
              <a:rPr lang="it-IT" altLang="en-US" dirty="0" err="1">
                <a:solidFill>
                  <a:srgbClr val="FF0000"/>
                </a:solidFill>
                <a:latin typeface="Arial" panose="020B0604020202020204" pitchFamily="34" charset="0"/>
              </a:rPr>
              <a:t>development</a:t>
            </a:r>
            <a:endParaRPr lang="it-IT" altLang="en-US" dirty="0">
              <a:solidFill>
                <a:srgbClr val="FF0000"/>
              </a:solidFill>
              <a:latin typeface="Arial" panose="020B0604020202020204" pitchFamily="34" charset="0"/>
            </a:endParaRPr>
          </a:p>
        </p:txBody>
      </p:sp>
      <p:sp>
        <p:nvSpPr>
          <p:cNvPr id="25605" name="Text Box 28">
            <a:extLst>
              <a:ext uri="{FF2B5EF4-FFF2-40B4-BE49-F238E27FC236}">
                <a16:creationId xmlns:a16="http://schemas.microsoft.com/office/drawing/2014/main" id="{88A82EDC-1991-A94D-BE84-BB05CD0F996B}"/>
              </a:ext>
            </a:extLst>
          </p:cNvPr>
          <p:cNvSpPr txBox="1">
            <a:spLocks noChangeArrowheads="1"/>
          </p:cNvSpPr>
          <p:nvPr/>
        </p:nvSpPr>
        <p:spPr bwMode="auto">
          <a:xfrm>
            <a:off x="0" y="2531802"/>
            <a:ext cx="9144000" cy="523220"/>
          </a:xfrm>
          <a:prstGeom prst="rect">
            <a:avLst/>
          </a:prstGeom>
          <a:solidFill>
            <a:srgbClr val="FF99FF">
              <a:alpha val="50195"/>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a:r>
              <a:rPr lang="it-IT" altLang="en-US" sz="2800" b="1" dirty="0" err="1">
                <a:latin typeface="Arial" panose="020B0604020202020204" pitchFamily="34" charset="0"/>
                <a:cs typeface="Arial" panose="020B0604020202020204" pitchFamily="34" charset="0"/>
              </a:rPr>
              <a:t>Heuristic</a:t>
            </a:r>
            <a:r>
              <a:rPr lang="it-IT" altLang="en-US" sz="2800" dirty="0">
                <a:latin typeface="Arial" panose="020B0604020202020204" pitchFamily="34" charset="0"/>
                <a:cs typeface="Arial" panose="020B0604020202020204" pitchFamily="34" charset="0"/>
              </a:rPr>
              <a:t> </a:t>
            </a:r>
            <a:r>
              <a:rPr lang="it-IT" altLang="en-US" sz="2800" dirty="0" err="1">
                <a:latin typeface="Arial" panose="020B0604020202020204" pitchFamily="34" charset="0"/>
                <a:cs typeface="Arial" panose="020B0604020202020204" pitchFamily="34" charset="0"/>
              </a:rPr>
              <a:t>methods</a:t>
            </a:r>
            <a:r>
              <a:rPr lang="it-IT" altLang="en-US" sz="2800" dirty="0">
                <a:latin typeface="Arial" panose="020B0604020202020204" pitchFamily="34" charset="0"/>
                <a:cs typeface="Arial" panose="020B0604020202020204" pitchFamily="34" charset="0"/>
              </a:rPr>
              <a:t> for </a:t>
            </a:r>
            <a:r>
              <a:rPr lang="it-IT" altLang="en-US" sz="2800" dirty="0" err="1">
                <a:latin typeface="Arial" panose="020B0604020202020204" pitchFamily="34" charset="0"/>
                <a:cs typeface="Arial" panose="020B0604020202020204" pitchFamily="34" charset="0"/>
              </a:rPr>
              <a:t>alignment</a:t>
            </a:r>
            <a:endParaRPr lang="it-IT" altLang="en-US" sz="2800" dirty="0">
              <a:latin typeface="Arial" panose="020B0604020202020204" pitchFamily="34" charset="0"/>
              <a:cs typeface="Arial" panose="020B0604020202020204" pitchFamily="34" charset="0"/>
            </a:endParaRPr>
          </a:p>
        </p:txBody>
      </p:sp>
      <p:sp>
        <p:nvSpPr>
          <p:cNvPr id="25606" name="Text Box 29">
            <a:extLst>
              <a:ext uri="{FF2B5EF4-FFF2-40B4-BE49-F238E27FC236}">
                <a16:creationId xmlns:a16="http://schemas.microsoft.com/office/drawing/2014/main" id="{8393C093-B307-B34A-A504-C92EA13CFD1F}"/>
              </a:ext>
            </a:extLst>
          </p:cNvPr>
          <p:cNvSpPr txBox="1">
            <a:spLocks noChangeArrowheads="1"/>
          </p:cNvSpPr>
          <p:nvPr/>
        </p:nvSpPr>
        <p:spPr bwMode="auto">
          <a:xfrm>
            <a:off x="152400" y="3357302"/>
            <a:ext cx="8991600" cy="2400657"/>
          </a:xfrm>
          <a:prstGeom prst="rect">
            <a:avLst/>
          </a:prstGeom>
          <a:solidFill>
            <a:srgbClr val="FFFFFF">
              <a:alpha val="788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spcAft>
                <a:spcPct val="25000"/>
              </a:spcAft>
              <a:buFontTx/>
              <a:buChar char="•"/>
            </a:pPr>
            <a:r>
              <a:rPr lang="en-US" altLang="en-US" dirty="0">
                <a:latin typeface="Arial" panose="020B0604020202020204" pitchFamily="34" charset="0"/>
                <a:cs typeface="Arial" panose="020B0604020202020204" pitchFamily="34" charset="0"/>
              </a:rPr>
              <a:t> Development of programs (such as FASTA and BLAST) capable of quickly performing similarity searches, thanks to </a:t>
            </a:r>
            <a:r>
              <a:rPr lang="en-US" altLang="en-US" dirty="0">
                <a:solidFill>
                  <a:srgbClr val="FF0000"/>
                </a:solidFill>
                <a:latin typeface="Arial" panose="020B0604020202020204" pitchFamily="34" charset="0"/>
                <a:cs typeface="Arial" panose="020B0604020202020204" pitchFamily="34" charset="0"/>
              </a:rPr>
              <a:t>heuristic solutions based on assumptions that are not certain, but extremely probable.</a:t>
            </a:r>
          </a:p>
          <a:p>
            <a:pPr>
              <a:spcAft>
                <a:spcPct val="25000"/>
              </a:spcAft>
              <a:buFontTx/>
              <a:buChar char="•"/>
            </a:pPr>
            <a:r>
              <a:rPr lang="en-US" altLang="en-US" dirty="0">
                <a:latin typeface="Arial" panose="020B0604020202020204" pitchFamily="34" charset="0"/>
                <a:cs typeface="Arial" panose="020B0604020202020204" pitchFamily="34" charset="0"/>
              </a:rPr>
              <a:t> In practice, the search is made faster at the expense of the certainty of having really found the best solution</a:t>
            </a:r>
            <a:endParaRPr lang="it-IT" altLang="en-US" dirty="0">
              <a:latin typeface="Arial" panose="020B0604020202020204" pitchFamily="34" charset="0"/>
              <a:cs typeface="Arial" panose="020B0604020202020204" pitchFamily="34" charset="0"/>
            </a:endParaRPr>
          </a:p>
        </p:txBody>
      </p:sp>
      <p:sp>
        <p:nvSpPr>
          <p:cNvPr id="25607" name="Text Box 30">
            <a:extLst>
              <a:ext uri="{FF2B5EF4-FFF2-40B4-BE49-F238E27FC236}">
                <a16:creationId xmlns:a16="http://schemas.microsoft.com/office/drawing/2014/main" id="{EE64B65D-0585-C64A-9922-344252FFA812}"/>
              </a:ext>
            </a:extLst>
          </p:cNvPr>
          <p:cNvSpPr txBox="1">
            <a:spLocks noChangeArrowheads="1"/>
          </p:cNvSpPr>
          <p:nvPr/>
        </p:nvSpPr>
        <p:spPr bwMode="auto">
          <a:xfrm>
            <a:off x="0" y="6569075"/>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altLang="en-US">
                <a:latin typeface="Arial" panose="020B0604020202020204" pitchFamily="34" charset="0"/>
              </a:rPr>
              <a:t>.</a:t>
            </a:r>
            <a:endParaRPr lang="it-IT" altLang="en-US">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2186"/>
                                        </p:tgtEl>
                                        <p:attrNameLst>
                                          <p:attrName>style.visibility</p:attrName>
                                        </p:attrNameLst>
                                      </p:cBhvr>
                                      <p:to>
                                        <p:strVal val="visible"/>
                                      </p:to>
                                    </p:set>
                                    <p:animEffect transition="in" filter="wipe(up)">
                                      <p:cBhvr>
                                        <p:cTn id="7" dur="500"/>
                                        <p:tgtEl>
                                          <p:spTgt spid="92186"/>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92187"/>
                                        </p:tgtEl>
                                        <p:attrNameLst>
                                          <p:attrName>style.visibility</p:attrName>
                                        </p:attrNameLst>
                                      </p:cBhvr>
                                      <p:to>
                                        <p:strVal val="visible"/>
                                      </p:to>
                                    </p:set>
                                    <p:animEffect transition="in" filter="wipe(up)">
                                      <p:cBhvr>
                                        <p:cTn id="11" dur="500"/>
                                        <p:tgtEl>
                                          <p:spTgt spid="92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6" grpId="0" animBg="1"/>
      <p:bldP spid="92187"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67D7FA4F-43F7-AF4B-8230-74A102674193}"/>
              </a:ext>
            </a:extLst>
          </p:cNvPr>
          <p:cNvSpPr>
            <a:spLocks noChangeArrowheads="1"/>
          </p:cNvSpPr>
          <p:nvPr/>
        </p:nvSpPr>
        <p:spPr bwMode="auto">
          <a:xfrm>
            <a:off x="0" y="1993900"/>
            <a:ext cx="9144000" cy="2087594"/>
          </a:xfrm>
          <a:prstGeom prst="rect">
            <a:avLst/>
          </a:prstGeom>
          <a:solidFill>
            <a:schemeClr val="accent2">
              <a:lumMod val="40000"/>
              <a:lumOff val="60000"/>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6626" name="Rectangle 3">
            <a:extLst>
              <a:ext uri="{FF2B5EF4-FFF2-40B4-BE49-F238E27FC236}">
                <a16:creationId xmlns:a16="http://schemas.microsoft.com/office/drawing/2014/main" id="{E8F7AFE2-9EEB-654D-B04A-5273B5C4B669}"/>
              </a:ext>
            </a:extLst>
          </p:cNvPr>
          <p:cNvSpPr>
            <a:spLocks noChangeArrowheads="1"/>
          </p:cNvSpPr>
          <p:nvPr/>
        </p:nvSpPr>
        <p:spPr bwMode="auto">
          <a:xfrm>
            <a:off x="152400" y="431800"/>
            <a:ext cx="8839200" cy="35702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50000"/>
              </a:spcBef>
            </a:pPr>
            <a:r>
              <a:rPr lang="it-IT" altLang="en-US" sz="3600" b="1" dirty="0">
                <a:solidFill>
                  <a:srgbClr val="C00000"/>
                </a:solidFill>
                <a:latin typeface="Arial" panose="020B0604020202020204" pitchFamily="34" charset="0"/>
                <a:cs typeface="Arial" panose="020B0604020202020204" pitchFamily="34" charset="0"/>
              </a:rPr>
              <a:t>BLAST</a:t>
            </a:r>
            <a:r>
              <a:rPr lang="it-IT" altLang="en-US" sz="2000" dirty="0">
                <a:solidFill>
                  <a:srgbClr val="FF0000"/>
                </a:solidFill>
                <a:latin typeface="Arial" panose="020B0604020202020204" pitchFamily="34" charset="0"/>
                <a:cs typeface="Arial" panose="020B0604020202020204" pitchFamily="34" charset="0"/>
              </a:rPr>
              <a:t> </a:t>
            </a:r>
          </a:p>
          <a:p>
            <a:pPr algn="ctr" eaLnBrk="1" hangingPunct="1">
              <a:spcBef>
                <a:spcPct val="50000"/>
              </a:spcBef>
            </a:pPr>
            <a:r>
              <a:rPr lang="it-IT" altLang="en-US" sz="2000" dirty="0">
                <a:latin typeface="Arial" panose="020B0604020202020204" pitchFamily="34" charset="0"/>
                <a:cs typeface="Arial" panose="020B0604020202020204" pitchFamily="34" charset="0"/>
              </a:rPr>
              <a:t>Basic Local </a:t>
            </a:r>
            <a:r>
              <a:rPr lang="it-IT" altLang="en-US" sz="2000" dirty="0" err="1">
                <a:latin typeface="Arial" panose="020B0604020202020204" pitchFamily="34" charset="0"/>
                <a:cs typeface="Arial" panose="020B0604020202020204" pitchFamily="34" charset="0"/>
              </a:rPr>
              <a:t>Alignment</a:t>
            </a:r>
            <a:r>
              <a:rPr lang="it-IT" altLang="en-US" sz="2000" dirty="0">
                <a:latin typeface="Arial" panose="020B0604020202020204" pitchFamily="34" charset="0"/>
                <a:cs typeface="Arial" panose="020B0604020202020204" pitchFamily="34" charset="0"/>
              </a:rPr>
              <a:t> </a:t>
            </a:r>
            <a:r>
              <a:rPr lang="it-IT" altLang="en-US" sz="2000" dirty="0" err="1">
                <a:latin typeface="Arial" panose="020B0604020202020204" pitchFamily="34" charset="0"/>
                <a:cs typeface="Arial" panose="020B0604020202020204" pitchFamily="34" charset="0"/>
              </a:rPr>
              <a:t>Search</a:t>
            </a:r>
            <a:r>
              <a:rPr lang="it-IT" altLang="en-US" sz="2000" dirty="0">
                <a:latin typeface="Arial" panose="020B0604020202020204" pitchFamily="34" charset="0"/>
                <a:cs typeface="Arial" panose="020B0604020202020204" pitchFamily="34" charset="0"/>
              </a:rPr>
              <a:t> </a:t>
            </a:r>
            <a:r>
              <a:rPr lang="it-IT" altLang="en-US" sz="2000" dirty="0" err="1">
                <a:latin typeface="Arial" panose="020B0604020202020204" pitchFamily="34" charset="0"/>
                <a:cs typeface="Arial" panose="020B0604020202020204" pitchFamily="34" charset="0"/>
              </a:rPr>
              <a:t>Tool</a:t>
            </a:r>
            <a:r>
              <a:rPr lang="it-IT" altLang="en-US" sz="2000" dirty="0">
                <a:latin typeface="Arial" panose="020B0604020202020204" pitchFamily="34" charset="0"/>
                <a:cs typeface="Arial" panose="020B0604020202020204" pitchFamily="34" charset="0"/>
              </a:rPr>
              <a:t> </a:t>
            </a:r>
          </a:p>
          <a:p>
            <a:pPr algn="ctr" eaLnBrk="1" hangingPunct="1">
              <a:spcBef>
                <a:spcPct val="50000"/>
              </a:spcBef>
            </a:pPr>
            <a:r>
              <a:rPr lang="it-IT" altLang="en-US" sz="2000" i="1" dirty="0">
                <a:solidFill>
                  <a:srgbClr val="C00000"/>
                </a:solidFill>
                <a:latin typeface="Arial" panose="020B0604020202020204" pitchFamily="34" charset="0"/>
                <a:cs typeface="Arial" panose="020B0604020202020204" pitchFamily="34" charset="0"/>
              </a:rPr>
              <a:t>(</a:t>
            </a:r>
            <a:r>
              <a:rPr lang="it-IT" altLang="en-US" sz="2000" i="1" dirty="0" err="1">
                <a:solidFill>
                  <a:srgbClr val="C00000"/>
                </a:solidFill>
                <a:latin typeface="Arial" panose="020B0604020202020204" pitchFamily="34" charset="0"/>
                <a:cs typeface="Arial" panose="020B0604020202020204" pitchFamily="34" charset="0"/>
              </a:rPr>
              <a:t>Altschul</a:t>
            </a:r>
            <a:r>
              <a:rPr lang="it-IT" altLang="en-US" sz="2000" i="1" dirty="0">
                <a:solidFill>
                  <a:srgbClr val="C00000"/>
                </a:solidFill>
                <a:latin typeface="Arial" panose="020B0604020202020204" pitchFamily="34" charset="0"/>
                <a:cs typeface="Arial" panose="020B0604020202020204" pitchFamily="34" charset="0"/>
              </a:rPr>
              <a:t>, 1990)</a:t>
            </a:r>
          </a:p>
          <a:p>
            <a:pPr eaLnBrk="1" hangingPunct="1">
              <a:spcBef>
                <a:spcPct val="50000"/>
              </a:spcBef>
            </a:pPr>
            <a:r>
              <a:rPr lang="it-IT" altLang="en-US" sz="2000" dirty="0" err="1">
                <a:latin typeface="Arial" panose="020B0604020202020204" pitchFamily="34" charset="0"/>
                <a:cs typeface="Arial" panose="020B0604020202020204" pitchFamily="34" charset="0"/>
              </a:rPr>
              <a:t>BLAST's</a:t>
            </a:r>
            <a:r>
              <a:rPr lang="it-IT" altLang="en-US" sz="2000" dirty="0">
                <a:latin typeface="Arial" panose="020B0604020202020204" pitchFamily="34" charset="0"/>
                <a:cs typeface="Arial" panose="020B0604020202020204" pitchFamily="34" charset="0"/>
              </a:rPr>
              <a:t> </a:t>
            </a:r>
            <a:r>
              <a:rPr lang="it-IT" altLang="en-US" sz="2000" dirty="0" err="1">
                <a:latin typeface="Arial" panose="020B0604020202020204" pitchFamily="34" charset="0"/>
                <a:cs typeface="Arial" panose="020B0604020202020204" pitchFamily="34" charset="0"/>
              </a:rPr>
              <a:t>heuristic</a:t>
            </a:r>
            <a:r>
              <a:rPr lang="it-IT" altLang="en-US" sz="2000" dirty="0">
                <a:latin typeface="Arial" panose="020B0604020202020204" pitchFamily="34" charset="0"/>
                <a:cs typeface="Arial" panose="020B0604020202020204" pitchFamily="34" charset="0"/>
              </a:rPr>
              <a:t> </a:t>
            </a:r>
            <a:r>
              <a:rPr lang="it-IT" altLang="en-US" sz="2000" dirty="0" err="1">
                <a:latin typeface="Arial" panose="020B0604020202020204" pitchFamily="34" charset="0"/>
                <a:cs typeface="Arial" panose="020B0604020202020204" pitchFamily="34" charset="0"/>
              </a:rPr>
              <a:t>algorithm</a:t>
            </a:r>
            <a:r>
              <a:rPr lang="it-IT" altLang="en-US" sz="2000" dirty="0">
                <a:latin typeface="Arial" panose="020B0604020202020204" pitchFamily="34" charset="0"/>
                <a:cs typeface="Arial" panose="020B0604020202020204" pitchFamily="34" charset="0"/>
              </a:rPr>
              <a:t> </a:t>
            </a:r>
            <a:r>
              <a:rPr lang="it-IT" altLang="en-US" sz="2000" dirty="0" err="1">
                <a:latin typeface="Arial" panose="020B0604020202020204" pitchFamily="34" charset="0"/>
                <a:cs typeface="Arial" panose="020B0604020202020204" pitchFamily="34" charset="0"/>
              </a:rPr>
              <a:t>is</a:t>
            </a:r>
            <a:r>
              <a:rPr lang="it-IT" altLang="ja-JP" sz="2000" dirty="0">
                <a:latin typeface="Arial" panose="020B0604020202020204" pitchFamily="34" charset="0"/>
                <a:cs typeface="Arial" panose="020B0604020202020204" pitchFamily="34" charset="0"/>
              </a:rPr>
              <a:t>:</a:t>
            </a:r>
          </a:p>
          <a:p>
            <a:pPr eaLnBrk="1" hangingPunct="1">
              <a:buFontTx/>
              <a:buAutoNum type="arabicPlain"/>
            </a:pPr>
            <a:r>
              <a:rPr lang="it-IT" altLang="en-US" sz="2000" dirty="0" err="1">
                <a:latin typeface="Arial" panose="020B0604020202020204" pitchFamily="34" charset="0"/>
                <a:cs typeface="Arial" panose="020B0604020202020204" pitchFamily="34" charset="0"/>
              </a:rPr>
              <a:t>Cut</a:t>
            </a:r>
            <a:r>
              <a:rPr lang="it-IT" altLang="en-US" sz="2000" dirty="0">
                <a:latin typeface="Arial" panose="020B0604020202020204" pitchFamily="34" charset="0"/>
                <a:cs typeface="Arial" panose="020B0604020202020204" pitchFamily="34" charset="0"/>
              </a:rPr>
              <a:t> the </a:t>
            </a:r>
            <a:r>
              <a:rPr lang="it-IT" altLang="en-US" sz="2000" dirty="0" err="1">
                <a:latin typeface="Arial" panose="020B0604020202020204" pitchFamily="34" charset="0"/>
                <a:cs typeface="Arial" panose="020B0604020202020204" pitchFamily="34" charset="0"/>
              </a:rPr>
              <a:t>sequences</a:t>
            </a:r>
            <a:r>
              <a:rPr lang="it-IT" altLang="en-US" sz="2000" dirty="0">
                <a:latin typeface="Arial" panose="020B0604020202020204" pitchFamily="34" charset="0"/>
                <a:cs typeface="Arial" panose="020B0604020202020204" pitchFamily="34" charset="0"/>
              </a:rPr>
              <a:t> </a:t>
            </a:r>
            <a:r>
              <a:rPr lang="it-IT" altLang="en-US" sz="2000" dirty="0" err="1">
                <a:latin typeface="Arial" panose="020B0604020202020204" pitchFamily="34" charset="0"/>
                <a:cs typeface="Arial" panose="020B0604020202020204" pitchFamily="34" charset="0"/>
              </a:rPr>
              <a:t>into</a:t>
            </a:r>
            <a:r>
              <a:rPr lang="it-IT" altLang="en-US" sz="2000" dirty="0">
                <a:latin typeface="Arial" panose="020B0604020202020204" pitchFamily="34" charset="0"/>
                <a:cs typeface="Arial" panose="020B0604020202020204" pitchFamily="34" charset="0"/>
              </a:rPr>
              <a:t> words</a:t>
            </a:r>
          </a:p>
          <a:p>
            <a:pPr eaLnBrk="1" hangingPunct="1">
              <a:buFontTx/>
              <a:buAutoNum type="arabicPlain"/>
            </a:pPr>
            <a:r>
              <a:rPr lang="it-IT" altLang="en-US" sz="2000" dirty="0">
                <a:latin typeface="Arial" panose="020B0604020202020204" pitchFamily="34" charset="0"/>
                <a:cs typeface="Arial" panose="020B0604020202020204" pitchFamily="34" charset="0"/>
              </a:rPr>
              <a:t>Speed </a:t>
            </a:r>
            <a:r>
              <a:rPr lang="it-IT" altLang="en-US" sz="2000" dirty="0" err="1">
                <a:latin typeface="Arial" panose="020B0604020202020204" pitchFamily="34" charset="0"/>
                <a:cs typeface="Arial" panose="020B0604020202020204" pitchFamily="34" charset="0"/>
              </a:rPr>
              <a:t>things</a:t>
            </a:r>
            <a:r>
              <a:rPr lang="it-IT" altLang="en-US" sz="2000" dirty="0">
                <a:latin typeface="Arial" panose="020B0604020202020204" pitchFamily="34" charset="0"/>
                <a:cs typeface="Arial" panose="020B0604020202020204" pitchFamily="34" charset="0"/>
              </a:rPr>
              <a:t> by </a:t>
            </a:r>
            <a:r>
              <a:rPr lang="it-IT" altLang="en-US" sz="2000" dirty="0" err="1">
                <a:latin typeface="Arial" panose="020B0604020202020204" pitchFamily="34" charset="0"/>
                <a:cs typeface="Arial" panose="020B0604020202020204" pitchFamily="34" charset="0"/>
              </a:rPr>
              <a:t>focusing</a:t>
            </a:r>
            <a:r>
              <a:rPr lang="it-IT" altLang="en-US" sz="2000" dirty="0">
                <a:latin typeface="Arial" panose="020B0604020202020204" pitchFamily="34" charset="0"/>
                <a:cs typeface="Arial" panose="020B0604020202020204" pitchFamily="34" charset="0"/>
              </a:rPr>
              <a:t> </a:t>
            </a:r>
            <a:r>
              <a:rPr lang="it-IT" altLang="en-US" sz="2000" dirty="0" err="1">
                <a:latin typeface="Arial" panose="020B0604020202020204" pitchFamily="34" charset="0"/>
                <a:cs typeface="Arial" panose="020B0604020202020204" pitchFamily="34" charset="0"/>
              </a:rPr>
              <a:t>only</a:t>
            </a:r>
            <a:r>
              <a:rPr lang="it-IT" altLang="en-US" sz="2000" dirty="0">
                <a:latin typeface="Arial" panose="020B0604020202020204" pitchFamily="34" charset="0"/>
                <a:cs typeface="Arial" panose="020B0604020202020204" pitchFamily="34" charset="0"/>
              </a:rPr>
              <a:t> on word </a:t>
            </a:r>
            <a:r>
              <a:rPr lang="it-IT" altLang="en-US" sz="2000" dirty="0" err="1">
                <a:latin typeface="Arial" panose="020B0604020202020204" pitchFamily="34" charset="0"/>
                <a:cs typeface="Arial" panose="020B0604020202020204" pitchFamily="34" charset="0"/>
              </a:rPr>
              <a:t>pairs</a:t>
            </a:r>
            <a:r>
              <a:rPr lang="it-IT" altLang="en-US" sz="2000" dirty="0">
                <a:latin typeface="Arial" panose="020B0604020202020204" pitchFamily="34" charset="0"/>
                <a:cs typeface="Arial" panose="020B0604020202020204" pitchFamily="34" charset="0"/>
              </a:rPr>
              <a:t> (query </a:t>
            </a:r>
            <a:r>
              <a:rPr lang="it-IT" altLang="en-US" sz="2000" dirty="0" err="1">
                <a:latin typeface="Arial" panose="020B0604020202020204" pitchFamily="34" charset="0"/>
                <a:cs typeface="Arial" panose="020B0604020202020204" pitchFamily="34" charset="0"/>
              </a:rPr>
              <a:t>sequence</a:t>
            </a:r>
            <a:r>
              <a:rPr lang="it-IT" altLang="en-US" sz="2000" dirty="0">
                <a:latin typeface="Arial" panose="020B0604020202020204" pitchFamily="34" charset="0"/>
                <a:cs typeface="Arial" panose="020B0604020202020204" pitchFamily="34" charset="0"/>
              </a:rPr>
              <a:t>/database) with a good score</a:t>
            </a:r>
            <a:r>
              <a:rPr lang="it-IT" altLang="en-US" sz="2000" dirty="0">
                <a:solidFill>
                  <a:srgbClr val="C00000"/>
                </a:solidFill>
                <a:latin typeface="Arial" panose="020B0604020202020204" pitchFamily="34" charset="0"/>
                <a:cs typeface="Arial" panose="020B0604020202020204" pitchFamily="34" charset="0"/>
              </a:rPr>
              <a:t>, under the </a:t>
            </a:r>
            <a:r>
              <a:rPr lang="it-IT" altLang="en-US" sz="2000" dirty="0" err="1">
                <a:solidFill>
                  <a:srgbClr val="C00000"/>
                </a:solidFill>
                <a:latin typeface="Arial" panose="020B0604020202020204" pitchFamily="34" charset="0"/>
                <a:cs typeface="Arial" panose="020B0604020202020204" pitchFamily="34" charset="0"/>
              </a:rPr>
              <a:t>assumption</a:t>
            </a:r>
            <a:r>
              <a:rPr lang="it-IT" altLang="en-US" sz="2000" dirty="0">
                <a:solidFill>
                  <a:srgbClr val="C00000"/>
                </a:solidFill>
                <a:latin typeface="Arial" panose="020B0604020202020204" pitchFamily="34" charset="0"/>
                <a:cs typeface="Arial" panose="020B0604020202020204" pitchFamily="34" charset="0"/>
              </a:rPr>
              <a:t> </a:t>
            </a:r>
            <a:r>
              <a:rPr lang="it-IT" altLang="en-US" sz="2000" dirty="0" err="1">
                <a:solidFill>
                  <a:srgbClr val="C00000"/>
                </a:solidFill>
                <a:latin typeface="Arial" panose="020B0604020202020204" pitchFamily="34" charset="0"/>
                <a:cs typeface="Arial" panose="020B0604020202020204" pitchFamily="34" charset="0"/>
              </a:rPr>
              <a:t>that</a:t>
            </a:r>
            <a:r>
              <a:rPr lang="it-IT" altLang="en-US" sz="2000" dirty="0">
                <a:solidFill>
                  <a:srgbClr val="C00000"/>
                </a:solidFill>
                <a:latin typeface="Arial" panose="020B0604020202020204" pitchFamily="34" charset="0"/>
                <a:cs typeface="Arial" panose="020B0604020202020204" pitchFamily="34" charset="0"/>
              </a:rPr>
              <a:t> </a:t>
            </a:r>
            <a:r>
              <a:rPr lang="it-IT" altLang="en-US" sz="2000" dirty="0" err="1">
                <a:solidFill>
                  <a:srgbClr val="C00000"/>
                </a:solidFill>
                <a:latin typeface="Arial" panose="020B0604020202020204" pitchFamily="34" charset="0"/>
                <a:cs typeface="Arial" panose="020B0604020202020204" pitchFamily="34" charset="0"/>
              </a:rPr>
              <a:t>related</a:t>
            </a:r>
            <a:r>
              <a:rPr lang="it-IT" altLang="en-US" sz="2000" dirty="0">
                <a:solidFill>
                  <a:srgbClr val="C00000"/>
                </a:solidFill>
                <a:latin typeface="Arial" panose="020B0604020202020204" pitchFamily="34" charset="0"/>
                <a:cs typeface="Arial" panose="020B0604020202020204" pitchFamily="34" charset="0"/>
              </a:rPr>
              <a:t> </a:t>
            </a:r>
            <a:r>
              <a:rPr lang="it-IT" altLang="en-US" sz="2000" dirty="0" err="1">
                <a:solidFill>
                  <a:srgbClr val="C00000"/>
                </a:solidFill>
                <a:latin typeface="Arial" panose="020B0604020202020204" pitchFamily="34" charset="0"/>
                <a:cs typeface="Arial" panose="020B0604020202020204" pitchFamily="34" charset="0"/>
              </a:rPr>
              <a:t>sequences</a:t>
            </a:r>
            <a:r>
              <a:rPr lang="it-IT" altLang="en-US" sz="2000" dirty="0">
                <a:solidFill>
                  <a:srgbClr val="C00000"/>
                </a:solidFill>
                <a:latin typeface="Arial" panose="020B0604020202020204" pitchFamily="34" charset="0"/>
                <a:cs typeface="Arial" panose="020B0604020202020204" pitchFamily="34" charset="0"/>
              </a:rPr>
              <a:t> must share </a:t>
            </a:r>
            <a:r>
              <a:rPr lang="it-IT" altLang="en-US" sz="2000" dirty="0" err="1">
                <a:solidFill>
                  <a:srgbClr val="C00000"/>
                </a:solidFill>
                <a:latin typeface="Arial" panose="020B0604020202020204" pitchFamily="34" charset="0"/>
                <a:cs typeface="Arial" panose="020B0604020202020204" pitchFamily="34" charset="0"/>
              </a:rPr>
              <a:t>at</a:t>
            </a:r>
            <a:r>
              <a:rPr lang="it-IT" altLang="en-US" sz="2000" dirty="0">
                <a:solidFill>
                  <a:srgbClr val="C00000"/>
                </a:solidFill>
                <a:latin typeface="Arial" panose="020B0604020202020204" pitchFamily="34" charset="0"/>
                <a:cs typeface="Arial" panose="020B0604020202020204" pitchFamily="34" charset="0"/>
              </a:rPr>
              <a:t> </a:t>
            </a:r>
            <a:r>
              <a:rPr lang="it-IT" altLang="en-US" sz="2000" dirty="0" err="1">
                <a:solidFill>
                  <a:srgbClr val="C00000"/>
                </a:solidFill>
                <a:latin typeface="Arial" panose="020B0604020202020204" pitchFamily="34" charset="0"/>
                <a:cs typeface="Arial" panose="020B0604020202020204" pitchFamily="34" charset="0"/>
              </a:rPr>
              <a:t>least</a:t>
            </a:r>
            <a:r>
              <a:rPr lang="it-IT" altLang="en-US" sz="2000" dirty="0">
                <a:solidFill>
                  <a:srgbClr val="C00000"/>
                </a:solidFill>
                <a:latin typeface="Arial" panose="020B0604020202020204" pitchFamily="34" charset="0"/>
                <a:cs typeface="Arial" panose="020B0604020202020204" pitchFamily="34" charset="0"/>
              </a:rPr>
              <a:t> one </a:t>
            </a:r>
            <a:r>
              <a:rPr lang="it-IT" altLang="en-US" sz="2000" dirty="0" err="1">
                <a:solidFill>
                  <a:srgbClr val="C00000"/>
                </a:solidFill>
                <a:latin typeface="Arial" panose="020B0604020202020204" pitchFamily="34" charset="0"/>
                <a:cs typeface="Arial" panose="020B0604020202020204" pitchFamily="34" charset="0"/>
              </a:rPr>
              <a:t>similar</a:t>
            </a:r>
            <a:r>
              <a:rPr lang="it-IT" altLang="en-US" sz="2000" dirty="0">
                <a:solidFill>
                  <a:srgbClr val="C00000"/>
                </a:solidFill>
                <a:latin typeface="Arial" panose="020B0604020202020204" pitchFamily="34" charset="0"/>
                <a:cs typeface="Arial" panose="020B0604020202020204" pitchFamily="34" charset="0"/>
              </a:rPr>
              <a:t> short </a:t>
            </a:r>
            <a:r>
              <a:rPr lang="it-IT" altLang="en-US" sz="2000" dirty="0" err="1">
                <a:solidFill>
                  <a:srgbClr val="C00000"/>
                </a:solidFill>
                <a:latin typeface="Arial" panose="020B0604020202020204" pitchFamily="34" charset="0"/>
                <a:cs typeface="Arial" panose="020B0604020202020204" pitchFamily="34" charset="0"/>
              </a:rPr>
              <a:t>subsequence</a:t>
            </a:r>
            <a:endParaRPr lang="it-IT" altLang="en-US" sz="2000" dirty="0">
              <a:solidFill>
                <a:srgbClr val="C00000"/>
              </a:solidFill>
              <a:latin typeface="Arial" panose="020B0604020202020204" pitchFamily="34" charset="0"/>
              <a:cs typeface="Arial" panose="020B0604020202020204" pitchFamily="34" charset="0"/>
            </a:endParaRPr>
          </a:p>
          <a:p>
            <a:pPr eaLnBrk="1" hangingPunct="1">
              <a:buFontTx/>
              <a:buAutoNum type="arabicPlain"/>
            </a:pPr>
            <a:r>
              <a:rPr lang="it-IT" altLang="en-US" sz="2000" dirty="0" err="1">
                <a:latin typeface="Arial" panose="020B0604020202020204" pitchFamily="34" charset="0"/>
                <a:cs typeface="Arial" panose="020B0604020202020204" pitchFamily="34" charset="0"/>
              </a:rPr>
              <a:t>These</a:t>
            </a:r>
            <a:r>
              <a:rPr lang="it-IT" altLang="en-US" sz="2000" dirty="0">
                <a:latin typeface="Arial" panose="020B0604020202020204" pitchFamily="34" charset="0"/>
                <a:cs typeface="Arial" panose="020B0604020202020204" pitchFamily="34" charset="0"/>
              </a:rPr>
              <a:t> word </a:t>
            </a:r>
            <a:r>
              <a:rPr lang="it-IT" altLang="en-US" sz="2000" dirty="0" err="1">
                <a:latin typeface="Arial" panose="020B0604020202020204" pitchFamily="34" charset="0"/>
                <a:cs typeface="Arial" panose="020B0604020202020204" pitchFamily="34" charset="0"/>
              </a:rPr>
              <a:t>pairs</a:t>
            </a:r>
            <a:r>
              <a:rPr lang="it-IT" altLang="en-US" sz="2000" dirty="0">
                <a:latin typeface="Arial" panose="020B0604020202020204" pitchFamily="34" charset="0"/>
                <a:cs typeface="Arial" panose="020B0604020202020204" pitchFamily="34" charset="0"/>
              </a:rPr>
              <a:t> are the </a:t>
            </a:r>
            <a:r>
              <a:rPr lang="it-IT" altLang="en-US" sz="2000" dirty="0" err="1">
                <a:latin typeface="Arial" panose="020B0604020202020204" pitchFamily="34" charset="0"/>
                <a:cs typeface="Arial" panose="020B0604020202020204" pitchFamily="34" charset="0"/>
              </a:rPr>
              <a:t>starting</a:t>
            </a:r>
            <a:r>
              <a:rPr lang="it-IT" altLang="en-US" sz="2000" dirty="0">
                <a:latin typeface="Arial" panose="020B0604020202020204" pitchFamily="34" charset="0"/>
                <a:cs typeface="Arial" panose="020B0604020202020204" pitchFamily="34" charset="0"/>
              </a:rPr>
              <a:t> point to </a:t>
            </a:r>
            <a:r>
              <a:rPr lang="it-IT" altLang="en-US" sz="2000" dirty="0" err="1">
                <a:latin typeface="Arial" panose="020B0604020202020204" pitchFamily="34" charset="0"/>
                <a:cs typeface="Arial" panose="020B0604020202020204" pitchFamily="34" charset="0"/>
              </a:rPr>
              <a:t>attempt</a:t>
            </a:r>
            <a:r>
              <a:rPr lang="it-IT" altLang="en-US" sz="2000" dirty="0">
                <a:latin typeface="Arial" panose="020B0604020202020204" pitchFamily="34" charset="0"/>
                <a:cs typeface="Arial" panose="020B0604020202020204" pitchFamily="34" charset="0"/>
              </a:rPr>
              <a:t> a </a:t>
            </a:r>
            <a:r>
              <a:rPr lang="it-IT" altLang="en-US" sz="2000" dirty="0" err="1">
                <a:latin typeface="Arial" panose="020B0604020202020204" pitchFamily="34" charset="0"/>
                <a:cs typeface="Arial" panose="020B0604020202020204" pitchFamily="34" charset="0"/>
              </a:rPr>
              <a:t>local</a:t>
            </a:r>
            <a:r>
              <a:rPr lang="it-IT" altLang="en-US" sz="2000" dirty="0">
                <a:latin typeface="Arial" panose="020B0604020202020204" pitchFamily="34" charset="0"/>
                <a:cs typeface="Arial" panose="020B0604020202020204" pitchFamily="34" charset="0"/>
              </a:rPr>
              <a:t> </a:t>
            </a:r>
            <a:r>
              <a:rPr lang="it-IT" altLang="en-US" sz="2000" dirty="0" err="1">
                <a:latin typeface="Arial" panose="020B0604020202020204" pitchFamily="34" charset="0"/>
                <a:cs typeface="Arial" panose="020B0604020202020204" pitchFamily="34" charset="0"/>
              </a:rPr>
              <a:t>alignment</a:t>
            </a:r>
            <a:endParaRPr lang="it-IT" altLang="en-US" sz="2000" dirty="0">
              <a:latin typeface="Arial" panose="020B0604020202020204" pitchFamily="34" charset="0"/>
              <a:cs typeface="Arial" panose="020B0604020202020204" pitchFamily="34" charset="0"/>
            </a:endParaRPr>
          </a:p>
        </p:txBody>
      </p:sp>
      <p:sp>
        <p:nvSpPr>
          <p:cNvPr id="26627" name="Rectangle 4">
            <a:extLst>
              <a:ext uri="{FF2B5EF4-FFF2-40B4-BE49-F238E27FC236}">
                <a16:creationId xmlns:a16="http://schemas.microsoft.com/office/drawing/2014/main" id="{CB05429B-4EA7-594A-B683-6BD2754FA1F5}"/>
              </a:ext>
            </a:extLst>
          </p:cNvPr>
          <p:cNvSpPr>
            <a:spLocks noChangeArrowheads="1"/>
          </p:cNvSpPr>
          <p:nvPr/>
        </p:nvSpPr>
        <p:spPr bwMode="auto">
          <a:xfrm>
            <a:off x="84666" y="4219342"/>
            <a:ext cx="8991600" cy="22467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pPr>
            <a:r>
              <a:rPr lang="it-IT" altLang="en-US" sz="2000" dirty="0">
                <a:latin typeface="Arial" panose="020B0604020202020204" pitchFamily="34" charset="0"/>
                <a:cs typeface="Arial" panose="020B0604020202020204" pitchFamily="34" charset="0"/>
              </a:rPr>
              <a:t>Given a QUERY SEQUENCE and a SEQUENCE DATABASE, </a:t>
            </a:r>
          </a:p>
          <a:p>
            <a:pPr eaLnBrk="1" hangingPunct="1">
              <a:spcBef>
                <a:spcPct val="50000"/>
              </a:spcBef>
            </a:pPr>
            <a:r>
              <a:rPr lang="it-IT" altLang="en-US" sz="2000" dirty="0">
                <a:latin typeface="Arial" panose="020B0604020202020204" pitchFamily="34" charset="0"/>
                <a:cs typeface="Arial" panose="020B0604020202020204" pitchFamily="34" charset="0"/>
              </a:rPr>
              <a:t>BLAST </a:t>
            </a:r>
            <a:r>
              <a:rPr lang="it-IT" altLang="en-US" sz="2000" dirty="0" err="1">
                <a:latin typeface="Arial" panose="020B0604020202020204" pitchFamily="34" charset="0"/>
                <a:cs typeface="Arial" panose="020B0604020202020204" pitchFamily="34" charset="0"/>
              </a:rPr>
              <a:t>searches</a:t>
            </a:r>
            <a:r>
              <a:rPr lang="it-IT" altLang="en-US" sz="2000" dirty="0">
                <a:latin typeface="Arial" panose="020B0604020202020204" pitchFamily="34" charset="0"/>
                <a:cs typeface="Arial" panose="020B0604020202020204" pitchFamily="34" charset="0"/>
              </a:rPr>
              <a:t> the database for "words" of </a:t>
            </a:r>
            <a:r>
              <a:rPr lang="it-IT" altLang="en-US" sz="2000" dirty="0" err="1">
                <a:latin typeface="Arial" panose="020B0604020202020204" pitchFamily="34" charset="0"/>
                <a:cs typeface="Arial" panose="020B0604020202020204" pitchFamily="34" charset="0"/>
              </a:rPr>
              <a:t>at</a:t>
            </a:r>
            <a:r>
              <a:rPr lang="it-IT" altLang="en-US" sz="2000" dirty="0">
                <a:latin typeface="Arial" panose="020B0604020202020204" pitchFamily="34" charset="0"/>
                <a:cs typeface="Arial" panose="020B0604020202020204" pitchFamily="34" charset="0"/>
              </a:rPr>
              <a:t> </a:t>
            </a:r>
            <a:r>
              <a:rPr lang="it-IT" altLang="en-US" sz="2000" dirty="0" err="1">
                <a:latin typeface="Arial" panose="020B0604020202020204" pitchFamily="34" charset="0"/>
                <a:cs typeface="Arial" panose="020B0604020202020204" pitchFamily="34" charset="0"/>
              </a:rPr>
              <a:t>least</a:t>
            </a:r>
            <a:r>
              <a:rPr lang="it-IT" altLang="en-US" sz="2000" dirty="0">
                <a:latin typeface="Arial" panose="020B0604020202020204" pitchFamily="34" charset="0"/>
                <a:cs typeface="Arial" panose="020B0604020202020204" pitchFamily="34" charset="0"/>
              </a:rPr>
              <a:t> "</a:t>
            </a:r>
            <a:r>
              <a:rPr lang="it-IT" altLang="en-US" sz="2000" dirty="0" err="1">
                <a:latin typeface="Arial" panose="020B0604020202020204" pitchFamily="34" charset="0"/>
                <a:cs typeface="Arial" panose="020B0604020202020204" pitchFamily="34" charset="0"/>
              </a:rPr>
              <a:t>W</a:t>
            </a:r>
            <a:r>
              <a:rPr lang="it-IT" altLang="en-US" sz="2000" dirty="0">
                <a:latin typeface="Arial" panose="020B0604020202020204" pitchFamily="34" charset="0"/>
                <a:cs typeface="Arial" panose="020B0604020202020204" pitchFamily="34" charset="0"/>
              </a:rPr>
              <a:t>" </a:t>
            </a:r>
            <a:r>
              <a:rPr lang="it-IT" altLang="en-US" sz="2000" dirty="0" err="1">
                <a:latin typeface="Arial" panose="020B0604020202020204" pitchFamily="34" charset="0"/>
                <a:cs typeface="Arial" panose="020B0604020202020204" pitchFamily="34" charset="0"/>
              </a:rPr>
              <a:t>length</a:t>
            </a:r>
            <a:r>
              <a:rPr lang="it-IT" altLang="en-US" sz="2000" dirty="0">
                <a:latin typeface="Arial" panose="020B0604020202020204" pitchFamily="34" charset="0"/>
                <a:cs typeface="Arial" panose="020B0604020202020204" pitchFamily="34" charset="0"/>
              </a:rPr>
              <a:t> with a </a:t>
            </a:r>
            <a:r>
              <a:rPr lang="it-IT" altLang="en-US" sz="2000" dirty="0" err="1">
                <a:latin typeface="Arial" panose="020B0604020202020204" pitchFamily="34" charset="0"/>
                <a:cs typeface="Arial" panose="020B0604020202020204" pitchFamily="34" charset="0"/>
              </a:rPr>
              <a:t>similarity</a:t>
            </a:r>
            <a:r>
              <a:rPr lang="it-IT" altLang="en-US" sz="2000" dirty="0">
                <a:latin typeface="Arial" panose="020B0604020202020204" pitchFamily="34" charset="0"/>
                <a:cs typeface="Arial" panose="020B0604020202020204" pitchFamily="34" charset="0"/>
              </a:rPr>
              <a:t> score of </a:t>
            </a:r>
            <a:r>
              <a:rPr lang="it-IT" altLang="en-US" sz="2000" dirty="0" err="1">
                <a:latin typeface="Arial" panose="020B0604020202020204" pitchFamily="34" charset="0"/>
                <a:cs typeface="Arial" panose="020B0604020202020204" pitchFamily="34" charset="0"/>
              </a:rPr>
              <a:t>at</a:t>
            </a:r>
            <a:r>
              <a:rPr lang="it-IT" altLang="en-US" sz="2000" dirty="0">
                <a:latin typeface="Arial" panose="020B0604020202020204" pitchFamily="34" charset="0"/>
                <a:cs typeface="Arial" panose="020B0604020202020204" pitchFamily="34" charset="0"/>
              </a:rPr>
              <a:t> </a:t>
            </a:r>
            <a:r>
              <a:rPr lang="it-IT" altLang="en-US" sz="2000" dirty="0" err="1">
                <a:latin typeface="Arial" panose="020B0604020202020204" pitchFamily="34" charset="0"/>
                <a:cs typeface="Arial" panose="020B0604020202020204" pitchFamily="34" charset="0"/>
              </a:rPr>
              <a:t>least</a:t>
            </a:r>
            <a:r>
              <a:rPr lang="it-IT" altLang="en-US" sz="2000" dirty="0">
                <a:latin typeface="Arial" panose="020B0604020202020204" pitchFamily="34" charset="0"/>
                <a:cs typeface="Arial" panose="020B0604020202020204" pitchFamily="34" charset="0"/>
              </a:rPr>
              <a:t> "T" once </a:t>
            </a:r>
            <a:r>
              <a:rPr lang="it-IT" altLang="en-US" sz="2000" dirty="0" err="1">
                <a:latin typeface="Arial" panose="020B0604020202020204" pitchFamily="34" charset="0"/>
                <a:cs typeface="Arial" panose="020B0604020202020204" pitchFamily="34" charset="0"/>
              </a:rPr>
              <a:t>aligned</a:t>
            </a:r>
            <a:r>
              <a:rPr lang="it-IT" altLang="en-US" sz="2000" dirty="0">
                <a:latin typeface="Arial" panose="020B0604020202020204" pitchFamily="34" charset="0"/>
                <a:cs typeface="Arial" panose="020B0604020202020204" pitchFamily="34" charset="0"/>
              </a:rPr>
              <a:t> with the "query" </a:t>
            </a:r>
            <a:r>
              <a:rPr lang="it-IT" altLang="en-US" sz="2000" dirty="0" err="1">
                <a:latin typeface="Arial" panose="020B0604020202020204" pitchFamily="34" charset="0"/>
                <a:cs typeface="Arial" panose="020B0604020202020204" pitchFamily="34" charset="0"/>
              </a:rPr>
              <a:t>sequence</a:t>
            </a:r>
            <a:r>
              <a:rPr lang="it-IT" altLang="en-US" sz="2000" dirty="0">
                <a:latin typeface="Arial" panose="020B0604020202020204" pitchFamily="34" charset="0"/>
                <a:cs typeface="Arial" panose="020B0604020202020204" pitchFamily="34" charset="0"/>
              </a:rPr>
              <a:t> (SEED </a:t>
            </a:r>
            <a:r>
              <a:rPr lang="it-IT" altLang="en-US" sz="2000" dirty="0" err="1">
                <a:latin typeface="Arial" panose="020B0604020202020204" pitchFamily="34" charset="0"/>
                <a:cs typeface="Arial" panose="020B0604020202020204" pitchFamily="34" charset="0"/>
              </a:rPr>
              <a:t>align</a:t>
            </a:r>
            <a:r>
              <a:rPr lang="it-IT" altLang="en-US" sz="2000" dirty="0">
                <a:latin typeface="Arial" panose="020B0604020202020204" pitchFamily="34" charset="0"/>
                <a:cs typeface="Arial" panose="020B0604020202020204" pitchFamily="34" charset="0"/>
              </a:rPr>
              <a:t>.).</a:t>
            </a:r>
          </a:p>
          <a:p>
            <a:pPr eaLnBrk="1" hangingPunct="1">
              <a:spcBef>
                <a:spcPct val="50000"/>
              </a:spcBef>
            </a:pPr>
            <a:r>
              <a:rPr lang="it-IT" altLang="en-US" sz="2000" dirty="0">
                <a:latin typeface="Arial" panose="020B0604020202020204" pitchFamily="34" charset="0"/>
                <a:cs typeface="Arial" panose="020B0604020202020204" pitchFamily="34" charset="0"/>
              </a:rPr>
              <a:t>The </a:t>
            </a:r>
            <a:r>
              <a:rPr lang="it-IT" altLang="en-US" sz="2000" dirty="0" err="1">
                <a:latin typeface="Arial" panose="020B0604020202020204" pitchFamily="34" charset="0"/>
                <a:cs typeface="Arial" panose="020B0604020202020204" pitchFamily="34" charset="0"/>
              </a:rPr>
              <a:t>selected</a:t>
            </a:r>
            <a:r>
              <a:rPr lang="it-IT" altLang="en-US" sz="2000" dirty="0">
                <a:latin typeface="Arial" panose="020B0604020202020204" pitchFamily="34" charset="0"/>
                <a:cs typeface="Arial" panose="020B0604020202020204" pitchFamily="34" charset="0"/>
              </a:rPr>
              <a:t> "words" are </a:t>
            </a:r>
            <a:r>
              <a:rPr lang="it-IT" altLang="en-US" sz="2000" dirty="0" err="1">
                <a:latin typeface="Arial" panose="020B0604020202020204" pitchFamily="34" charset="0"/>
                <a:cs typeface="Arial" panose="020B0604020202020204" pitchFamily="34" charset="0"/>
              </a:rPr>
              <a:t>extended</a:t>
            </a:r>
            <a:r>
              <a:rPr lang="it-IT" altLang="en-US" sz="2000" dirty="0">
                <a:latin typeface="Arial" panose="020B0604020202020204" pitchFamily="34" charset="0"/>
                <a:cs typeface="Arial" panose="020B0604020202020204" pitchFamily="34" charset="0"/>
              </a:rPr>
              <a:t>, </a:t>
            </a:r>
            <a:r>
              <a:rPr lang="it-IT" altLang="en-US" sz="2000" dirty="0" err="1">
                <a:latin typeface="Arial" panose="020B0604020202020204" pitchFamily="34" charset="0"/>
                <a:cs typeface="Arial" panose="020B0604020202020204" pitchFamily="34" charset="0"/>
              </a:rPr>
              <a:t>if</a:t>
            </a:r>
            <a:r>
              <a:rPr lang="it-IT" altLang="en-US" sz="2000" dirty="0">
                <a:latin typeface="Arial" panose="020B0604020202020204" pitchFamily="34" charset="0"/>
                <a:cs typeface="Arial" panose="020B0604020202020204" pitchFamily="34" charset="0"/>
              </a:rPr>
              <a:t> </a:t>
            </a:r>
            <a:r>
              <a:rPr lang="it-IT" altLang="en-US" sz="2000" dirty="0" err="1">
                <a:latin typeface="Arial" panose="020B0604020202020204" pitchFamily="34" charset="0"/>
                <a:cs typeface="Arial" panose="020B0604020202020204" pitchFamily="34" charset="0"/>
              </a:rPr>
              <a:t>possible</a:t>
            </a:r>
            <a:r>
              <a:rPr lang="it-IT" altLang="en-US" sz="2000" dirty="0">
                <a:latin typeface="Arial" panose="020B0604020202020204" pitchFamily="34" charset="0"/>
                <a:cs typeface="Arial" panose="020B0604020202020204" pitchFamily="34" charset="0"/>
              </a:rPr>
              <a:t>, </a:t>
            </a:r>
            <a:r>
              <a:rPr lang="it-IT" altLang="en-US" sz="2000" dirty="0" err="1">
                <a:latin typeface="Arial" panose="020B0604020202020204" pitchFamily="34" charset="0"/>
                <a:cs typeface="Arial" panose="020B0604020202020204" pitchFamily="34" charset="0"/>
              </a:rPr>
              <a:t>until</a:t>
            </a:r>
            <a:r>
              <a:rPr lang="it-IT" altLang="en-US" sz="2000" dirty="0">
                <a:latin typeface="Arial" panose="020B0604020202020204" pitchFamily="34" charset="0"/>
                <a:cs typeface="Arial" panose="020B0604020202020204" pitchFamily="34" charset="0"/>
              </a:rPr>
              <a:t> </a:t>
            </a:r>
            <a:r>
              <a:rPr lang="it-IT" altLang="en-US" sz="2000" dirty="0" err="1">
                <a:latin typeface="Arial" panose="020B0604020202020204" pitchFamily="34" charset="0"/>
                <a:cs typeface="Arial" panose="020B0604020202020204" pitchFamily="34" charset="0"/>
              </a:rPr>
              <a:t>they</a:t>
            </a:r>
            <a:r>
              <a:rPr lang="it-IT" altLang="en-US" sz="2000" dirty="0">
                <a:latin typeface="Arial" panose="020B0604020202020204" pitchFamily="34" charset="0"/>
                <a:cs typeface="Arial" panose="020B0604020202020204" pitchFamily="34" charset="0"/>
              </a:rPr>
              <a:t> </a:t>
            </a:r>
            <a:r>
              <a:rPr lang="it-IT" altLang="en-US" sz="2000" dirty="0" err="1">
                <a:latin typeface="Arial" panose="020B0604020202020204" pitchFamily="34" charset="0"/>
                <a:cs typeface="Arial" panose="020B0604020202020204" pitchFamily="34" charset="0"/>
              </a:rPr>
              <a:t>reach</a:t>
            </a:r>
            <a:r>
              <a:rPr lang="it-IT" altLang="en-US" sz="2000" dirty="0">
                <a:latin typeface="Arial" panose="020B0604020202020204" pitchFamily="34" charset="0"/>
                <a:cs typeface="Arial" panose="020B0604020202020204" pitchFamily="34" charset="0"/>
              </a:rPr>
              <a:t> a score </a:t>
            </a:r>
            <a:r>
              <a:rPr lang="it-IT" altLang="en-US" sz="2000" dirty="0" err="1">
                <a:latin typeface="Arial" panose="020B0604020202020204" pitchFamily="34" charset="0"/>
                <a:cs typeface="Arial" panose="020B0604020202020204" pitchFamily="34" charset="0"/>
              </a:rPr>
              <a:t>higher</a:t>
            </a:r>
            <a:r>
              <a:rPr lang="it-IT" altLang="en-US" sz="2000" dirty="0">
                <a:latin typeface="Arial" panose="020B0604020202020204" pitchFamily="34" charset="0"/>
                <a:cs typeface="Arial" panose="020B0604020202020204" pitchFamily="34" charset="0"/>
              </a:rPr>
              <a:t> </a:t>
            </a:r>
            <a:r>
              <a:rPr lang="it-IT" altLang="en-US" sz="2000" dirty="0" err="1">
                <a:latin typeface="Arial" panose="020B0604020202020204" pitchFamily="34" charset="0"/>
                <a:cs typeface="Arial" panose="020B0604020202020204" pitchFamily="34" charset="0"/>
              </a:rPr>
              <a:t>than</a:t>
            </a:r>
            <a:r>
              <a:rPr lang="it-IT" altLang="en-US" sz="2000" dirty="0">
                <a:latin typeface="Arial" panose="020B0604020202020204" pitchFamily="34" charset="0"/>
                <a:cs typeface="Arial" panose="020B0604020202020204" pitchFamily="34" charset="0"/>
              </a:rPr>
              <a:t> "</a:t>
            </a:r>
            <a:r>
              <a:rPr lang="it-IT" altLang="en-US" sz="2000" dirty="0" err="1">
                <a:latin typeface="Arial" panose="020B0604020202020204" pitchFamily="34" charset="0"/>
                <a:cs typeface="Arial" panose="020B0604020202020204" pitchFamily="34" charset="0"/>
              </a:rPr>
              <a:t>S</a:t>
            </a:r>
            <a:r>
              <a:rPr lang="it-IT" altLang="en-US" sz="2000" dirty="0">
                <a:latin typeface="Arial" panose="020B0604020202020204" pitchFamily="34" charset="0"/>
                <a:cs typeface="Arial" panose="020B0604020202020204" pitchFamily="34" charset="0"/>
              </a:rPr>
              <a:t>" or an "E-</a:t>
            </a:r>
            <a:r>
              <a:rPr lang="it-IT" altLang="en-US" sz="2000" dirty="0" err="1">
                <a:latin typeface="Arial" panose="020B0604020202020204" pitchFamily="34" charset="0"/>
                <a:cs typeface="Arial" panose="020B0604020202020204" pitchFamily="34" charset="0"/>
              </a:rPr>
              <a:t>value</a:t>
            </a:r>
            <a:r>
              <a:rPr lang="it-IT" altLang="en-US" sz="2000" dirty="0">
                <a:latin typeface="Arial" panose="020B0604020202020204" pitchFamily="34" charset="0"/>
                <a:cs typeface="Arial" panose="020B0604020202020204" pitchFamily="34" charset="0"/>
              </a:rPr>
              <a:t>" </a:t>
            </a:r>
            <a:r>
              <a:rPr lang="it-IT" altLang="en-US" sz="2000" dirty="0" err="1">
                <a:latin typeface="Arial" panose="020B0604020202020204" pitchFamily="34" charset="0"/>
                <a:cs typeface="Arial" panose="020B0604020202020204" pitchFamily="34" charset="0"/>
              </a:rPr>
              <a:t>below</a:t>
            </a:r>
            <a:r>
              <a:rPr lang="it-IT" altLang="en-US" sz="2000" dirty="0">
                <a:latin typeface="Arial" panose="020B0604020202020204" pitchFamily="34" charset="0"/>
                <a:cs typeface="Arial" panose="020B0604020202020204" pitchFamily="34" charset="0"/>
              </a:rPr>
              <a:t> the </a:t>
            </a:r>
            <a:r>
              <a:rPr lang="it-IT" altLang="en-US" sz="2000" dirty="0" err="1">
                <a:latin typeface="Arial" panose="020B0604020202020204" pitchFamily="34" charset="0"/>
                <a:cs typeface="Arial" panose="020B0604020202020204" pitchFamily="34" charset="0"/>
              </a:rPr>
              <a:t>specified</a:t>
            </a:r>
            <a:r>
              <a:rPr lang="it-IT" altLang="en-US" sz="2000" dirty="0">
                <a:latin typeface="Arial" panose="020B0604020202020204" pitchFamily="34" charset="0"/>
                <a:cs typeface="Arial" panose="020B0604020202020204" pitchFamily="34" charset="0"/>
              </a:rPr>
              <a:t> </a:t>
            </a:r>
            <a:r>
              <a:rPr lang="it-IT" altLang="en-US" sz="2000" dirty="0" err="1">
                <a:latin typeface="Arial" panose="020B0604020202020204" pitchFamily="34" charset="0"/>
                <a:cs typeface="Arial" panose="020B0604020202020204" pitchFamily="34" charset="0"/>
              </a:rPr>
              <a:t>limit</a:t>
            </a:r>
            <a:r>
              <a:rPr lang="it-IT" altLang="en-US" sz="2000" dirty="0">
                <a:latin typeface="Arial" panose="020B0604020202020204" pitchFamily="34" charset="0"/>
                <a:cs typeface="Arial" panose="020B0604020202020204" pitchFamily="34" charset="0"/>
              </a:rPr>
              <a:t> (HSP, High Scoring </a:t>
            </a:r>
            <a:r>
              <a:rPr lang="it-IT" altLang="en-US" sz="2000" dirty="0" err="1">
                <a:latin typeface="Arial" panose="020B0604020202020204" pitchFamily="34" charset="0"/>
                <a:cs typeface="Arial" panose="020B0604020202020204" pitchFamily="34" charset="0"/>
              </a:rPr>
              <a:t>Pairs</a:t>
            </a:r>
            <a:r>
              <a:rPr lang="it-IT" altLang="en-US" sz="2000" dirty="0">
                <a:latin typeface="Arial" panose="020B0604020202020204" pitchFamily="34" charset="0"/>
                <a:cs typeface="Arial" panose="020B0604020202020204" pitchFamily="34" charset="0"/>
              </a:rPr>
              <a:t>)</a:t>
            </a:r>
          </a:p>
        </p:txBody>
      </p:sp>
      <p:grpSp>
        <p:nvGrpSpPr>
          <p:cNvPr id="26628" name="Group 5">
            <a:extLst>
              <a:ext uri="{FF2B5EF4-FFF2-40B4-BE49-F238E27FC236}">
                <a16:creationId xmlns:a16="http://schemas.microsoft.com/office/drawing/2014/main" id="{41FDA70D-1286-F540-934D-B3FAE20EE386}"/>
              </a:ext>
            </a:extLst>
          </p:cNvPr>
          <p:cNvGrpSpPr>
            <a:grpSpLocks/>
          </p:cNvGrpSpPr>
          <p:nvPr/>
        </p:nvGrpSpPr>
        <p:grpSpPr bwMode="auto">
          <a:xfrm>
            <a:off x="0" y="0"/>
            <a:ext cx="9144000" cy="6858000"/>
            <a:chOff x="0" y="0"/>
            <a:chExt cx="5760" cy="4320"/>
          </a:xfrm>
        </p:grpSpPr>
        <p:grpSp>
          <p:nvGrpSpPr>
            <p:cNvPr id="26629" name="Group 6">
              <a:extLst>
                <a:ext uri="{FF2B5EF4-FFF2-40B4-BE49-F238E27FC236}">
                  <a16:creationId xmlns:a16="http://schemas.microsoft.com/office/drawing/2014/main" id="{FE7E1563-6ECD-504B-B1D8-0702D6D800FD}"/>
                </a:ext>
              </a:extLst>
            </p:cNvPr>
            <p:cNvGrpSpPr>
              <a:grpSpLocks/>
            </p:cNvGrpSpPr>
            <p:nvPr/>
          </p:nvGrpSpPr>
          <p:grpSpPr bwMode="auto">
            <a:xfrm>
              <a:off x="0" y="0"/>
              <a:ext cx="5760" cy="96"/>
              <a:chOff x="48" y="336"/>
              <a:chExt cx="6192" cy="48"/>
            </a:xfrm>
          </p:grpSpPr>
          <p:sp>
            <p:nvSpPr>
              <p:cNvPr id="26641" name="Rectangle 7">
                <a:extLst>
                  <a:ext uri="{FF2B5EF4-FFF2-40B4-BE49-F238E27FC236}">
                    <a16:creationId xmlns:a16="http://schemas.microsoft.com/office/drawing/2014/main" id="{FEF71781-C57A-C940-8FB7-E84710873CEF}"/>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6642" name="Rectangle 8">
                <a:extLst>
                  <a:ext uri="{FF2B5EF4-FFF2-40B4-BE49-F238E27FC236}">
                    <a16:creationId xmlns:a16="http://schemas.microsoft.com/office/drawing/2014/main" id="{575E09F4-B96F-6646-B30A-55BFD2271BA2}"/>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6643" name="Rectangle 9">
                <a:extLst>
                  <a:ext uri="{FF2B5EF4-FFF2-40B4-BE49-F238E27FC236}">
                    <a16:creationId xmlns:a16="http://schemas.microsoft.com/office/drawing/2014/main" id="{F4BB43E6-D4A1-EE40-A782-8E07D1AE30CE}"/>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6644" name="Rectangle 10">
                <a:extLst>
                  <a:ext uri="{FF2B5EF4-FFF2-40B4-BE49-F238E27FC236}">
                    <a16:creationId xmlns:a16="http://schemas.microsoft.com/office/drawing/2014/main" id="{B0FD12F0-0302-E946-AFEE-6357B9DF6646}"/>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6645" name="Rectangle 11">
                <a:extLst>
                  <a:ext uri="{FF2B5EF4-FFF2-40B4-BE49-F238E27FC236}">
                    <a16:creationId xmlns:a16="http://schemas.microsoft.com/office/drawing/2014/main" id="{CB32074D-1CCD-274E-AF31-ACB893BDEA8D}"/>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6646" name="Rectangle 12">
                <a:extLst>
                  <a:ext uri="{FF2B5EF4-FFF2-40B4-BE49-F238E27FC236}">
                    <a16:creationId xmlns:a16="http://schemas.microsoft.com/office/drawing/2014/main" id="{EFF58C8E-B336-B54E-92A4-A17617F4BD60}"/>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6647" name="Rectangle 13">
                <a:extLst>
                  <a:ext uri="{FF2B5EF4-FFF2-40B4-BE49-F238E27FC236}">
                    <a16:creationId xmlns:a16="http://schemas.microsoft.com/office/drawing/2014/main" id="{234CD31B-AEAE-0F4A-9F31-2972F4D5EF4C}"/>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6648" name="Rectangle 14">
                <a:extLst>
                  <a:ext uri="{FF2B5EF4-FFF2-40B4-BE49-F238E27FC236}">
                    <a16:creationId xmlns:a16="http://schemas.microsoft.com/office/drawing/2014/main" id="{60F021DF-D48C-9047-8A5E-6381790C26A6}"/>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6649" name="Rectangle 15">
                <a:extLst>
                  <a:ext uri="{FF2B5EF4-FFF2-40B4-BE49-F238E27FC236}">
                    <a16:creationId xmlns:a16="http://schemas.microsoft.com/office/drawing/2014/main" id="{5B43005E-AC51-244B-AD2C-DF16B76F9C11}"/>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6650" name="Rectangle 16">
                <a:extLst>
                  <a:ext uri="{FF2B5EF4-FFF2-40B4-BE49-F238E27FC236}">
                    <a16:creationId xmlns:a16="http://schemas.microsoft.com/office/drawing/2014/main" id="{F9795349-87E2-5745-B03F-4DB8731C9CFE}"/>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nvGrpSpPr>
            <p:cNvPr id="26630" name="Group 17">
              <a:extLst>
                <a:ext uri="{FF2B5EF4-FFF2-40B4-BE49-F238E27FC236}">
                  <a16:creationId xmlns:a16="http://schemas.microsoft.com/office/drawing/2014/main" id="{043ED199-79DA-E143-B966-3F11D132E06D}"/>
                </a:ext>
              </a:extLst>
            </p:cNvPr>
            <p:cNvGrpSpPr>
              <a:grpSpLocks/>
            </p:cNvGrpSpPr>
            <p:nvPr/>
          </p:nvGrpSpPr>
          <p:grpSpPr bwMode="auto">
            <a:xfrm>
              <a:off x="0" y="4224"/>
              <a:ext cx="5760" cy="96"/>
              <a:chOff x="48" y="336"/>
              <a:chExt cx="6192" cy="48"/>
            </a:xfrm>
          </p:grpSpPr>
          <p:sp>
            <p:nvSpPr>
              <p:cNvPr id="26631" name="Rectangle 18">
                <a:extLst>
                  <a:ext uri="{FF2B5EF4-FFF2-40B4-BE49-F238E27FC236}">
                    <a16:creationId xmlns:a16="http://schemas.microsoft.com/office/drawing/2014/main" id="{3AA81C77-05FC-9448-A5BD-36FCAC77296E}"/>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6632" name="Rectangle 19">
                <a:extLst>
                  <a:ext uri="{FF2B5EF4-FFF2-40B4-BE49-F238E27FC236}">
                    <a16:creationId xmlns:a16="http://schemas.microsoft.com/office/drawing/2014/main" id="{2BC481EE-9D62-A641-916C-9860FC60D3D0}"/>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6633" name="Rectangle 20">
                <a:extLst>
                  <a:ext uri="{FF2B5EF4-FFF2-40B4-BE49-F238E27FC236}">
                    <a16:creationId xmlns:a16="http://schemas.microsoft.com/office/drawing/2014/main" id="{6534ADE0-9CB6-2744-86C9-289773BC5C07}"/>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6634" name="Rectangle 21">
                <a:extLst>
                  <a:ext uri="{FF2B5EF4-FFF2-40B4-BE49-F238E27FC236}">
                    <a16:creationId xmlns:a16="http://schemas.microsoft.com/office/drawing/2014/main" id="{F6852C4A-55CA-D14F-BDCA-CBD23726B222}"/>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6635" name="Rectangle 22">
                <a:extLst>
                  <a:ext uri="{FF2B5EF4-FFF2-40B4-BE49-F238E27FC236}">
                    <a16:creationId xmlns:a16="http://schemas.microsoft.com/office/drawing/2014/main" id="{2BF7DEB6-CE2E-0B4C-B937-F0602F546E93}"/>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6636" name="Rectangle 23">
                <a:extLst>
                  <a:ext uri="{FF2B5EF4-FFF2-40B4-BE49-F238E27FC236}">
                    <a16:creationId xmlns:a16="http://schemas.microsoft.com/office/drawing/2014/main" id="{327F6E89-BF29-D847-89FF-EFAB21168F99}"/>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6637" name="Rectangle 24">
                <a:extLst>
                  <a:ext uri="{FF2B5EF4-FFF2-40B4-BE49-F238E27FC236}">
                    <a16:creationId xmlns:a16="http://schemas.microsoft.com/office/drawing/2014/main" id="{E684BC25-4742-0C4C-B249-B2F311D1E306}"/>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6638" name="Rectangle 25">
                <a:extLst>
                  <a:ext uri="{FF2B5EF4-FFF2-40B4-BE49-F238E27FC236}">
                    <a16:creationId xmlns:a16="http://schemas.microsoft.com/office/drawing/2014/main" id="{1A76B60B-A38B-2C40-B870-2D7726EE031F}"/>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6639" name="Rectangle 26">
                <a:extLst>
                  <a:ext uri="{FF2B5EF4-FFF2-40B4-BE49-F238E27FC236}">
                    <a16:creationId xmlns:a16="http://schemas.microsoft.com/office/drawing/2014/main" id="{19EB917D-43E6-1746-B5D1-F7721866770A}"/>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6640" name="Rectangle 27">
                <a:extLst>
                  <a:ext uri="{FF2B5EF4-FFF2-40B4-BE49-F238E27FC236}">
                    <a16:creationId xmlns:a16="http://schemas.microsoft.com/office/drawing/2014/main" id="{95A069D8-2B7A-694E-AB21-1D3F51F9DB2D}"/>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49" name="Object 2">
            <a:extLst>
              <a:ext uri="{FF2B5EF4-FFF2-40B4-BE49-F238E27FC236}">
                <a16:creationId xmlns:a16="http://schemas.microsoft.com/office/drawing/2014/main" id="{36E2FF7B-2F78-344F-8A01-2244535ED6B2}"/>
              </a:ext>
            </a:extLst>
          </p:cNvPr>
          <p:cNvGraphicFramePr>
            <a:graphicFrameLocks noChangeAspect="1"/>
          </p:cNvGraphicFramePr>
          <p:nvPr/>
        </p:nvGraphicFramePr>
        <p:xfrm>
          <a:off x="989013" y="882650"/>
          <a:ext cx="6884987" cy="5170488"/>
        </p:xfrm>
        <a:graphic>
          <a:graphicData uri="http://schemas.openxmlformats.org/presentationml/2006/ole">
            <mc:AlternateContent xmlns:mc="http://schemas.openxmlformats.org/markup-compatibility/2006">
              <mc:Choice xmlns:v="urn:schemas-microsoft-com:vml" Requires="v">
                <p:oleObj name="CorelPhotoPaint.Image.11" r:id="rId2" imgW="3797300" imgH="2851150" progId="CorelPhotoPaint.Image.11">
                  <p:embed/>
                </p:oleObj>
              </mc:Choice>
              <mc:Fallback>
                <p:oleObj name="CorelPhotoPaint.Image.11" r:id="rId2" imgW="3797300" imgH="2851150" progId="CorelPhotoPaint.Image.11">
                  <p:embed/>
                  <p:pic>
                    <p:nvPicPr>
                      <p:cNvPr id="27649" name="Object 2">
                        <a:extLst>
                          <a:ext uri="{FF2B5EF4-FFF2-40B4-BE49-F238E27FC236}">
                            <a16:creationId xmlns:a16="http://schemas.microsoft.com/office/drawing/2014/main" id="{36E2FF7B-2F78-344F-8A01-2244535ED6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013" y="882650"/>
                        <a:ext cx="6884987" cy="5170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pSp>
        <p:nvGrpSpPr>
          <p:cNvPr id="27650" name="Group 3">
            <a:extLst>
              <a:ext uri="{FF2B5EF4-FFF2-40B4-BE49-F238E27FC236}">
                <a16:creationId xmlns:a16="http://schemas.microsoft.com/office/drawing/2014/main" id="{64EBBF6B-15CA-5444-BE88-0F06614FE1C0}"/>
              </a:ext>
            </a:extLst>
          </p:cNvPr>
          <p:cNvGrpSpPr>
            <a:grpSpLocks/>
          </p:cNvGrpSpPr>
          <p:nvPr/>
        </p:nvGrpSpPr>
        <p:grpSpPr bwMode="auto">
          <a:xfrm>
            <a:off x="0" y="0"/>
            <a:ext cx="9144000" cy="6858000"/>
            <a:chOff x="0" y="0"/>
            <a:chExt cx="5760" cy="4320"/>
          </a:xfrm>
        </p:grpSpPr>
        <p:grpSp>
          <p:nvGrpSpPr>
            <p:cNvPr id="27652" name="Group 4">
              <a:extLst>
                <a:ext uri="{FF2B5EF4-FFF2-40B4-BE49-F238E27FC236}">
                  <a16:creationId xmlns:a16="http://schemas.microsoft.com/office/drawing/2014/main" id="{36F59174-F290-E441-9198-10C9F42FE69D}"/>
                </a:ext>
              </a:extLst>
            </p:cNvPr>
            <p:cNvGrpSpPr>
              <a:grpSpLocks/>
            </p:cNvGrpSpPr>
            <p:nvPr/>
          </p:nvGrpSpPr>
          <p:grpSpPr bwMode="auto">
            <a:xfrm>
              <a:off x="0" y="0"/>
              <a:ext cx="5760" cy="96"/>
              <a:chOff x="48" y="336"/>
              <a:chExt cx="6192" cy="48"/>
            </a:xfrm>
          </p:grpSpPr>
          <p:sp>
            <p:nvSpPr>
              <p:cNvPr id="27664" name="Rectangle 5">
                <a:extLst>
                  <a:ext uri="{FF2B5EF4-FFF2-40B4-BE49-F238E27FC236}">
                    <a16:creationId xmlns:a16="http://schemas.microsoft.com/office/drawing/2014/main" id="{3B66AFFD-6B04-5745-A1D8-FAA5AAD7D980}"/>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7665" name="Rectangle 6">
                <a:extLst>
                  <a:ext uri="{FF2B5EF4-FFF2-40B4-BE49-F238E27FC236}">
                    <a16:creationId xmlns:a16="http://schemas.microsoft.com/office/drawing/2014/main" id="{3C734428-1512-4643-A37E-3DE5F38B9254}"/>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7666" name="Rectangle 7">
                <a:extLst>
                  <a:ext uri="{FF2B5EF4-FFF2-40B4-BE49-F238E27FC236}">
                    <a16:creationId xmlns:a16="http://schemas.microsoft.com/office/drawing/2014/main" id="{D3DF2D50-5365-9442-9F17-1155EDD3E41D}"/>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7667" name="Rectangle 8">
                <a:extLst>
                  <a:ext uri="{FF2B5EF4-FFF2-40B4-BE49-F238E27FC236}">
                    <a16:creationId xmlns:a16="http://schemas.microsoft.com/office/drawing/2014/main" id="{1DA727CA-8F75-BE4D-B992-CD6AE5E639A2}"/>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7668" name="Rectangle 9">
                <a:extLst>
                  <a:ext uri="{FF2B5EF4-FFF2-40B4-BE49-F238E27FC236}">
                    <a16:creationId xmlns:a16="http://schemas.microsoft.com/office/drawing/2014/main" id="{0DA10174-5523-FB45-9FB6-E5B81BECEC98}"/>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7669" name="Rectangle 10">
                <a:extLst>
                  <a:ext uri="{FF2B5EF4-FFF2-40B4-BE49-F238E27FC236}">
                    <a16:creationId xmlns:a16="http://schemas.microsoft.com/office/drawing/2014/main" id="{EC301B64-1B20-3A4F-8A7A-ABEDAF670816}"/>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7670" name="Rectangle 11">
                <a:extLst>
                  <a:ext uri="{FF2B5EF4-FFF2-40B4-BE49-F238E27FC236}">
                    <a16:creationId xmlns:a16="http://schemas.microsoft.com/office/drawing/2014/main" id="{2A7452D4-8741-1C42-AFE3-12182223729A}"/>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7671" name="Rectangle 12">
                <a:extLst>
                  <a:ext uri="{FF2B5EF4-FFF2-40B4-BE49-F238E27FC236}">
                    <a16:creationId xmlns:a16="http://schemas.microsoft.com/office/drawing/2014/main" id="{CB16F705-2F1C-F04C-A63F-476B4B946B2E}"/>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7672" name="Rectangle 13">
                <a:extLst>
                  <a:ext uri="{FF2B5EF4-FFF2-40B4-BE49-F238E27FC236}">
                    <a16:creationId xmlns:a16="http://schemas.microsoft.com/office/drawing/2014/main" id="{06256116-6E1A-D348-8F1D-632C7E6BAA76}"/>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7673" name="Rectangle 14">
                <a:extLst>
                  <a:ext uri="{FF2B5EF4-FFF2-40B4-BE49-F238E27FC236}">
                    <a16:creationId xmlns:a16="http://schemas.microsoft.com/office/drawing/2014/main" id="{8ECB4133-8939-4A40-A032-9DE21D8DE36C}"/>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nvGrpSpPr>
            <p:cNvPr id="27653" name="Group 15">
              <a:extLst>
                <a:ext uri="{FF2B5EF4-FFF2-40B4-BE49-F238E27FC236}">
                  <a16:creationId xmlns:a16="http://schemas.microsoft.com/office/drawing/2014/main" id="{290D2F9D-239B-4A40-AFDF-76ECFEBDB04D}"/>
                </a:ext>
              </a:extLst>
            </p:cNvPr>
            <p:cNvGrpSpPr>
              <a:grpSpLocks/>
            </p:cNvGrpSpPr>
            <p:nvPr/>
          </p:nvGrpSpPr>
          <p:grpSpPr bwMode="auto">
            <a:xfrm>
              <a:off x="0" y="4224"/>
              <a:ext cx="5760" cy="96"/>
              <a:chOff x="48" y="336"/>
              <a:chExt cx="6192" cy="48"/>
            </a:xfrm>
          </p:grpSpPr>
          <p:sp>
            <p:nvSpPr>
              <p:cNvPr id="27654" name="Rectangle 16">
                <a:extLst>
                  <a:ext uri="{FF2B5EF4-FFF2-40B4-BE49-F238E27FC236}">
                    <a16:creationId xmlns:a16="http://schemas.microsoft.com/office/drawing/2014/main" id="{6A0991C6-C901-1045-A86A-8C5C2F741CAF}"/>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7655" name="Rectangle 17">
                <a:extLst>
                  <a:ext uri="{FF2B5EF4-FFF2-40B4-BE49-F238E27FC236}">
                    <a16:creationId xmlns:a16="http://schemas.microsoft.com/office/drawing/2014/main" id="{7A0AA554-5124-B547-8DC5-A7006CB80454}"/>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7656" name="Rectangle 18">
                <a:extLst>
                  <a:ext uri="{FF2B5EF4-FFF2-40B4-BE49-F238E27FC236}">
                    <a16:creationId xmlns:a16="http://schemas.microsoft.com/office/drawing/2014/main" id="{D38B7537-0C09-D74A-8725-D5544F6BF40E}"/>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7657" name="Rectangle 19">
                <a:extLst>
                  <a:ext uri="{FF2B5EF4-FFF2-40B4-BE49-F238E27FC236}">
                    <a16:creationId xmlns:a16="http://schemas.microsoft.com/office/drawing/2014/main" id="{F946DF22-C9A0-F443-9848-CA94CE872E1A}"/>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7658" name="Rectangle 20">
                <a:extLst>
                  <a:ext uri="{FF2B5EF4-FFF2-40B4-BE49-F238E27FC236}">
                    <a16:creationId xmlns:a16="http://schemas.microsoft.com/office/drawing/2014/main" id="{356C62C8-F0EC-3F4B-87E2-6A73A72D91C1}"/>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7659" name="Rectangle 21">
                <a:extLst>
                  <a:ext uri="{FF2B5EF4-FFF2-40B4-BE49-F238E27FC236}">
                    <a16:creationId xmlns:a16="http://schemas.microsoft.com/office/drawing/2014/main" id="{25DB71F1-782A-DE4F-BFE2-787B901F5B58}"/>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7660" name="Rectangle 22">
                <a:extLst>
                  <a:ext uri="{FF2B5EF4-FFF2-40B4-BE49-F238E27FC236}">
                    <a16:creationId xmlns:a16="http://schemas.microsoft.com/office/drawing/2014/main" id="{D2EC1255-3F18-0846-B777-EE465B585862}"/>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7661" name="Rectangle 23">
                <a:extLst>
                  <a:ext uri="{FF2B5EF4-FFF2-40B4-BE49-F238E27FC236}">
                    <a16:creationId xmlns:a16="http://schemas.microsoft.com/office/drawing/2014/main" id="{476875C7-766C-7745-B492-25C76BADB9F8}"/>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7662" name="Rectangle 24">
                <a:extLst>
                  <a:ext uri="{FF2B5EF4-FFF2-40B4-BE49-F238E27FC236}">
                    <a16:creationId xmlns:a16="http://schemas.microsoft.com/office/drawing/2014/main" id="{79072221-204C-594E-AF5E-55E2BD159A78}"/>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7663" name="Rectangle 25">
                <a:extLst>
                  <a:ext uri="{FF2B5EF4-FFF2-40B4-BE49-F238E27FC236}">
                    <a16:creationId xmlns:a16="http://schemas.microsoft.com/office/drawing/2014/main" id="{82C3D35B-32A0-AE4F-9A89-F1E4FC262848}"/>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sp>
        <p:nvSpPr>
          <p:cNvPr id="26" name="Rectangle 4">
            <a:extLst>
              <a:ext uri="{FF2B5EF4-FFF2-40B4-BE49-F238E27FC236}">
                <a16:creationId xmlns:a16="http://schemas.microsoft.com/office/drawing/2014/main" id="{85B53E98-78B6-934A-B6FD-ED75465820E6}"/>
              </a:ext>
            </a:extLst>
          </p:cNvPr>
          <p:cNvSpPr>
            <a:spLocks noChangeArrowheads="1"/>
          </p:cNvSpPr>
          <p:nvPr/>
        </p:nvSpPr>
        <p:spPr bwMode="auto">
          <a:xfrm>
            <a:off x="112713" y="176213"/>
            <a:ext cx="8847137" cy="65787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 typeface="Wingdings" pitchFamily="2" charset="2"/>
              <a:buChar char="à"/>
            </a:pPr>
            <a:r>
              <a:rPr lang="it-IT" altLang="en-US" sz="2000" i="1" dirty="0" err="1">
                <a:solidFill>
                  <a:srgbClr val="C00000"/>
                </a:solidFill>
                <a:latin typeface="Arial" panose="020B0604020202020204" pitchFamily="34" charset="0"/>
                <a:cs typeface="Arial" panose="020B0604020202020204" pitchFamily="34" charset="0"/>
                <a:sym typeface="Wingdings" pitchFamily="2" charset="2"/>
              </a:rPr>
              <a:t>If</a:t>
            </a:r>
            <a:r>
              <a:rPr lang="it-IT" altLang="en-US" sz="2000" i="1" dirty="0">
                <a:solidFill>
                  <a:srgbClr val="C00000"/>
                </a:solidFill>
                <a:latin typeface="Arial" panose="020B0604020202020204" pitchFamily="34" charset="0"/>
                <a:cs typeface="Arial" panose="020B0604020202020204" pitchFamily="34" charset="0"/>
                <a:sym typeface="Wingdings" pitchFamily="2" charset="2"/>
              </a:rPr>
              <a:t> </a:t>
            </a:r>
            <a:r>
              <a:rPr lang="it-IT" altLang="en-US" sz="2000" i="1" dirty="0" err="1">
                <a:solidFill>
                  <a:srgbClr val="C00000"/>
                </a:solidFill>
                <a:latin typeface="Arial" panose="020B0604020202020204" pitchFamily="34" charset="0"/>
                <a:cs typeface="Arial" panose="020B0604020202020204" pitchFamily="34" charset="0"/>
                <a:sym typeface="Wingdings" pitchFamily="2" charset="2"/>
              </a:rPr>
              <a:t>two</a:t>
            </a:r>
            <a:r>
              <a:rPr lang="it-IT" altLang="en-US" sz="2000" i="1" dirty="0">
                <a:solidFill>
                  <a:srgbClr val="C00000"/>
                </a:solidFill>
                <a:latin typeface="Arial" panose="020B0604020202020204" pitchFamily="34" charset="0"/>
                <a:cs typeface="Arial" panose="020B0604020202020204" pitchFamily="34" charset="0"/>
                <a:sym typeface="Wingdings" pitchFamily="2" charset="2"/>
              </a:rPr>
              <a:t> </a:t>
            </a:r>
            <a:r>
              <a:rPr lang="it-IT" altLang="en-US" sz="2000" i="1" dirty="0" err="1">
                <a:solidFill>
                  <a:srgbClr val="C00000"/>
                </a:solidFill>
                <a:latin typeface="Arial" panose="020B0604020202020204" pitchFamily="34" charset="0"/>
                <a:cs typeface="Arial" panose="020B0604020202020204" pitchFamily="34" charset="0"/>
                <a:sym typeface="Wingdings" pitchFamily="2" charset="2"/>
              </a:rPr>
              <a:t>sequences</a:t>
            </a:r>
            <a:r>
              <a:rPr lang="it-IT" altLang="en-US" sz="2000" i="1" dirty="0">
                <a:solidFill>
                  <a:srgbClr val="C00000"/>
                </a:solidFill>
                <a:latin typeface="Arial" panose="020B0604020202020204" pitchFamily="34" charset="0"/>
                <a:cs typeface="Arial" panose="020B0604020202020204" pitchFamily="34" charset="0"/>
                <a:sym typeface="Wingdings" pitchFamily="2" charset="2"/>
              </a:rPr>
              <a:t> </a:t>
            </a:r>
            <a:r>
              <a:rPr lang="it-IT" altLang="en-US" sz="2000" i="1" dirty="0" err="1">
                <a:solidFill>
                  <a:srgbClr val="C00000"/>
                </a:solidFill>
                <a:latin typeface="Arial" panose="020B0604020202020204" pitchFamily="34" charset="0"/>
                <a:cs typeface="Arial" panose="020B0604020202020204" pitchFamily="34" charset="0"/>
                <a:sym typeface="Wingdings" pitchFamily="2" charset="2"/>
              </a:rPr>
              <a:t>have</a:t>
            </a:r>
            <a:r>
              <a:rPr lang="it-IT" altLang="en-US" sz="2000" i="1" dirty="0">
                <a:solidFill>
                  <a:srgbClr val="C00000"/>
                </a:solidFill>
                <a:latin typeface="Arial" panose="020B0604020202020204" pitchFamily="34" charset="0"/>
                <a:cs typeface="Arial" panose="020B0604020202020204" pitchFamily="34" charset="0"/>
                <a:sym typeface="Wingdings" pitchFamily="2" charset="2"/>
              </a:rPr>
              <a:t> an </a:t>
            </a:r>
            <a:r>
              <a:rPr lang="it-IT" altLang="en-US" sz="2000" i="1" dirty="0" err="1">
                <a:solidFill>
                  <a:srgbClr val="C00000"/>
                </a:solidFill>
                <a:latin typeface="Arial" panose="020B0604020202020204" pitchFamily="34" charset="0"/>
                <a:cs typeface="Arial" panose="020B0604020202020204" pitchFamily="34" charset="0"/>
                <a:sym typeface="Wingdings" pitchFamily="2" charset="2"/>
              </a:rPr>
              <a:t>identical</a:t>
            </a:r>
            <a:r>
              <a:rPr lang="it-IT" altLang="en-US" sz="2000" i="1" dirty="0">
                <a:solidFill>
                  <a:srgbClr val="C00000"/>
                </a:solidFill>
                <a:latin typeface="Arial" panose="020B0604020202020204" pitchFamily="34" charset="0"/>
                <a:cs typeface="Arial" panose="020B0604020202020204" pitchFamily="34" charset="0"/>
                <a:sym typeface="Wingdings" pitchFamily="2" charset="2"/>
              </a:rPr>
              <a:t> or </a:t>
            </a:r>
            <a:r>
              <a:rPr lang="it-IT" altLang="en-US" sz="2000" i="1" dirty="0" err="1">
                <a:solidFill>
                  <a:srgbClr val="C00000"/>
                </a:solidFill>
                <a:latin typeface="Arial" panose="020B0604020202020204" pitchFamily="34" charset="0"/>
                <a:cs typeface="Arial" panose="020B0604020202020204" pitchFamily="34" charset="0"/>
                <a:sym typeface="Wingdings" pitchFamily="2" charset="2"/>
              </a:rPr>
              <a:t>nearly</a:t>
            </a:r>
            <a:r>
              <a:rPr lang="it-IT" altLang="en-US" sz="2000" i="1" dirty="0">
                <a:solidFill>
                  <a:srgbClr val="C00000"/>
                </a:solidFill>
                <a:latin typeface="Arial" panose="020B0604020202020204" pitchFamily="34" charset="0"/>
                <a:cs typeface="Arial" panose="020B0604020202020204" pitchFamily="34" charset="0"/>
                <a:sym typeface="Wingdings" pitchFamily="2" charset="2"/>
              </a:rPr>
              <a:t> </a:t>
            </a:r>
            <a:r>
              <a:rPr lang="it-IT" altLang="en-US" sz="2000" i="1" dirty="0" err="1">
                <a:solidFill>
                  <a:srgbClr val="C00000"/>
                </a:solidFill>
                <a:latin typeface="Arial" panose="020B0604020202020204" pitchFamily="34" charset="0"/>
                <a:cs typeface="Arial" panose="020B0604020202020204" pitchFamily="34" charset="0"/>
                <a:sym typeface="Wingdings" pitchFamily="2" charset="2"/>
              </a:rPr>
              <a:t>identical</a:t>
            </a:r>
            <a:r>
              <a:rPr lang="it-IT" altLang="en-US" sz="2000" i="1" dirty="0">
                <a:solidFill>
                  <a:srgbClr val="C00000"/>
                </a:solidFill>
                <a:latin typeface="Arial" panose="020B0604020202020204" pitchFamily="34" charset="0"/>
                <a:cs typeface="Arial" panose="020B0604020202020204" pitchFamily="34" charset="0"/>
                <a:sym typeface="Wingdings" pitchFamily="2" charset="2"/>
              </a:rPr>
              <a:t> word in common, </a:t>
            </a:r>
            <a:r>
              <a:rPr lang="it-IT" altLang="en-US" sz="2000" i="1" dirty="0" err="1">
                <a:solidFill>
                  <a:srgbClr val="C00000"/>
                </a:solidFill>
                <a:latin typeface="Arial" panose="020B0604020202020204" pitchFamily="34" charset="0"/>
                <a:cs typeface="Arial" panose="020B0604020202020204" pitchFamily="34" charset="0"/>
                <a:sym typeface="Wingdings" pitchFamily="2" charset="2"/>
              </a:rPr>
              <a:t>they</a:t>
            </a:r>
            <a:r>
              <a:rPr lang="it-IT" altLang="en-US" sz="2000" i="1" dirty="0">
                <a:solidFill>
                  <a:srgbClr val="C00000"/>
                </a:solidFill>
                <a:latin typeface="Arial" panose="020B0604020202020204" pitchFamily="34" charset="0"/>
                <a:cs typeface="Arial" panose="020B0604020202020204" pitchFamily="34" charset="0"/>
                <a:sym typeface="Wingdings" pitchFamily="2" charset="2"/>
              </a:rPr>
              <a:t> </a:t>
            </a:r>
            <a:r>
              <a:rPr lang="it-IT" altLang="en-US" sz="2000" i="1" dirty="0" err="1">
                <a:solidFill>
                  <a:srgbClr val="C00000"/>
                </a:solidFill>
                <a:latin typeface="Arial" panose="020B0604020202020204" pitchFamily="34" charset="0"/>
                <a:cs typeface="Arial" panose="020B0604020202020204" pitchFamily="34" charset="0"/>
                <a:sym typeface="Wingdings" pitchFamily="2" charset="2"/>
              </a:rPr>
              <a:t>may</a:t>
            </a:r>
            <a:r>
              <a:rPr lang="it-IT" altLang="en-US" sz="2000" i="1" dirty="0">
                <a:solidFill>
                  <a:srgbClr val="C00000"/>
                </a:solidFill>
                <a:latin typeface="Arial" panose="020B0604020202020204" pitchFamily="34" charset="0"/>
                <a:cs typeface="Arial" panose="020B0604020202020204" pitchFamily="34" charset="0"/>
                <a:sym typeface="Wingdings" pitchFamily="2" charset="2"/>
              </a:rPr>
              <a:t> be </a:t>
            </a:r>
            <a:r>
              <a:rPr lang="it-IT" altLang="en-US" sz="2000" i="1" dirty="0" err="1">
                <a:solidFill>
                  <a:srgbClr val="C00000"/>
                </a:solidFill>
                <a:latin typeface="Arial" panose="020B0604020202020204" pitchFamily="34" charset="0"/>
                <a:cs typeface="Arial" panose="020B0604020202020204" pitchFamily="34" charset="0"/>
                <a:sym typeface="Wingdings" pitchFamily="2" charset="2"/>
              </a:rPr>
              <a:t>related</a:t>
            </a:r>
            <a:endParaRPr lang="it-IT" altLang="en-US" sz="2000" i="1" dirty="0">
              <a:solidFill>
                <a:srgbClr val="C00000"/>
              </a:solidFill>
              <a:latin typeface="Arial" panose="020B0604020202020204" pitchFamily="34" charset="0"/>
              <a:cs typeface="Arial" panose="020B0604020202020204" pitchFamily="34" charset="0"/>
              <a:sym typeface="Wingdings" pitchFamily="2" charset="2"/>
            </a:endParaRPr>
          </a:p>
          <a:p>
            <a:pPr eaLnBrk="1" hangingPunct="1">
              <a:spcBef>
                <a:spcPct val="50000"/>
              </a:spcBef>
              <a:buFont typeface="Wingdings" pitchFamily="2" charset="2"/>
              <a:buChar char="à"/>
            </a:pPr>
            <a:endParaRPr lang="it-IT" altLang="en-US" sz="2000" i="1" dirty="0">
              <a:solidFill>
                <a:srgbClr val="FF0000"/>
              </a:solidFill>
              <a:latin typeface="Arial" panose="020B0604020202020204" pitchFamily="34" charset="0"/>
              <a:cs typeface="Arial" panose="020B0604020202020204" pitchFamily="34" charset="0"/>
              <a:sym typeface="Wingdings" pitchFamily="2" charset="2"/>
            </a:endParaRPr>
          </a:p>
          <a:p>
            <a:pPr eaLnBrk="1" hangingPunct="1">
              <a:spcBef>
                <a:spcPct val="50000"/>
              </a:spcBef>
              <a:buFont typeface="Wingdings" pitchFamily="2" charset="2"/>
              <a:buChar char="à"/>
            </a:pPr>
            <a:endParaRPr lang="it-IT" altLang="en-US" sz="2000" i="1" dirty="0">
              <a:solidFill>
                <a:srgbClr val="FF0000"/>
              </a:solidFill>
              <a:latin typeface="Arial" panose="020B0604020202020204" pitchFamily="34" charset="0"/>
              <a:cs typeface="Arial" panose="020B0604020202020204" pitchFamily="34" charset="0"/>
              <a:sym typeface="Wingdings" pitchFamily="2" charset="2"/>
            </a:endParaRPr>
          </a:p>
          <a:p>
            <a:pPr eaLnBrk="1" hangingPunct="1">
              <a:spcBef>
                <a:spcPct val="50000"/>
              </a:spcBef>
              <a:buFont typeface="Wingdings" pitchFamily="2" charset="2"/>
              <a:buChar char="à"/>
            </a:pPr>
            <a:endParaRPr lang="it-IT" altLang="en-US" sz="2000" i="1" dirty="0">
              <a:solidFill>
                <a:srgbClr val="FF0000"/>
              </a:solidFill>
              <a:latin typeface="Arial" panose="020B0604020202020204" pitchFamily="34" charset="0"/>
              <a:cs typeface="Arial" panose="020B0604020202020204" pitchFamily="34" charset="0"/>
              <a:sym typeface="Wingdings" pitchFamily="2" charset="2"/>
            </a:endParaRPr>
          </a:p>
          <a:p>
            <a:pPr eaLnBrk="1" hangingPunct="1">
              <a:spcBef>
                <a:spcPct val="50000"/>
              </a:spcBef>
              <a:buFont typeface="Wingdings" pitchFamily="2" charset="2"/>
              <a:buChar char="à"/>
            </a:pPr>
            <a:endParaRPr lang="it-IT" altLang="en-US" sz="2000" i="1" dirty="0">
              <a:solidFill>
                <a:srgbClr val="FF0000"/>
              </a:solidFill>
              <a:latin typeface="Arial" panose="020B0604020202020204" pitchFamily="34" charset="0"/>
              <a:cs typeface="Arial" panose="020B0604020202020204" pitchFamily="34" charset="0"/>
              <a:sym typeface="Wingdings" pitchFamily="2" charset="2"/>
            </a:endParaRPr>
          </a:p>
          <a:p>
            <a:pPr eaLnBrk="1" hangingPunct="1">
              <a:spcBef>
                <a:spcPct val="50000"/>
              </a:spcBef>
              <a:buFont typeface="Wingdings" pitchFamily="2" charset="2"/>
              <a:buChar char="à"/>
            </a:pPr>
            <a:endParaRPr lang="it-IT" altLang="en-US" sz="2000" i="1" dirty="0">
              <a:solidFill>
                <a:srgbClr val="FF0000"/>
              </a:solidFill>
              <a:latin typeface="Arial" panose="020B0604020202020204" pitchFamily="34" charset="0"/>
              <a:cs typeface="Arial" panose="020B0604020202020204" pitchFamily="34" charset="0"/>
              <a:sym typeface="Wingdings" pitchFamily="2" charset="2"/>
            </a:endParaRPr>
          </a:p>
          <a:p>
            <a:pPr eaLnBrk="1" hangingPunct="1">
              <a:spcBef>
                <a:spcPct val="50000"/>
              </a:spcBef>
              <a:buFont typeface="Wingdings" pitchFamily="2" charset="2"/>
              <a:buChar char="à"/>
            </a:pPr>
            <a:endParaRPr lang="it-IT" altLang="en-US" sz="2000" i="1" dirty="0">
              <a:solidFill>
                <a:srgbClr val="FF0000"/>
              </a:solidFill>
              <a:latin typeface="Arial" panose="020B0604020202020204" pitchFamily="34" charset="0"/>
              <a:cs typeface="Arial" panose="020B0604020202020204" pitchFamily="34" charset="0"/>
              <a:sym typeface="Wingdings" pitchFamily="2" charset="2"/>
            </a:endParaRPr>
          </a:p>
          <a:p>
            <a:pPr eaLnBrk="1" hangingPunct="1">
              <a:spcBef>
                <a:spcPct val="50000"/>
              </a:spcBef>
              <a:buFont typeface="Wingdings" pitchFamily="2" charset="2"/>
              <a:buChar char="à"/>
            </a:pPr>
            <a:endParaRPr lang="it-IT" altLang="en-US" sz="2000" i="1" dirty="0">
              <a:solidFill>
                <a:srgbClr val="FF0000"/>
              </a:solidFill>
              <a:latin typeface="Arial" panose="020B0604020202020204" pitchFamily="34" charset="0"/>
              <a:cs typeface="Arial" panose="020B0604020202020204" pitchFamily="34" charset="0"/>
              <a:sym typeface="Wingdings" pitchFamily="2" charset="2"/>
            </a:endParaRPr>
          </a:p>
          <a:p>
            <a:pPr marL="0" indent="0" eaLnBrk="1" hangingPunct="1">
              <a:spcBef>
                <a:spcPct val="50000"/>
              </a:spcBef>
            </a:pPr>
            <a:endParaRPr lang="it-IT" altLang="en-US" sz="2000" i="1" dirty="0">
              <a:solidFill>
                <a:srgbClr val="FF0000"/>
              </a:solidFill>
              <a:latin typeface="Arial" panose="020B0604020202020204" pitchFamily="34" charset="0"/>
              <a:cs typeface="Arial" panose="020B0604020202020204" pitchFamily="34" charset="0"/>
            </a:endParaRPr>
          </a:p>
          <a:p>
            <a:pPr marL="0" indent="0" eaLnBrk="1" hangingPunct="1">
              <a:spcBef>
                <a:spcPct val="50000"/>
              </a:spcBef>
            </a:pPr>
            <a:endParaRPr lang="it-IT" altLang="en-US" sz="2000" i="1" dirty="0">
              <a:solidFill>
                <a:srgbClr val="FF0000"/>
              </a:solidFill>
              <a:latin typeface="Arial" panose="020B0604020202020204" pitchFamily="34" charset="0"/>
              <a:cs typeface="Arial" panose="020B0604020202020204" pitchFamily="34" charset="0"/>
            </a:endParaRPr>
          </a:p>
          <a:p>
            <a:pPr eaLnBrk="1" hangingPunct="1">
              <a:spcBef>
                <a:spcPct val="50000"/>
              </a:spcBef>
            </a:pPr>
            <a:endParaRPr lang="it-IT" altLang="en-US" sz="1400" dirty="0">
              <a:latin typeface="Arial" panose="020B0604020202020204" pitchFamily="34" charset="0"/>
              <a:cs typeface="Arial" panose="020B0604020202020204" pitchFamily="34" charset="0"/>
            </a:endParaRPr>
          </a:p>
          <a:p>
            <a:pPr eaLnBrk="1" hangingPunct="1">
              <a:spcBef>
                <a:spcPct val="50000"/>
              </a:spcBef>
            </a:pPr>
            <a:endParaRPr lang="it-IT" altLang="en-US" sz="700" dirty="0">
              <a:latin typeface="Arial" panose="020B0604020202020204" pitchFamily="34" charset="0"/>
              <a:cs typeface="Arial" panose="020B0604020202020204" pitchFamily="34" charset="0"/>
            </a:endParaRPr>
          </a:p>
          <a:p>
            <a:pPr eaLnBrk="1" hangingPunct="1">
              <a:spcBef>
                <a:spcPct val="50000"/>
              </a:spcBef>
            </a:pPr>
            <a:r>
              <a:rPr lang="it-IT" altLang="en-US" sz="2000" dirty="0">
                <a:latin typeface="Arial" panose="020B0604020202020204" pitchFamily="34" charset="0"/>
                <a:cs typeface="Arial" panose="020B0604020202020204" pitchFamily="34" charset="0"/>
              </a:rPr>
              <a:t>HSP = A </a:t>
            </a:r>
            <a:r>
              <a:rPr lang="it-IT" altLang="en-US" sz="2000" dirty="0" err="1">
                <a:latin typeface="Arial" panose="020B0604020202020204" pitchFamily="34" charset="0"/>
                <a:cs typeface="Arial" panose="020B0604020202020204" pitchFamily="34" charset="0"/>
              </a:rPr>
              <a:t>pair</a:t>
            </a:r>
            <a:r>
              <a:rPr lang="it-IT" altLang="en-US" sz="2000" dirty="0">
                <a:latin typeface="Arial" panose="020B0604020202020204" pitchFamily="34" charset="0"/>
                <a:cs typeface="Arial" panose="020B0604020202020204" pitchFamily="34" charset="0"/>
              </a:rPr>
              <a:t> of </a:t>
            </a:r>
            <a:r>
              <a:rPr lang="it-IT" altLang="en-US" sz="2000" dirty="0" err="1">
                <a:latin typeface="Arial" panose="020B0604020202020204" pitchFamily="34" charset="0"/>
                <a:cs typeface="Arial" panose="020B0604020202020204" pitchFamily="34" charset="0"/>
              </a:rPr>
              <a:t>segments</a:t>
            </a:r>
            <a:r>
              <a:rPr lang="it-IT" altLang="en-US" sz="2000" dirty="0">
                <a:latin typeface="Arial" panose="020B0604020202020204" pitchFamily="34" charset="0"/>
                <a:cs typeface="Arial" panose="020B0604020202020204" pitchFamily="34" charset="0"/>
              </a:rPr>
              <a:t> of the </a:t>
            </a:r>
            <a:r>
              <a:rPr lang="it-IT" altLang="en-US" sz="2000" dirty="0" err="1">
                <a:latin typeface="Arial" panose="020B0604020202020204" pitchFamily="34" charset="0"/>
                <a:cs typeface="Arial" panose="020B0604020202020204" pitchFamily="34" charset="0"/>
              </a:rPr>
              <a:t>two</a:t>
            </a:r>
            <a:r>
              <a:rPr lang="it-IT" altLang="en-US" sz="2000" dirty="0">
                <a:latin typeface="Arial" panose="020B0604020202020204" pitchFamily="34" charset="0"/>
                <a:cs typeface="Arial" panose="020B0604020202020204" pitchFamily="34" charset="0"/>
              </a:rPr>
              <a:t> </a:t>
            </a:r>
            <a:r>
              <a:rPr lang="it-IT" altLang="en-US" sz="2000" dirty="0" err="1">
                <a:latin typeface="Arial" panose="020B0604020202020204" pitchFamily="34" charset="0"/>
                <a:cs typeface="Arial" panose="020B0604020202020204" pitchFamily="34" charset="0"/>
              </a:rPr>
              <a:t>sequences</a:t>
            </a:r>
            <a:r>
              <a:rPr lang="it-IT" altLang="en-US" sz="2000" dirty="0">
                <a:latin typeface="Arial" panose="020B0604020202020204" pitchFamily="34" charset="0"/>
                <a:cs typeface="Arial" panose="020B0604020202020204" pitchFamily="34" charset="0"/>
              </a:rPr>
              <a:t> </a:t>
            </a:r>
            <a:r>
              <a:rPr lang="it-IT" altLang="en-US" sz="2000" dirty="0" err="1">
                <a:latin typeface="Arial" panose="020B0604020202020204" pitchFamily="34" charset="0"/>
                <a:cs typeface="Arial" panose="020B0604020202020204" pitchFamily="34" charset="0"/>
              </a:rPr>
              <a:t>that</a:t>
            </a:r>
            <a:r>
              <a:rPr lang="it-IT" altLang="en-US" sz="2000" dirty="0">
                <a:latin typeface="Arial" panose="020B0604020202020204" pitchFamily="34" charset="0"/>
                <a:cs typeface="Arial" panose="020B0604020202020204" pitchFamily="34" charset="0"/>
              </a:rPr>
              <a:t>, </a:t>
            </a:r>
            <a:r>
              <a:rPr lang="it-IT" altLang="en-US" sz="2000" dirty="0" err="1">
                <a:latin typeface="Arial" panose="020B0604020202020204" pitchFamily="34" charset="0"/>
                <a:cs typeface="Arial" panose="020B0604020202020204" pitchFamily="34" charset="0"/>
              </a:rPr>
              <a:t>aligned</a:t>
            </a:r>
            <a:r>
              <a:rPr lang="it-IT" altLang="en-US" sz="2000" dirty="0">
                <a:latin typeface="Arial" panose="020B0604020202020204" pitchFamily="34" charset="0"/>
                <a:cs typeface="Arial" panose="020B0604020202020204" pitchFamily="34" charset="0"/>
              </a:rPr>
              <a:t> </a:t>
            </a:r>
            <a:r>
              <a:rPr lang="it-IT" altLang="en-US" sz="2000" dirty="0" err="1">
                <a:latin typeface="Arial" panose="020B0604020202020204" pitchFamily="34" charset="0"/>
                <a:cs typeface="Arial" panose="020B0604020202020204" pitchFamily="34" charset="0"/>
              </a:rPr>
              <a:t>without</a:t>
            </a:r>
            <a:r>
              <a:rPr lang="it-IT" altLang="en-US" sz="2000" dirty="0">
                <a:latin typeface="Arial" panose="020B0604020202020204" pitchFamily="34" charset="0"/>
                <a:cs typeface="Arial" panose="020B0604020202020204" pitchFamily="34" charset="0"/>
              </a:rPr>
              <a:t> </a:t>
            </a:r>
            <a:r>
              <a:rPr lang="it-IT" altLang="en-US" sz="2000" dirty="0" err="1">
                <a:latin typeface="Arial" panose="020B0604020202020204" pitchFamily="34" charset="0"/>
                <a:cs typeface="Arial" panose="020B0604020202020204" pitchFamily="34" charset="0"/>
              </a:rPr>
              <a:t>indel</a:t>
            </a:r>
            <a:r>
              <a:rPr lang="it-IT" altLang="en-US" sz="2000" dirty="0">
                <a:latin typeface="Arial" panose="020B0604020202020204" pitchFamily="34" charset="0"/>
                <a:cs typeface="Arial" panose="020B0604020202020204" pitchFamily="34" charset="0"/>
              </a:rPr>
              <a:t>, show a score </a:t>
            </a:r>
            <a:r>
              <a:rPr lang="it-IT" altLang="en-US" sz="2000" dirty="0" err="1">
                <a:latin typeface="Arial" panose="020B0604020202020204" pitchFamily="34" charset="0"/>
                <a:cs typeface="Arial" panose="020B0604020202020204" pitchFamily="34" charset="0"/>
              </a:rPr>
              <a:t>that</a:t>
            </a:r>
            <a:r>
              <a:rPr lang="it-IT" altLang="en-US" sz="2000" dirty="0">
                <a:latin typeface="Arial" panose="020B0604020202020204" pitchFamily="34" charset="0"/>
                <a:cs typeface="Arial" panose="020B0604020202020204" pitchFamily="34" charset="0"/>
              </a:rPr>
              <a:t> </a:t>
            </a:r>
            <a:r>
              <a:rPr lang="it-IT" altLang="en-US" sz="2000" dirty="0" err="1">
                <a:latin typeface="Arial" panose="020B0604020202020204" pitchFamily="34" charset="0"/>
                <a:cs typeface="Arial" panose="020B0604020202020204" pitchFamily="34" charset="0"/>
              </a:rPr>
              <a:t>cannot</a:t>
            </a:r>
            <a:r>
              <a:rPr lang="it-IT" altLang="en-US" sz="2000" dirty="0">
                <a:latin typeface="Arial" panose="020B0604020202020204" pitchFamily="34" charset="0"/>
                <a:cs typeface="Arial" panose="020B0604020202020204" pitchFamily="34" charset="0"/>
              </a:rPr>
              <a:t> be </a:t>
            </a:r>
            <a:r>
              <a:rPr lang="it-IT" altLang="en-US" sz="2000" dirty="0" err="1">
                <a:latin typeface="Arial" panose="020B0604020202020204" pitchFamily="34" charset="0"/>
                <a:cs typeface="Arial" panose="020B0604020202020204" pitchFamily="34" charset="0"/>
              </a:rPr>
              <a:t>increased</a:t>
            </a:r>
            <a:r>
              <a:rPr lang="it-IT" altLang="en-US" sz="2000" dirty="0">
                <a:latin typeface="Arial" panose="020B0604020202020204" pitchFamily="34" charset="0"/>
                <a:cs typeface="Arial" panose="020B0604020202020204" pitchFamily="34" charset="0"/>
              </a:rPr>
              <a:t> by </a:t>
            </a:r>
            <a:r>
              <a:rPr lang="it-IT" altLang="en-US" sz="2000" dirty="0" err="1">
                <a:latin typeface="Arial" panose="020B0604020202020204" pitchFamily="34" charset="0"/>
                <a:cs typeface="Arial" panose="020B0604020202020204" pitchFamily="34" charset="0"/>
              </a:rPr>
              <a:t>extending</a:t>
            </a:r>
            <a:r>
              <a:rPr lang="it-IT" altLang="en-US" sz="2000" dirty="0">
                <a:latin typeface="Arial" panose="020B0604020202020204" pitchFamily="34" charset="0"/>
                <a:cs typeface="Arial" panose="020B0604020202020204" pitchFamily="34" charset="0"/>
              </a:rPr>
              <a:t> the </a:t>
            </a:r>
            <a:r>
              <a:rPr lang="it-IT" altLang="en-US" sz="2000" dirty="0" err="1">
                <a:latin typeface="Arial" panose="020B0604020202020204" pitchFamily="34" charset="0"/>
                <a:cs typeface="Arial" panose="020B0604020202020204" pitchFamily="34" charset="0"/>
              </a:rPr>
              <a:t>local</a:t>
            </a:r>
            <a:r>
              <a:rPr lang="it-IT" altLang="en-US" sz="2000" dirty="0">
                <a:latin typeface="Arial" panose="020B0604020202020204" pitchFamily="34" charset="0"/>
                <a:cs typeface="Arial" panose="020B0604020202020204" pitchFamily="34" charset="0"/>
              </a:rPr>
              <a:t> </a:t>
            </a:r>
            <a:r>
              <a:rPr lang="it-IT" altLang="en-US" sz="2000" dirty="0" err="1">
                <a:latin typeface="Arial" panose="020B0604020202020204" pitchFamily="34" charset="0"/>
                <a:cs typeface="Arial" panose="020B0604020202020204" pitchFamily="34" charset="0"/>
              </a:rPr>
              <a:t>alignment</a:t>
            </a:r>
            <a:endParaRPr lang="it-IT" altLang="en-US" sz="2000" dirty="0">
              <a:latin typeface="Arial" panose="020B0604020202020204" pitchFamily="34" charset="0"/>
              <a:cs typeface="Arial" panose="020B0604020202020204" pitchFamily="34" charset="0"/>
            </a:endParaRPr>
          </a:p>
          <a:p>
            <a:pPr eaLnBrk="1" hangingPunct="1">
              <a:spcBef>
                <a:spcPct val="50000"/>
              </a:spcBef>
            </a:pPr>
            <a:r>
              <a:rPr lang="it-IT" altLang="en-US" sz="2000" i="1" dirty="0">
                <a:solidFill>
                  <a:srgbClr val="C00000"/>
                </a:solidFill>
                <a:latin typeface="Arial" panose="020B0604020202020204" pitchFamily="34" charset="0"/>
                <a:cs typeface="Arial" panose="020B0604020202020204" pitchFamily="34" charset="0"/>
                <a:sym typeface="Wingdings" pitchFamily="2" charset="2"/>
              </a:rPr>
              <a:t>  </a:t>
            </a:r>
            <a:r>
              <a:rPr lang="it-IT" altLang="en-US" sz="2000" i="1" dirty="0" err="1">
                <a:solidFill>
                  <a:srgbClr val="C00000"/>
                </a:solidFill>
                <a:latin typeface="Arial" panose="020B0604020202020204" pitchFamily="34" charset="0"/>
                <a:cs typeface="Arial" panose="020B0604020202020204" pitchFamily="34" charset="0"/>
                <a:sym typeface="Wingdings" pitchFamily="2" charset="2"/>
              </a:rPr>
              <a:t>If</a:t>
            </a:r>
            <a:r>
              <a:rPr lang="it-IT" altLang="en-US" sz="2000" i="1" dirty="0">
                <a:solidFill>
                  <a:srgbClr val="C00000"/>
                </a:solidFill>
                <a:latin typeface="Arial" panose="020B0604020202020204" pitchFamily="34" charset="0"/>
                <a:cs typeface="Arial" panose="020B0604020202020204" pitchFamily="34" charset="0"/>
                <a:sym typeface="Wingdings" pitchFamily="2" charset="2"/>
              </a:rPr>
              <a:t> </a:t>
            </a:r>
            <a:r>
              <a:rPr lang="it-IT" altLang="en-US" sz="2000" i="1" dirty="0" err="1">
                <a:solidFill>
                  <a:srgbClr val="C00000"/>
                </a:solidFill>
                <a:latin typeface="Arial" panose="020B0604020202020204" pitchFamily="34" charset="0"/>
                <a:cs typeface="Arial" panose="020B0604020202020204" pitchFamily="34" charset="0"/>
                <a:sym typeface="Wingdings" pitchFamily="2" charset="2"/>
              </a:rPr>
              <a:t>two</a:t>
            </a:r>
            <a:r>
              <a:rPr lang="it-IT" altLang="en-US" sz="2000" i="1" dirty="0">
                <a:solidFill>
                  <a:srgbClr val="C00000"/>
                </a:solidFill>
                <a:latin typeface="Arial" panose="020B0604020202020204" pitchFamily="34" charset="0"/>
                <a:cs typeface="Arial" panose="020B0604020202020204" pitchFamily="34" charset="0"/>
                <a:sym typeface="Wingdings" pitchFamily="2" charset="2"/>
              </a:rPr>
              <a:t> </a:t>
            </a:r>
            <a:r>
              <a:rPr lang="it-IT" altLang="en-US" sz="2000" i="1" dirty="0" err="1">
                <a:solidFill>
                  <a:srgbClr val="C00000"/>
                </a:solidFill>
                <a:latin typeface="Arial" panose="020B0604020202020204" pitchFamily="34" charset="0"/>
                <a:cs typeface="Arial" panose="020B0604020202020204" pitchFamily="34" charset="0"/>
                <a:sym typeface="Wingdings" pitchFamily="2" charset="2"/>
              </a:rPr>
              <a:t>sequences</a:t>
            </a:r>
            <a:r>
              <a:rPr lang="it-IT" altLang="en-US" sz="2000" i="1" dirty="0">
                <a:solidFill>
                  <a:srgbClr val="C00000"/>
                </a:solidFill>
                <a:latin typeface="Arial" panose="020B0604020202020204" pitchFamily="34" charset="0"/>
                <a:cs typeface="Arial" panose="020B0604020202020204" pitchFamily="34" charset="0"/>
                <a:sym typeface="Wingdings" pitchFamily="2" charset="2"/>
              </a:rPr>
              <a:t> </a:t>
            </a:r>
            <a:r>
              <a:rPr lang="it-IT" altLang="en-US" sz="2000" i="1" dirty="0" err="1">
                <a:solidFill>
                  <a:srgbClr val="C00000"/>
                </a:solidFill>
                <a:latin typeface="Arial" panose="020B0604020202020204" pitchFamily="34" charset="0"/>
                <a:cs typeface="Arial" panose="020B0604020202020204" pitchFamily="34" charset="0"/>
                <a:sym typeface="Wingdings" pitchFamily="2" charset="2"/>
              </a:rPr>
              <a:t>have</a:t>
            </a:r>
            <a:r>
              <a:rPr lang="it-IT" altLang="en-US" sz="2000" i="1" dirty="0">
                <a:solidFill>
                  <a:srgbClr val="C00000"/>
                </a:solidFill>
                <a:latin typeface="Arial" panose="020B0604020202020204" pitchFamily="34" charset="0"/>
                <a:cs typeface="Arial" panose="020B0604020202020204" pitchFamily="34" charset="0"/>
                <a:sym typeface="Wingdings" pitchFamily="2" charset="2"/>
              </a:rPr>
              <a:t> an HSP, </a:t>
            </a:r>
            <a:r>
              <a:rPr lang="it-IT" altLang="en-US" sz="2000" i="1" dirty="0" err="1">
                <a:solidFill>
                  <a:srgbClr val="C00000"/>
                </a:solidFill>
                <a:latin typeface="Arial" panose="020B0604020202020204" pitchFamily="34" charset="0"/>
                <a:cs typeface="Arial" panose="020B0604020202020204" pitchFamily="34" charset="0"/>
                <a:sym typeface="Wingdings" pitchFamily="2" charset="2"/>
              </a:rPr>
              <a:t>they</a:t>
            </a:r>
            <a:r>
              <a:rPr lang="it-IT" altLang="en-US" sz="2000" i="1" dirty="0">
                <a:solidFill>
                  <a:srgbClr val="C00000"/>
                </a:solidFill>
                <a:latin typeface="Arial" panose="020B0604020202020204" pitchFamily="34" charset="0"/>
                <a:cs typeface="Arial" panose="020B0604020202020204" pitchFamily="34" charset="0"/>
                <a:sym typeface="Wingdings" pitchFamily="2" charset="2"/>
              </a:rPr>
              <a:t> are </a:t>
            </a:r>
            <a:r>
              <a:rPr lang="it-IT" altLang="en-US" sz="2000" i="1" dirty="0" err="1">
                <a:solidFill>
                  <a:srgbClr val="C00000"/>
                </a:solidFill>
                <a:latin typeface="Arial" panose="020B0604020202020204" pitchFamily="34" charset="0"/>
                <a:cs typeface="Arial" panose="020B0604020202020204" pitchFamily="34" charset="0"/>
                <a:sym typeface="Wingdings" pitchFamily="2" charset="2"/>
              </a:rPr>
              <a:t>likely</a:t>
            </a:r>
            <a:r>
              <a:rPr lang="it-IT" altLang="en-US" sz="2000" i="1" dirty="0">
                <a:solidFill>
                  <a:srgbClr val="C00000"/>
                </a:solidFill>
                <a:latin typeface="Arial" panose="020B0604020202020204" pitchFamily="34" charset="0"/>
                <a:cs typeface="Arial" panose="020B0604020202020204" pitchFamily="34" charset="0"/>
                <a:sym typeface="Wingdings" pitchFamily="2" charset="2"/>
              </a:rPr>
              <a:t> </a:t>
            </a:r>
            <a:r>
              <a:rPr lang="it-IT" altLang="en-US" sz="2000" i="1" dirty="0" err="1">
                <a:solidFill>
                  <a:srgbClr val="C00000"/>
                </a:solidFill>
                <a:latin typeface="Arial" panose="020B0604020202020204" pitchFamily="34" charset="0"/>
                <a:cs typeface="Arial" panose="020B0604020202020204" pitchFamily="34" charset="0"/>
                <a:sym typeface="Wingdings" pitchFamily="2" charset="2"/>
              </a:rPr>
              <a:t>related</a:t>
            </a:r>
            <a:endParaRPr lang="it-IT" altLang="en-US" sz="2000" i="1" dirty="0">
              <a:solidFill>
                <a:srgbClr val="C00000"/>
              </a:solidFill>
              <a:latin typeface="Arial" panose="020B0604020202020204" pitchFamily="34" charset="0"/>
              <a:cs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a:extLst>
              <a:ext uri="{FF2B5EF4-FFF2-40B4-BE49-F238E27FC236}">
                <a16:creationId xmlns:a16="http://schemas.microsoft.com/office/drawing/2014/main" id="{00E76386-6973-7C49-8CD8-8ADD9D355AB2}"/>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304800" y="914400"/>
            <a:ext cx="4084638" cy="5715000"/>
          </a:xfrm>
        </p:spPr>
      </p:pic>
      <p:sp>
        <p:nvSpPr>
          <p:cNvPr id="28674" name="Text Box 3">
            <a:extLst>
              <a:ext uri="{FF2B5EF4-FFF2-40B4-BE49-F238E27FC236}">
                <a16:creationId xmlns:a16="http://schemas.microsoft.com/office/drawing/2014/main" id="{866288C3-2304-EF43-8ECA-3CBA406A1694}"/>
              </a:ext>
            </a:extLst>
          </p:cNvPr>
          <p:cNvSpPr txBox="1">
            <a:spLocks noChangeArrowheads="1"/>
          </p:cNvSpPr>
          <p:nvPr/>
        </p:nvSpPr>
        <p:spPr bwMode="auto">
          <a:xfrm>
            <a:off x="76200" y="304800"/>
            <a:ext cx="9067800" cy="94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r>
              <a:rPr lang="it-IT" altLang="en-US" sz="3000">
                <a:solidFill>
                  <a:srgbClr val="FF0000"/>
                </a:solidFill>
                <a:latin typeface="Arial" panose="020B0604020202020204" pitchFamily="34" charset="0"/>
              </a:rPr>
              <a:t>1- Seeding</a:t>
            </a:r>
          </a:p>
          <a:p>
            <a:pPr algn="ctr" eaLnBrk="1" hangingPunct="1"/>
            <a:r>
              <a:rPr lang="it-IT" altLang="en-US" sz="800" b="1">
                <a:solidFill>
                  <a:srgbClr val="FF0000"/>
                </a:solidFill>
                <a:latin typeface="Arial" panose="020B0604020202020204" pitchFamily="34" charset="0"/>
              </a:rPr>
              <a:t> </a:t>
            </a:r>
          </a:p>
          <a:p>
            <a:pPr eaLnBrk="1" hangingPunct="1"/>
            <a:endParaRPr lang="it-IT" altLang="en-US" sz="1800" b="1">
              <a:latin typeface="Arial" panose="020B0604020202020204" pitchFamily="34" charset="0"/>
            </a:endParaRPr>
          </a:p>
        </p:txBody>
      </p:sp>
      <p:sp>
        <p:nvSpPr>
          <p:cNvPr id="59395" name="Rectangle 4">
            <a:extLst>
              <a:ext uri="{FF2B5EF4-FFF2-40B4-BE49-F238E27FC236}">
                <a16:creationId xmlns:a16="http://schemas.microsoft.com/office/drawing/2014/main" id="{26A65634-028E-3648-9569-D85D43B1EEC8}"/>
              </a:ext>
            </a:extLst>
          </p:cNvPr>
          <p:cNvSpPr>
            <a:spLocks noChangeArrowheads="1"/>
          </p:cNvSpPr>
          <p:nvPr/>
        </p:nvSpPr>
        <p:spPr bwMode="auto">
          <a:xfrm>
            <a:off x="4687888" y="1330325"/>
            <a:ext cx="43307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fontAlgn="auto">
              <a:spcBef>
                <a:spcPct val="20000"/>
              </a:spcBef>
              <a:spcAft>
                <a:spcPts val="0"/>
              </a:spcAft>
              <a:buFontTx/>
              <a:buChar char="•"/>
              <a:defRPr/>
            </a:pPr>
            <a:r>
              <a:rPr lang="it-IT" sz="2800" dirty="0">
                <a:latin typeface="+mn-lt"/>
                <a:ea typeface="+mn-ea"/>
              </a:rPr>
              <a:t>DNA </a:t>
            </a:r>
            <a:r>
              <a:rPr lang="it-IT" sz="2800" dirty="0" err="1">
                <a:latin typeface="+mn-lt"/>
                <a:ea typeface="+mn-ea"/>
              </a:rPr>
              <a:t>sequences</a:t>
            </a:r>
            <a:r>
              <a:rPr lang="it-IT" sz="2800" dirty="0">
                <a:latin typeface="+mn-lt"/>
                <a:ea typeface="+mn-ea"/>
              </a:rPr>
              <a:t> </a:t>
            </a:r>
          </a:p>
          <a:p>
            <a:pPr fontAlgn="auto">
              <a:spcBef>
                <a:spcPct val="20000"/>
              </a:spcBef>
              <a:spcAft>
                <a:spcPts val="0"/>
              </a:spcAft>
              <a:defRPr/>
            </a:pPr>
            <a:r>
              <a:rPr lang="it-IT" sz="2800" dirty="0" err="1">
                <a:latin typeface="+mn-lt"/>
                <a:ea typeface="+mn-ea"/>
              </a:rPr>
              <a:t>W</a:t>
            </a:r>
            <a:r>
              <a:rPr lang="it-IT" sz="2800" dirty="0">
                <a:latin typeface="+mn-lt"/>
                <a:ea typeface="+mn-ea"/>
              </a:rPr>
              <a:t> = 7</a:t>
            </a:r>
          </a:p>
          <a:p>
            <a:pPr marL="342900" indent="-342900" fontAlgn="auto">
              <a:spcBef>
                <a:spcPct val="20000"/>
              </a:spcBef>
              <a:spcAft>
                <a:spcPts val="0"/>
              </a:spcAft>
              <a:buFontTx/>
              <a:buChar char="•"/>
              <a:defRPr/>
            </a:pPr>
            <a:r>
              <a:rPr lang="it-IT" sz="2800" dirty="0" err="1">
                <a:latin typeface="+mn-lt"/>
                <a:ea typeface="+mn-ea"/>
              </a:rPr>
              <a:t>Protein</a:t>
            </a:r>
            <a:r>
              <a:rPr lang="it-IT" sz="2800" dirty="0">
                <a:latin typeface="+mn-lt"/>
                <a:ea typeface="+mn-ea"/>
              </a:rPr>
              <a:t> </a:t>
            </a:r>
            <a:r>
              <a:rPr lang="it-IT" sz="2800" dirty="0" err="1">
                <a:latin typeface="+mn-lt"/>
                <a:ea typeface="+mn-ea"/>
              </a:rPr>
              <a:t>sequences</a:t>
            </a:r>
            <a:endParaRPr lang="it-IT" sz="2800" dirty="0">
              <a:latin typeface="+mn-lt"/>
              <a:ea typeface="+mn-ea"/>
            </a:endParaRPr>
          </a:p>
          <a:p>
            <a:pPr fontAlgn="auto">
              <a:spcBef>
                <a:spcPct val="20000"/>
              </a:spcBef>
              <a:spcAft>
                <a:spcPts val="0"/>
              </a:spcAft>
              <a:defRPr/>
            </a:pPr>
            <a:r>
              <a:rPr lang="it-IT" sz="2800" dirty="0" err="1">
                <a:latin typeface="+mn-lt"/>
                <a:ea typeface="+mn-ea"/>
              </a:rPr>
              <a:t>W</a:t>
            </a:r>
            <a:r>
              <a:rPr lang="it-IT" sz="2800" dirty="0">
                <a:latin typeface="+mn-lt"/>
                <a:ea typeface="+mn-ea"/>
              </a:rPr>
              <a:t> = 2-3</a:t>
            </a:r>
            <a:endParaRPr lang="en-US" sz="2800" dirty="0">
              <a:latin typeface="+mn-lt"/>
              <a:ea typeface="+mn-ea"/>
            </a:endParaRPr>
          </a:p>
        </p:txBody>
      </p:sp>
      <p:grpSp>
        <p:nvGrpSpPr>
          <p:cNvPr id="28676" name="Group 5">
            <a:extLst>
              <a:ext uri="{FF2B5EF4-FFF2-40B4-BE49-F238E27FC236}">
                <a16:creationId xmlns:a16="http://schemas.microsoft.com/office/drawing/2014/main" id="{32BF2A10-C82D-2F48-BB0C-DF41BB69914D}"/>
              </a:ext>
            </a:extLst>
          </p:cNvPr>
          <p:cNvGrpSpPr>
            <a:grpSpLocks/>
          </p:cNvGrpSpPr>
          <p:nvPr/>
        </p:nvGrpSpPr>
        <p:grpSpPr bwMode="auto">
          <a:xfrm>
            <a:off x="0" y="0"/>
            <a:ext cx="9144000" cy="6858000"/>
            <a:chOff x="0" y="0"/>
            <a:chExt cx="5760" cy="4320"/>
          </a:xfrm>
        </p:grpSpPr>
        <p:grpSp>
          <p:nvGrpSpPr>
            <p:cNvPr id="28677" name="Group 6">
              <a:extLst>
                <a:ext uri="{FF2B5EF4-FFF2-40B4-BE49-F238E27FC236}">
                  <a16:creationId xmlns:a16="http://schemas.microsoft.com/office/drawing/2014/main" id="{48580795-F7A8-684C-AC36-32AB1AB979D9}"/>
                </a:ext>
              </a:extLst>
            </p:cNvPr>
            <p:cNvGrpSpPr>
              <a:grpSpLocks/>
            </p:cNvGrpSpPr>
            <p:nvPr/>
          </p:nvGrpSpPr>
          <p:grpSpPr bwMode="auto">
            <a:xfrm>
              <a:off x="0" y="0"/>
              <a:ext cx="5760" cy="96"/>
              <a:chOff x="48" y="336"/>
              <a:chExt cx="6192" cy="48"/>
            </a:xfrm>
          </p:grpSpPr>
          <p:sp>
            <p:nvSpPr>
              <p:cNvPr id="28689" name="Rectangle 7">
                <a:extLst>
                  <a:ext uri="{FF2B5EF4-FFF2-40B4-BE49-F238E27FC236}">
                    <a16:creationId xmlns:a16="http://schemas.microsoft.com/office/drawing/2014/main" id="{350C1B3C-28CA-1443-B871-686D2100BC24}"/>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8690" name="Rectangle 8">
                <a:extLst>
                  <a:ext uri="{FF2B5EF4-FFF2-40B4-BE49-F238E27FC236}">
                    <a16:creationId xmlns:a16="http://schemas.microsoft.com/office/drawing/2014/main" id="{250BF325-8567-6846-BA9B-EB72B4584EF7}"/>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8691" name="Rectangle 9">
                <a:extLst>
                  <a:ext uri="{FF2B5EF4-FFF2-40B4-BE49-F238E27FC236}">
                    <a16:creationId xmlns:a16="http://schemas.microsoft.com/office/drawing/2014/main" id="{ACE1FD2E-171A-AB41-B8B3-26C441D88408}"/>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8692" name="Rectangle 10">
                <a:extLst>
                  <a:ext uri="{FF2B5EF4-FFF2-40B4-BE49-F238E27FC236}">
                    <a16:creationId xmlns:a16="http://schemas.microsoft.com/office/drawing/2014/main" id="{0D58D198-5479-8D4B-8A3D-F970460C77D5}"/>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8693" name="Rectangle 11">
                <a:extLst>
                  <a:ext uri="{FF2B5EF4-FFF2-40B4-BE49-F238E27FC236}">
                    <a16:creationId xmlns:a16="http://schemas.microsoft.com/office/drawing/2014/main" id="{679F1547-9B2A-614D-9615-0EC9A8C60ED2}"/>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8694" name="Rectangle 12">
                <a:extLst>
                  <a:ext uri="{FF2B5EF4-FFF2-40B4-BE49-F238E27FC236}">
                    <a16:creationId xmlns:a16="http://schemas.microsoft.com/office/drawing/2014/main" id="{C15419DD-227F-A946-A41F-6BF3C8684927}"/>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8695" name="Rectangle 13">
                <a:extLst>
                  <a:ext uri="{FF2B5EF4-FFF2-40B4-BE49-F238E27FC236}">
                    <a16:creationId xmlns:a16="http://schemas.microsoft.com/office/drawing/2014/main" id="{F4BC4A3C-39E4-A54F-952E-A169A5F1E273}"/>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8696" name="Rectangle 14">
                <a:extLst>
                  <a:ext uri="{FF2B5EF4-FFF2-40B4-BE49-F238E27FC236}">
                    <a16:creationId xmlns:a16="http://schemas.microsoft.com/office/drawing/2014/main" id="{9100FCAB-8A03-4147-8F5C-25D0EED627E8}"/>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8697" name="Rectangle 15">
                <a:extLst>
                  <a:ext uri="{FF2B5EF4-FFF2-40B4-BE49-F238E27FC236}">
                    <a16:creationId xmlns:a16="http://schemas.microsoft.com/office/drawing/2014/main" id="{0A005DEC-8E6F-6040-B40D-63212AAC318D}"/>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8698" name="Rectangle 16">
                <a:extLst>
                  <a:ext uri="{FF2B5EF4-FFF2-40B4-BE49-F238E27FC236}">
                    <a16:creationId xmlns:a16="http://schemas.microsoft.com/office/drawing/2014/main" id="{AD29E756-7DC4-A749-A986-E10061EFE7BA}"/>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nvGrpSpPr>
            <p:cNvPr id="28678" name="Group 17">
              <a:extLst>
                <a:ext uri="{FF2B5EF4-FFF2-40B4-BE49-F238E27FC236}">
                  <a16:creationId xmlns:a16="http://schemas.microsoft.com/office/drawing/2014/main" id="{F41ED182-74D0-A74A-95F3-3E51885AE80B}"/>
                </a:ext>
              </a:extLst>
            </p:cNvPr>
            <p:cNvGrpSpPr>
              <a:grpSpLocks/>
            </p:cNvGrpSpPr>
            <p:nvPr/>
          </p:nvGrpSpPr>
          <p:grpSpPr bwMode="auto">
            <a:xfrm>
              <a:off x="0" y="4224"/>
              <a:ext cx="5760" cy="96"/>
              <a:chOff x="48" y="336"/>
              <a:chExt cx="6192" cy="48"/>
            </a:xfrm>
          </p:grpSpPr>
          <p:sp>
            <p:nvSpPr>
              <p:cNvPr id="28679" name="Rectangle 18">
                <a:extLst>
                  <a:ext uri="{FF2B5EF4-FFF2-40B4-BE49-F238E27FC236}">
                    <a16:creationId xmlns:a16="http://schemas.microsoft.com/office/drawing/2014/main" id="{08215B2B-0DE4-494B-B115-646B5CAE0409}"/>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8680" name="Rectangle 19">
                <a:extLst>
                  <a:ext uri="{FF2B5EF4-FFF2-40B4-BE49-F238E27FC236}">
                    <a16:creationId xmlns:a16="http://schemas.microsoft.com/office/drawing/2014/main" id="{7379C126-B429-094F-A0F6-66ED3070907E}"/>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8681" name="Rectangle 20">
                <a:extLst>
                  <a:ext uri="{FF2B5EF4-FFF2-40B4-BE49-F238E27FC236}">
                    <a16:creationId xmlns:a16="http://schemas.microsoft.com/office/drawing/2014/main" id="{5774E0A7-567D-1B4E-8837-7DF5D8E78B71}"/>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8682" name="Rectangle 21">
                <a:extLst>
                  <a:ext uri="{FF2B5EF4-FFF2-40B4-BE49-F238E27FC236}">
                    <a16:creationId xmlns:a16="http://schemas.microsoft.com/office/drawing/2014/main" id="{2A5F8305-C5B5-7E4C-8180-258572747345}"/>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8683" name="Rectangle 22">
                <a:extLst>
                  <a:ext uri="{FF2B5EF4-FFF2-40B4-BE49-F238E27FC236}">
                    <a16:creationId xmlns:a16="http://schemas.microsoft.com/office/drawing/2014/main" id="{5059A821-87E0-F145-963E-4B56F3C86F64}"/>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8684" name="Rectangle 23">
                <a:extLst>
                  <a:ext uri="{FF2B5EF4-FFF2-40B4-BE49-F238E27FC236}">
                    <a16:creationId xmlns:a16="http://schemas.microsoft.com/office/drawing/2014/main" id="{E2299779-B652-F746-BEE3-615A14773139}"/>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8685" name="Rectangle 24">
                <a:extLst>
                  <a:ext uri="{FF2B5EF4-FFF2-40B4-BE49-F238E27FC236}">
                    <a16:creationId xmlns:a16="http://schemas.microsoft.com/office/drawing/2014/main" id="{78598442-E018-E54E-817B-753F29A2EB70}"/>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8686" name="Rectangle 25">
                <a:extLst>
                  <a:ext uri="{FF2B5EF4-FFF2-40B4-BE49-F238E27FC236}">
                    <a16:creationId xmlns:a16="http://schemas.microsoft.com/office/drawing/2014/main" id="{AE4AA2A9-0D5C-7E4C-9F60-86B8BB577EC3}"/>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8687" name="Rectangle 26">
                <a:extLst>
                  <a:ext uri="{FF2B5EF4-FFF2-40B4-BE49-F238E27FC236}">
                    <a16:creationId xmlns:a16="http://schemas.microsoft.com/office/drawing/2014/main" id="{1856C04A-321A-A346-9750-39E491AF0C79}"/>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8688" name="Rectangle 27">
                <a:extLst>
                  <a:ext uri="{FF2B5EF4-FFF2-40B4-BE49-F238E27FC236}">
                    <a16:creationId xmlns:a16="http://schemas.microsoft.com/office/drawing/2014/main" id="{F64C989F-E18A-5047-B4C2-2BD87F5091D4}"/>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a:extLst>
              <a:ext uri="{FF2B5EF4-FFF2-40B4-BE49-F238E27FC236}">
                <a16:creationId xmlns:a16="http://schemas.microsoft.com/office/drawing/2014/main" id="{10B7A448-F12E-7C45-A849-9192D354269D}"/>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900113" y="1047750"/>
            <a:ext cx="7192962" cy="3676650"/>
          </a:xfrm>
        </p:spPr>
      </p:pic>
      <p:graphicFrame>
        <p:nvGraphicFramePr>
          <p:cNvPr id="29698" name="Object 2">
            <a:extLst>
              <a:ext uri="{FF2B5EF4-FFF2-40B4-BE49-F238E27FC236}">
                <a16:creationId xmlns:a16="http://schemas.microsoft.com/office/drawing/2014/main" id="{F06E91A3-B758-334B-A0AF-0503F83C30A2}"/>
              </a:ext>
            </a:extLst>
          </p:cNvPr>
          <p:cNvGraphicFramePr>
            <a:graphicFrameLocks noChangeAspect="1"/>
          </p:cNvGraphicFramePr>
          <p:nvPr/>
        </p:nvGraphicFramePr>
        <p:xfrm>
          <a:off x="0" y="6629400"/>
          <a:ext cx="9144000" cy="228600"/>
        </p:xfrm>
        <a:graphic>
          <a:graphicData uri="http://schemas.openxmlformats.org/presentationml/2006/ole">
            <mc:AlternateContent xmlns:mc="http://schemas.openxmlformats.org/markup-compatibility/2006">
              <mc:Choice xmlns:v="urn:schemas-microsoft-com:vml" Requires="v">
                <p:oleObj name="CorelDRAW" r:id="rId3" imgW="4616450" imgH="82550" progId="CorelDRAW.Graphic.11">
                  <p:embed/>
                </p:oleObj>
              </mc:Choice>
              <mc:Fallback>
                <p:oleObj name="CorelDRAW" r:id="rId3" imgW="4616450" imgH="82550" progId="CorelDRAW.Graphic.11">
                  <p:embed/>
                  <p:pic>
                    <p:nvPicPr>
                      <p:cNvPr id="29698" name="Object 2">
                        <a:extLst>
                          <a:ext uri="{FF2B5EF4-FFF2-40B4-BE49-F238E27FC236}">
                            <a16:creationId xmlns:a16="http://schemas.microsoft.com/office/drawing/2014/main" id="{F06E91A3-B758-334B-A0AF-0503F83C30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629400"/>
                        <a:ext cx="9144000"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29699" name="Object 3">
            <a:extLst>
              <a:ext uri="{FF2B5EF4-FFF2-40B4-BE49-F238E27FC236}">
                <a16:creationId xmlns:a16="http://schemas.microsoft.com/office/drawing/2014/main" id="{CCE5F0EA-BE61-CD45-8195-C27124A3BE7B}"/>
              </a:ext>
            </a:extLst>
          </p:cNvPr>
          <p:cNvGraphicFramePr>
            <a:graphicFrameLocks noChangeAspect="1"/>
          </p:cNvGraphicFramePr>
          <p:nvPr/>
        </p:nvGraphicFramePr>
        <p:xfrm>
          <a:off x="0" y="0"/>
          <a:ext cx="9144000" cy="228600"/>
        </p:xfrm>
        <a:graphic>
          <a:graphicData uri="http://schemas.openxmlformats.org/presentationml/2006/ole">
            <mc:AlternateContent xmlns:mc="http://schemas.openxmlformats.org/markup-compatibility/2006">
              <mc:Choice xmlns:v="urn:schemas-microsoft-com:vml" Requires="v">
                <p:oleObj name="CorelDRAW" r:id="rId5" imgW="4616450" imgH="82550" progId="CorelDRAW.Graphic.11">
                  <p:embed/>
                </p:oleObj>
              </mc:Choice>
              <mc:Fallback>
                <p:oleObj name="CorelDRAW" r:id="rId5" imgW="4616450" imgH="82550" progId="CorelDRAW.Graphic.11">
                  <p:embed/>
                  <p:pic>
                    <p:nvPicPr>
                      <p:cNvPr id="29699" name="Object 3">
                        <a:extLst>
                          <a:ext uri="{FF2B5EF4-FFF2-40B4-BE49-F238E27FC236}">
                            <a16:creationId xmlns:a16="http://schemas.microsoft.com/office/drawing/2014/main" id="{CCE5F0EA-BE61-CD45-8195-C27124A3BE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alpha val="74997"/>
                                </a:schemeClr>
                              </a:outerShdw>
                            </a:effectLst>
                          </a14:hiddenEffects>
                        </a:ext>
                      </a:extLst>
                    </p:spPr>
                  </p:pic>
                </p:oleObj>
              </mc:Fallback>
            </mc:AlternateContent>
          </a:graphicData>
        </a:graphic>
      </p:graphicFrame>
      <p:sp>
        <p:nvSpPr>
          <p:cNvPr id="29700" name="Text Box 5">
            <a:extLst>
              <a:ext uri="{FF2B5EF4-FFF2-40B4-BE49-F238E27FC236}">
                <a16:creationId xmlns:a16="http://schemas.microsoft.com/office/drawing/2014/main" id="{1FA330BC-4403-DE45-ACCC-501FC4F74878}"/>
              </a:ext>
            </a:extLst>
          </p:cNvPr>
          <p:cNvSpPr txBox="1">
            <a:spLocks noChangeArrowheads="1"/>
          </p:cNvSpPr>
          <p:nvPr/>
        </p:nvSpPr>
        <p:spPr bwMode="auto">
          <a:xfrm>
            <a:off x="76200" y="304800"/>
            <a:ext cx="9067800" cy="94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r>
              <a:rPr lang="it-IT" altLang="en-US" sz="3000">
                <a:solidFill>
                  <a:srgbClr val="FF0000"/>
                </a:solidFill>
                <a:latin typeface="Arial" panose="020B0604020202020204" pitchFamily="34" charset="0"/>
              </a:rPr>
              <a:t>2 - Extension</a:t>
            </a:r>
          </a:p>
          <a:p>
            <a:pPr algn="ctr" eaLnBrk="1" hangingPunct="1"/>
            <a:r>
              <a:rPr lang="it-IT" altLang="en-US" sz="800" b="1">
                <a:solidFill>
                  <a:srgbClr val="FF0000"/>
                </a:solidFill>
                <a:latin typeface="Arial" panose="020B0604020202020204" pitchFamily="34" charset="0"/>
              </a:rPr>
              <a:t> </a:t>
            </a:r>
          </a:p>
          <a:p>
            <a:pPr eaLnBrk="1" hangingPunct="1"/>
            <a:endParaRPr lang="it-IT" altLang="en-US" sz="1800" b="1">
              <a:latin typeface="Arial" panose="020B0604020202020204" pitchFamily="34" charset="0"/>
            </a:endParaRPr>
          </a:p>
        </p:txBody>
      </p:sp>
      <p:sp>
        <p:nvSpPr>
          <p:cNvPr id="29701" name="Rectangle 6">
            <a:extLst>
              <a:ext uri="{FF2B5EF4-FFF2-40B4-BE49-F238E27FC236}">
                <a16:creationId xmlns:a16="http://schemas.microsoft.com/office/drawing/2014/main" id="{D52FF866-6BD9-9B4C-B66D-4C56920B041A}"/>
              </a:ext>
            </a:extLst>
          </p:cNvPr>
          <p:cNvSpPr>
            <a:spLocks noChangeArrowheads="1"/>
          </p:cNvSpPr>
          <p:nvPr/>
        </p:nvSpPr>
        <p:spPr bwMode="auto">
          <a:xfrm>
            <a:off x="755650" y="4724400"/>
            <a:ext cx="7848600"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20000"/>
              </a:spcBef>
              <a:buFontTx/>
              <a:buChar char="•"/>
            </a:pPr>
            <a:r>
              <a:rPr lang="it-IT" altLang="en-US" sz="2000" dirty="0"/>
              <a:t>The </a:t>
            </a:r>
            <a:r>
              <a:rPr lang="it-IT" altLang="en-US" sz="2000" dirty="0" err="1"/>
              <a:t>next</a:t>
            </a:r>
            <a:r>
              <a:rPr lang="it-IT" altLang="en-US" sz="2000" dirty="0"/>
              <a:t> step </a:t>
            </a:r>
            <a:r>
              <a:rPr lang="it-IT" altLang="en-US" sz="2000" dirty="0" err="1"/>
              <a:t>involves</a:t>
            </a:r>
            <a:r>
              <a:rPr lang="it-IT" altLang="en-US" sz="2000" dirty="0"/>
              <a:t> </a:t>
            </a:r>
            <a:r>
              <a:rPr lang="it-IT" altLang="en-US" sz="2000" dirty="0" err="1"/>
              <a:t>extending</a:t>
            </a:r>
            <a:r>
              <a:rPr lang="it-IT" altLang="en-US" sz="2000" dirty="0"/>
              <a:t> the </a:t>
            </a:r>
            <a:r>
              <a:rPr lang="it-IT" altLang="en-US" sz="2000" dirty="0" err="1"/>
              <a:t>seeds</a:t>
            </a:r>
            <a:r>
              <a:rPr lang="it-IT" altLang="en-US" sz="2000" dirty="0"/>
              <a:t>
Extension </a:t>
            </a:r>
            <a:r>
              <a:rPr lang="it-IT" altLang="en-US" sz="2000" dirty="0" err="1"/>
              <a:t>occurs</a:t>
            </a:r>
            <a:r>
              <a:rPr lang="it-IT" altLang="en-US" sz="2000" dirty="0"/>
              <a:t> in </a:t>
            </a:r>
            <a:r>
              <a:rPr lang="it-IT" altLang="en-US" sz="2000" dirty="0" err="1"/>
              <a:t>both</a:t>
            </a:r>
            <a:r>
              <a:rPr lang="it-IT" altLang="en-US" sz="2000" dirty="0"/>
              <a:t> </a:t>
            </a:r>
            <a:r>
              <a:rPr lang="it-IT" altLang="en-US" sz="2000" dirty="0" err="1"/>
              <a:t>directions</a:t>
            </a:r>
            <a:r>
              <a:rPr lang="it-IT" altLang="en-US" sz="2000" dirty="0"/>
              <a:t>
Blast </a:t>
            </a:r>
            <a:r>
              <a:rPr lang="it-IT" altLang="en-US" sz="2000" dirty="0" err="1"/>
              <a:t>has</a:t>
            </a:r>
            <a:r>
              <a:rPr lang="it-IT" altLang="en-US" sz="2000" dirty="0"/>
              <a:t> a </a:t>
            </a:r>
            <a:r>
              <a:rPr lang="it-IT" altLang="en-US" sz="2000" dirty="0" err="1"/>
              <a:t>mechanism</a:t>
            </a:r>
            <a:r>
              <a:rPr lang="it-IT" altLang="en-US" sz="2000" dirty="0"/>
              <a:t> to decide </a:t>
            </a:r>
            <a:r>
              <a:rPr lang="it-IT" altLang="en-US" sz="2000" dirty="0" err="1"/>
              <a:t>when</a:t>
            </a:r>
            <a:r>
              <a:rPr lang="it-IT" altLang="en-US" sz="2000" dirty="0"/>
              <a:t> to stop the extension (Evaluation)</a:t>
            </a:r>
            <a:endParaRPr lang="en-US" altLang="en-US"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a:extLst>
              <a:ext uri="{FF2B5EF4-FFF2-40B4-BE49-F238E27FC236}">
                <a16:creationId xmlns:a16="http://schemas.microsoft.com/office/drawing/2014/main" id="{A257F24C-EC43-6A43-9A77-A11F77E1D083}"/>
              </a:ext>
            </a:extLst>
          </p:cNvPr>
          <p:cNvSpPr>
            <a:spLocks noChangeArrowheads="1"/>
          </p:cNvSpPr>
          <p:nvPr/>
        </p:nvSpPr>
        <p:spPr bwMode="auto">
          <a:xfrm>
            <a:off x="0" y="134938"/>
            <a:ext cx="9144000" cy="1128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r>
              <a:rPr lang="it-IT" altLang="en-US" sz="3600" b="1">
                <a:solidFill>
                  <a:srgbClr val="CC0000"/>
                </a:solidFill>
              </a:rPr>
              <a:t>WORKING WITH BIOSEQUENCES</a:t>
            </a:r>
          </a:p>
          <a:p>
            <a:pPr algn="ctr" eaLnBrk="1" hangingPunct="1"/>
            <a:r>
              <a:rPr lang="it-IT" altLang="en-US" sz="3200" b="1"/>
              <a:t>Alignments and similarity search</a:t>
            </a:r>
          </a:p>
        </p:txBody>
      </p:sp>
      <p:pic>
        <p:nvPicPr>
          <p:cNvPr id="16386" name="Picture 4">
            <a:extLst>
              <a:ext uri="{FF2B5EF4-FFF2-40B4-BE49-F238E27FC236}">
                <a16:creationId xmlns:a16="http://schemas.microsoft.com/office/drawing/2014/main" id="{D543900C-3BB1-E840-A322-96B6E64486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66544"/>
          <a:stretch>
            <a:fillRect/>
          </a:stretch>
        </p:blipFill>
        <p:spPr bwMode="auto">
          <a:xfrm>
            <a:off x="827088" y="1484313"/>
            <a:ext cx="7488237" cy="1655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87" name="Picture 5">
            <a:extLst>
              <a:ext uri="{FF2B5EF4-FFF2-40B4-BE49-F238E27FC236}">
                <a16:creationId xmlns:a16="http://schemas.microsoft.com/office/drawing/2014/main" id="{1B10EC03-98C7-DB48-A333-EF9FE4C457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2523"/>
          <a:stretch>
            <a:fillRect/>
          </a:stretch>
        </p:blipFill>
        <p:spPr bwMode="auto">
          <a:xfrm>
            <a:off x="1474788" y="3213100"/>
            <a:ext cx="6192837" cy="3455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Box 2">
            <a:extLst>
              <a:ext uri="{FF2B5EF4-FFF2-40B4-BE49-F238E27FC236}">
                <a16:creationId xmlns:a16="http://schemas.microsoft.com/office/drawing/2014/main" id="{233C163E-08A6-6346-8FE3-264704C4BECB}"/>
              </a:ext>
            </a:extLst>
          </p:cNvPr>
          <p:cNvSpPr txBox="1">
            <a:spLocks noChangeArrowheads="1"/>
          </p:cNvSpPr>
          <p:nvPr/>
        </p:nvSpPr>
        <p:spPr bwMode="auto">
          <a:xfrm>
            <a:off x="2514600" y="76200"/>
            <a:ext cx="6553200" cy="301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US" sz="1900" b="1">
                <a:latin typeface="Courier New" panose="02070309020205020404" pitchFamily="49" charset="0"/>
              </a:rPr>
              <a:t>The quick brown fox jumps over the lazy dog</a:t>
            </a:r>
          </a:p>
          <a:p>
            <a:pPr eaLnBrk="1" hangingPunct="1"/>
            <a:r>
              <a:rPr lang="en-US" altLang="en-US" sz="1900" b="1">
                <a:latin typeface="Courier New" panose="02070309020205020404" pitchFamily="49" charset="0"/>
              </a:rPr>
              <a:t>||| |||   |||||      |      |   ||          </a:t>
            </a:r>
          </a:p>
          <a:p>
            <a:pPr eaLnBrk="1" hangingPunct="1"/>
            <a:r>
              <a:rPr lang="en-US" altLang="en-US" sz="1900" b="1">
                <a:latin typeface="Courier New" panose="02070309020205020404" pitchFamily="49" charset="0"/>
              </a:rPr>
              <a:t>The quiet brown cat purrs when she sees him</a:t>
            </a:r>
          </a:p>
          <a:p>
            <a:pPr eaLnBrk="1" hangingPunct="1"/>
            <a:endParaRPr lang="it-IT" altLang="en-US" sz="1900" b="1">
              <a:latin typeface="Courier New" panose="02070309020205020404" pitchFamily="49" charset="0"/>
            </a:endParaRPr>
          </a:p>
          <a:p>
            <a:pPr eaLnBrk="1" hangingPunct="1"/>
            <a:r>
              <a:rPr lang="en-US" altLang="en-US" sz="1900" b="1">
                <a:latin typeface="Courier New" panose="02070309020205020404" pitchFamily="49" charset="0"/>
              </a:rPr>
              <a:t>The quick brown fox jump</a:t>
            </a:r>
          </a:p>
          <a:p>
            <a:pPr eaLnBrk="1" hangingPunct="1"/>
            <a:r>
              <a:rPr lang="en-US" altLang="en-US" sz="1900" b="1">
                <a:latin typeface="Courier New" panose="02070309020205020404" pitchFamily="49" charset="0"/>
              </a:rPr>
              <a:t>||| |||   |||||      |  </a:t>
            </a:r>
          </a:p>
          <a:p>
            <a:pPr eaLnBrk="1" hangingPunct="1"/>
            <a:r>
              <a:rPr lang="en-US" altLang="en-US" sz="1900" b="1">
                <a:latin typeface="Courier New" panose="02070309020205020404" pitchFamily="49" charset="0"/>
              </a:rPr>
              <a:t>The quiet brown cat purr</a:t>
            </a:r>
            <a:endParaRPr lang="en-US" altLang="en-US" sz="1900" b="1">
              <a:latin typeface="Times New Roman" panose="02020603050405020304" pitchFamily="18" charset="0"/>
            </a:endParaRPr>
          </a:p>
          <a:p>
            <a:pPr eaLnBrk="1" hangingPunct="1"/>
            <a:r>
              <a:rPr lang="it-IT" altLang="en-US" sz="1900" b="1">
                <a:latin typeface="Courier New" panose="02070309020205020404" pitchFamily="49" charset="0"/>
              </a:rPr>
              <a:t>123 45654 56789 876 5654  </a:t>
            </a:r>
          </a:p>
          <a:p>
            <a:pPr eaLnBrk="1" hangingPunct="1"/>
            <a:r>
              <a:rPr lang="en-US" altLang="en-US" sz="1900" b="1">
                <a:solidFill>
                  <a:srgbClr val="FF0000"/>
                </a:solidFill>
                <a:latin typeface="Courier New" panose="02070309020205020404" pitchFamily="49" charset="0"/>
              </a:rPr>
              <a:t>000 00012 10000 123 4345		drop off score 										  cut-off=5</a:t>
            </a:r>
          </a:p>
        </p:txBody>
      </p:sp>
      <p:pic>
        <p:nvPicPr>
          <p:cNvPr id="30722" name="Picture 3">
            <a:extLst>
              <a:ext uri="{FF2B5EF4-FFF2-40B4-BE49-F238E27FC236}">
                <a16:creationId xmlns:a16="http://schemas.microsoft.com/office/drawing/2014/main" id="{ED5FF682-D0DA-B64C-9987-E1BA8D9B4E08}"/>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4191000" y="3506788"/>
            <a:ext cx="4800600" cy="2513012"/>
          </a:xfrm>
        </p:spPr>
      </p:pic>
      <p:sp>
        <p:nvSpPr>
          <p:cNvPr id="30723" name="Text Box 4">
            <a:extLst>
              <a:ext uri="{FF2B5EF4-FFF2-40B4-BE49-F238E27FC236}">
                <a16:creationId xmlns:a16="http://schemas.microsoft.com/office/drawing/2014/main" id="{E6669C18-A489-5E4C-B945-416E9E19DC33}"/>
              </a:ext>
            </a:extLst>
          </p:cNvPr>
          <p:cNvSpPr txBox="1">
            <a:spLocks noChangeArrowheads="1"/>
          </p:cNvSpPr>
          <p:nvPr/>
        </p:nvSpPr>
        <p:spPr bwMode="auto">
          <a:xfrm>
            <a:off x="-381000" y="0"/>
            <a:ext cx="3124200" cy="94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r>
              <a:rPr lang="it-IT" altLang="en-US" sz="3000">
                <a:solidFill>
                  <a:srgbClr val="FF0000"/>
                </a:solidFill>
                <a:latin typeface="Arial" panose="020B0604020202020204" pitchFamily="34" charset="0"/>
              </a:rPr>
              <a:t>3 - Evaluation</a:t>
            </a:r>
          </a:p>
          <a:p>
            <a:pPr algn="ctr" eaLnBrk="1" hangingPunct="1"/>
            <a:r>
              <a:rPr lang="it-IT" altLang="en-US" sz="800" b="1">
                <a:solidFill>
                  <a:srgbClr val="FF0000"/>
                </a:solidFill>
                <a:latin typeface="Arial" panose="020B0604020202020204" pitchFamily="34" charset="0"/>
              </a:rPr>
              <a:t> </a:t>
            </a:r>
          </a:p>
          <a:p>
            <a:pPr eaLnBrk="1" hangingPunct="1"/>
            <a:endParaRPr lang="it-IT" altLang="en-US" sz="1800" b="1">
              <a:latin typeface="Arial" panose="020B0604020202020204" pitchFamily="34" charset="0"/>
            </a:endParaRPr>
          </a:p>
        </p:txBody>
      </p:sp>
      <p:sp>
        <p:nvSpPr>
          <p:cNvPr id="30724" name="Text Box 5">
            <a:extLst>
              <a:ext uri="{FF2B5EF4-FFF2-40B4-BE49-F238E27FC236}">
                <a16:creationId xmlns:a16="http://schemas.microsoft.com/office/drawing/2014/main" id="{59D2B70C-D74E-704E-8C42-FB7BA32C616A}"/>
              </a:ext>
            </a:extLst>
          </p:cNvPr>
          <p:cNvSpPr txBox="1">
            <a:spLocks noChangeArrowheads="1"/>
          </p:cNvSpPr>
          <p:nvPr/>
        </p:nvSpPr>
        <p:spPr bwMode="auto">
          <a:xfrm>
            <a:off x="152400" y="2895600"/>
            <a:ext cx="3962400" cy="3416320"/>
          </a:xfrm>
          <a:prstGeom prst="rect">
            <a:avLst/>
          </a:prstGeom>
          <a:solidFill>
            <a:srgbClr val="FFFFFF"/>
          </a:solidFill>
          <a:ln w="28575">
            <a:solidFill>
              <a:srgbClr val="CA00CA"/>
            </a:solidFill>
            <a:miter lim="800000"/>
            <a:headEnd/>
            <a:tailEnd/>
          </a:ln>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US" dirty="0">
                <a:solidFill>
                  <a:srgbClr val="8A008A"/>
                </a:solidFill>
                <a:latin typeface="Times New Roman" panose="02020603050405020304" pitchFamily="18" charset="0"/>
              </a:rPr>
              <a:t>Extension to the right </a:t>
            </a:r>
            <a:r>
              <a:rPr lang="en-US" altLang="en-US" b="1" dirty="0">
                <a:solidFill>
                  <a:srgbClr val="8A008A"/>
                </a:solidFill>
                <a:latin typeface="Times New Roman" panose="02020603050405020304" pitchFamily="18" charset="0"/>
              </a:rPr>
              <a:t>&gt;&gt;&gt;&gt;</a:t>
            </a:r>
            <a:r>
              <a:rPr lang="en-US" altLang="en-US" dirty="0">
                <a:solidFill>
                  <a:srgbClr val="8A008A"/>
                </a:solidFill>
                <a:latin typeface="Times New Roman" panose="02020603050405020304" pitchFamily="18" charset="0"/>
              </a:rPr>
              <a:t> </a:t>
            </a:r>
          </a:p>
          <a:p>
            <a:pPr eaLnBrk="1" hangingPunct="1">
              <a:buFontTx/>
              <a:buChar char="•"/>
            </a:pPr>
            <a:r>
              <a:rPr lang="en-US" altLang="en-US" dirty="0">
                <a:solidFill>
                  <a:srgbClr val="8A008A"/>
                </a:solidFill>
                <a:latin typeface="Times New Roman" panose="02020603050405020304" pitchFamily="18" charset="0"/>
              </a:rPr>
              <a:t> Let’s score</a:t>
            </a:r>
          </a:p>
          <a:p>
            <a:pPr eaLnBrk="1" hangingPunct="1"/>
            <a:r>
              <a:rPr lang="en-US" altLang="en-US" dirty="0">
                <a:solidFill>
                  <a:srgbClr val="8A008A"/>
                </a:solidFill>
                <a:latin typeface="Times New Roman" panose="02020603050405020304" pitchFamily="18" charset="0"/>
              </a:rPr>
              <a:t>+1  for matches</a:t>
            </a:r>
          </a:p>
          <a:p>
            <a:pPr eaLnBrk="1" hangingPunct="1"/>
            <a:r>
              <a:rPr lang="en-US" altLang="en-US" dirty="0">
                <a:solidFill>
                  <a:srgbClr val="8A008A"/>
                </a:solidFill>
                <a:latin typeface="Times New Roman" panose="02020603050405020304" pitchFamily="18" charset="0"/>
              </a:rPr>
              <a:t>–1 for mismatches</a:t>
            </a:r>
          </a:p>
          <a:p>
            <a:pPr eaLnBrk="1" hangingPunct="1">
              <a:buFontTx/>
              <a:buChar char="•"/>
            </a:pPr>
            <a:r>
              <a:rPr lang="en-US" altLang="en-US" dirty="0">
                <a:solidFill>
                  <a:srgbClr val="8A008A"/>
                </a:solidFill>
                <a:latin typeface="Times New Roman" panose="02020603050405020304" pitchFamily="18" charset="0"/>
              </a:rPr>
              <a:t> We calculate the drop off score starting from the maximum reached previously</a:t>
            </a:r>
          </a:p>
          <a:p>
            <a:pPr eaLnBrk="1" hangingPunct="1">
              <a:buFontTx/>
              <a:buChar char="•"/>
            </a:pPr>
            <a:r>
              <a:rPr lang="en-US" altLang="en-US" dirty="0">
                <a:solidFill>
                  <a:srgbClr val="8A008A"/>
                </a:solidFill>
                <a:latin typeface="Times New Roman" panose="02020603050405020304" pitchFamily="18" charset="0"/>
              </a:rPr>
              <a:t> When the drop off score reaches 5, the extension stops.</a:t>
            </a:r>
            <a:endParaRPr lang="it-IT" altLang="en-US" dirty="0">
              <a:solidFill>
                <a:srgbClr val="8A008A"/>
              </a:solidFill>
              <a:latin typeface="Times New Roman" panose="02020603050405020304" pitchFamily="18" charset="0"/>
            </a:endParaRPr>
          </a:p>
        </p:txBody>
      </p:sp>
      <p:sp>
        <p:nvSpPr>
          <p:cNvPr id="30725" name="Rectangle 6">
            <a:extLst>
              <a:ext uri="{FF2B5EF4-FFF2-40B4-BE49-F238E27FC236}">
                <a16:creationId xmlns:a16="http://schemas.microsoft.com/office/drawing/2014/main" id="{B8393E1B-11B1-2445-87C5-49E35B0D156B}"/>
              </a:ext>
            </a:extLst>
          </p:cNvPr>
          <p:cNvSpPr>
            <a:spLocks noChangeArrowheads="1"/>
          </p:cNvSpPr>
          <p:nvPr/>
        </p:nvSpPr>
        <p:spPr bwMode="auto">
          <a:xfrm>
            <a:off x="-106363" y="2057400"/>
            <a:ext cx="2670176" cy="677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r" eaLnBrk="1" hangingPunct="1"/>
            <a:r>
              <a:rPr lang="it-IT" altLang="en-US" sz="1900" b="1">
                <a:latin typeface="Courier New" panose="02070309020205020404" pitchFamily="49" charset="0"/>
              </a:rPr>
              <a:t>Score -&gt;</a:t>
            </a:r>
            <a:endParaRPr lang="en-US" altLang="en-US" sz="1900" b="1">
              <a:latin typeface="Courier New" panose="02070309020205020404" pitchFamily="49" charset="0"/>
            </a:endParaRPr>
          </a:p>
          <a:p>
            <a:pPr algn="r" eaLnBrk="1" hangingPunct="1"/>
            <a:r>
              <a:rPr lang="en-US" altLang="en-US" sz="1900" b="1">
                <a:solidFill>
                  <a:srgbClr val="FF0000"/>
                </a:solidFill>
                <a:latin typeface="Courier New" panose="02070309020205020404" pitchFamily="49" charset="0"/>
              </a:rPr>
              <a:t>drop off score -&gt;</a:t>
            </a:r>
            <a:endParaRPr lang="it-IT" altLang="en-US" sz="1900" b="1">
              <a:solidFill>
                <a:srgbClr val="FF0000"/>
              </a:solidFill>
              <a:latin typeface="Courier New" panose="02070309020205020404" pitchFamily="49"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AutoShape 2" descr="figs/blst_0504.gif">
            <a:extLst>
              <a:ext uri="{FF2B5EF4-FFF2-40B4-BE49-F238E27FC236}">
                <a16:creationId xmlns:a16="http://schemas.microsoft.com/office/drawing/2014/main" id="{527AB182-2A99-7F4C-85AB-E65CF72776DC}"/>
              </a:ext>
            </a:extLst>
          </p:cNvPr>
          <p:cNvSpPr>
            <a:spLocks noChangeAspect="1" noChangeArrowheads="1"/>
          </p:cNvSpPr>
          <p:nvPr/>
        </p:nvSpPr>
        <p:spPr bwMode="auto">
          <a:xfrm>
            <a:off x="3043238" y="2813050"/>
            <a:ext cx="3057525" cy="172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pic>
        <p:nvPicPr>
          <p:cNvPr id="31746" name="Picture 3">
            <a:extLst>
              <a:ext uri="{FF2B5EF4-FFF2-40B4-BE49-F238E27FC236}">
                <a16:creationId xmlns:a16="http://schemas.microsoft.com/office/drawing/2014/main" id="{D7DC9AA0-B314-8C47-A0D5-5B41593D3AF7}"/>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698500" y="927100"/>
            <a:ext cx="7826375" cy="4446588"/>
          </a:xfrm>
        </p:spPr>
      </p:pic>
      <p:sp>
        <p:nvSpPr>
          <p:cNvPr id="31747" name="Text Box 4">
            <a:extLst>
              <a:ext uri="{FF2B5EF4-FFF2-40B4-BE49-F238E27FC236}">
                <a16:creationId xmlns:a16="http://schemas.microsoft.com/office/drawing/2014/main" id="{B86F2D63-883F-7F46-B0D1-8400729868BF}"/>
              </a:ext>
            </a:extLst>
          </p:cNvPr>
          <p:cNvSpPr txBox="1">
            <a:spLocks noChangeArrowheads="1"/>
          </p:cNvSpPr>
          <p:nvPr/>
        </p:nvSpPr>
        <p:spPr bwMode="auto">
          <a:xfrm>
            <a:off x="76200" y="304800"/>
            <a:ext cx="9067800" cy="1446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r>
              <a:rPr lang="it-IT" altLang="en-US" sz="3000">
                <a:solidFill>
                  <a:srgbClr val="FF0000"/>
                </a:solidFill>
                <a:latin typeface="Arial" panose="020B0604020202020204" pitchFamily="34" charset="0"/>
              </a:rPr>
              <a:t>Two-hits algorithm </a:t>
            </a:r>
            <a:r>
              <a:rPr lang="it-IT" altLang="en-US" sz="3000">
                <a:solidFill>
                  <a:srgbClr val="FF0000"/>
                </a:solidFill>
                <a:latin typeface="Arial" panose="020B0604020202020204" pitchFamily="34" charset="0"/>
                <a:sym typeface="Wingdings" pitchFamily="2" charset="2"/>
              </a:rPr>
              <a:t> </a:t>
            </a:r>
            <a:r>
              <a:rPr lang="it-IT" altLang="en-US" sz="3200">
                <a:solidFill>
                  <a:srgbClr val="FF0000"/>
                </a:solidFill>
              </a:rPr>
              <a:t>Gapped BLAST</a:t>
            </a:r>
          </a:p>
          <a:p>
            <a:pPr algn="ctr" eaLnBrk="1" hangingPunct="1"/>
            <a:endParaRPr lang="it-IT" altLang="en-US" sz="3000">
              <a:solidFill>
                <a:srgbClr val="FF0000"/>
              </a:solidFill>
              <a:latin typeface="Arial" panose="020B0604020202020204" pitchFamily="34" charset="0"/>
            </a:endParaRPr>
          </a:p>
          <a:p>
            <a:pPr algn="ctr" eaLnBrk="1" hangingPunct="1"/>
            <a:r>
              <a:rPr lang="it-IT" altLang="en-US" sz="800" b="1">
                <a:solidFill>
                  <a:srgbClr val="FF0000"/>
                </a:solidFill>
                <a:latin typeface="Arial" panose="020B0604020202020204" pitchFamily="34" charset="0"/>
              </a:rPr>
              <a:t> </a:t>
            </a:r>
          </a:p>
          <a:p>
            <a:pPr eaLnBrk="1" hangingPunct="1"/>
            <a:endParaRPr lang="it-IT" altLang="en-US" sz="1800" b="1">
              <a:latin typeface="Arial" panose="020B0604020202020204" pitchFamily="34" charset="0"/>
            </a:endParaRPr>
          </a:p>
        </p:txBody>
      </p:sp>
      <p:sp>
        <p:nvSpPr>
          <p:cNvPr id="60420" name="Rectangle 5">
            <a:extLst>
              <a:ext uri="{FF2B5EF4-FFF2-40B4-BE49-F238E27FC236}">
                <a16:creationId xmlns:a16="http://schemas.microsoft.com/office/drawing/2014/main" id="{CB95C35D-042E-EB4D-B05B-8934356DE848}"/>
              </a:ext>
            </a:extLst>
          </p:cNvPr>
          <p:cNvSpPr>
            <a:spLocks noChangeArrowheads="1"/>
          </p:cNvSpPr>
          <p:nvPr/>
        </p:nvSpPr>
        <p:spPr bwMode="auto">
          <a:xfrm>
            <a:off x="698500" y="5294136"/>
            <a:ext cx="8216900"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20000"/>
              </a:spcBef>
              <a:buFontTx/>
              <a:buChar char="•"/>
            </a:pPr>
            <a:r>
              <a:rPr lang="it-IT" altLang="en-US" dirty="0"/>
              <a:t>The Word-hits </a:t>
            </a:r>
            <a:r>
              <a:rPr lang="it-IT" altLang="en-US" dirty="0" err="1"/>
              <a:t>tend</a:t>
            </a:r>
            <a:r>
              <a:rPr lang="it-IT" altLang="en-US" dirty="0"/>
              <a:t> to cluster </a:t>
            </a:r>
            <a:r>
              <a:rPr lang="it-IT" altLang="en-US" dirty="0" err="1"/>
              <a:t>along</a:t>
            </a:r>
            <a:r>
              <a:rPr lang="it-IT" altLang="en-US" dirty="0"/>
              <a:t> </a:t>
            </a:r>
            <a:r>
              <a:rPr lang="it-IT" altLang="en-US" dirty="0" err="1"/>
              <a:t>diagonals</a:t>
            </a:r>
            <a:r>
              <a:rPr lang="it-IT" altLang="en-US" dirty="0"/>
              <a:t>
The </a:t>
            </a:r>
            <a:r>
              <a:rPr lang="it-IT" altLang="en-US" dirty="0" err="1"/>
              <a:t>two</a:t>
            </a:r>
            <a:r>
              <a:rPr lang="it-IT" altLang="en-US" dirty="0"/>
              <a:t>-hits </a:t>
            </a:r>
            <a:r>
              <a:rPr lang="it-IT" altLang="en-US" dirty="0" err="1"/>
              <a:t>algorithm</a:t>
            </a:r>
            <a:r>
              <a:rPr lang="it-IT" altLang="en-US" dirty="0"/>
              <a:t> </a:t>
            </a:r>
            <a:r>
              <a:rPr lang="it-IT" altLang="en-US" dirty="0" err="1"/>
              <a:t>requires</a:t>
            </a:r>
            <a:r>
              <a:rPr lang="it-IT" altLang="en-US" dirty="0"/>
              <a:t> </a:t>
            </a:r>
            <a:r>
              <a:rPr lang="it-IT" altLang="en-US" dirty="0" err="1"/>
              <a:t>that</a:t>
            </a:r>
            <a:r>
              <a:rPr lang="it-IT" altLang="en-US" dirty="0"/>
              <a:t> the word-hits are </a:t>
            </a:r>
            <a:r>
              <a:rPr lang="it-IT" altLang="en-US" dirty="0" err="1"/>
              <a:t>within</a:t>
            </a:r>
            <a:r>
              <a:rPr lang="it-IT" altLang="en-US" dirty="0"/>
              <a:t> a </a:t>
            </a:r>
            <a:r>
              <a:rPr lang="it-IT" altLang="en-US" dirty="0" err="1"/>
              <a:t>defined</a:t>
            </a:r>
            <a:r>
              <a:rPr lang="it-IT" altLang="en-US" dirty="0"/>
              <a:t> </a:t>
            </a:r>
            <a:r>
              <a:rPr lang="it-IT" altLang="en-US" dirty="0" err="1"/>
              <a:t>distance</a:t>
            </a:r>
            <a:endParaRPr lang="en-US" altLang="en-US" dirty="0"/>
          </a:p>
        </p:txBody>
      </p:sp>
      <p:grpSp>
        <p:nvGrpSpPr>
          <p:cNvPr id="31749" name="Group 6">
            <a:extLst>
              <a:ext uri="{FF2B5EF4-FFF2-40B4-BE49-F238E27FC236}">
                <a16:creationId xmlns:a16="http://schemas.microsoft.com/office/drawing/2014/main" id="{1313FF4B-486B-FC49-AC03-B70E4FB3C8CB}"/>
              </a:ext>
            </a:extLst>
          </p:cNvPr>
          <p:cNvGrpSpPr>
            <a:grpSpLocks/>
          </p:cNvGrpSpPr>
          <p:nvPr/>
        </p:nvGrpSpPr>
        <p:grpSpPr bwMode="auto">
          <a:xfrm>
            <a:off x="0" y="0"/>
            <a:ext cx="9144000" cy="6858000"/>
            <a:chOff x="0" y="0"/>
            <a:chExt cx="5760" cy="4320"/>
          </a:xfrm>
        </p:grpSpPr>
        <p:grpSp>
          <p:nvGrpSpPr>
            <p:cNvPr id="31750" name="Group 7">
              <a:extLst>
                <a:ext uri="{FF2B5EF4-FFF2-40B4-BE49-F238E27FC236}">
                  <a16:creationId xmlns:a16="http://schemas.microsoft.com/office/drawing/2014/main" id="{A7B0022A-70D1-6F47-849D-9B49ECC53246}"/>
                </a:ext>
              </a:extLst>
            </p:cNvPr>
            <p:cNvGrpSpPr>
              <a:grpSpLocks/>
            </p:cNvGrpSpPr>
            <p:nvPr/>
          </p:nvGrpSpPr>
          <p:grpSpPr bwMode="auto">
            <a:xfrm>
              <a:off x="0" y="0"/>
              <a:ext cx="5760" cy="96"/>
              <a:chOff x="48" y="336"/>
              <a:chExt cx="6192" cy="48"/>
            </a:xfrm>
          </p:grpSpPr>
          <p:sp>
            <p:nvSpPr>
              <p:cNvPr id="31762" name="Rectangle 8">
                <a:extLst>
                  <a:ext uri="{FF2B5EF4-FFF2-40B4-BE49-F238E27FC236}">
                    <a16:creationId xmlns:a16="http://schemas.microsoft.com/office/drawing/2014/main" id="{88FF9914-84FB-A047-B263-85C3C2FA9C2A}"/>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1763" name="Rectangle 9">
                <a:extLst>
                  <a:ext uri="{FF2B5EF4-FFF2-40B4-BE49-F238E27FC236}">
                    <a16:creationId xmlns:a16="http://schemas.microsoft.com/office/drawing/2014/main" id="{0F0AE59D-97BF-B94E-919A-DF65CE216B6D}"/>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1764" name="Rectangle 10">
                <a:extLst>
                  <a:ext uri="{FF2B5EF4-FFF2-40B4-BE49-F238E27FC236}">
                    <a16:creationId xmlns:a16="http://schemas.microsoft.com/office/drawing/2014/main" id="{26D00B0D-7B6C-0049-BA91-20493B9D878C}"/>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1765" name="Rectangle 11">
                <a:extLst>
                  <a:ext uri="{FF2B5EF4-FFF2-40B4-BE49-F238E27FC236}">
                    <a16:creationId xmlns:a16="http://schemas.microsoft.com/office/drawing/2014/main" id="{F0A83DE0-0A12-8C41-B4C2-19172E622943}"/>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1766" name="Rectangle 12">
                <a:extLst>
                  <a:ext uri="{FF2B5EF4-FFF2-40B4-BE49-F238E27FC236}">
                    <a16:creationId xmlns:a16="http://schemas.microsoft.com/office/drawing/2014/main" id="{CDE084D5-06D0-CF4E-8716-EEA3F0D6AA84}"/>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1767" name="Rectangle 13">
                <a:extLst>
                  <a:ext uri="{FF2B5EF4-FFF2-40B4-BE49-F238E27FC236}">
                    <a16:creationId xmlns:a16="http://schemas.microsoft.com/office/drawing/2014/main" id="{305AFA4F-9781-BC46-979A-A0FB296056CD}"/>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1768" name="Rectangle 14">
                <a:extLst>
                  <a:ext uri="{FF2B5EF4-FFF2-40B4-BE49-F238E27FC236}">
                    <a16:creationId xmlns:a16="http://schemas.microsoft.com/office/drawing/2014/main" id="{79472803-D5A1-8D42-819F-ED20CFB5FAA8}"/>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1769" name="Rectangle 15">
                <a:extLst>
                  <a:ext uri="{FF2B5EF4-FFF2-40B4-BE49-F238E27FC236}">
                    <a16:creationId xmlns:a16="http://schemas.microsoft.com/office/drawing/2014/main" id="{25E66743-654C-444C-8667-67E2AFC105D7}"/>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1770" name="Rectangle 16">
                <a:extLst>
                  <a:ext uri="{FF2B5EF4-FFF2-40B4-BE49-F238E27FC236}">
                    <a16:creationId xmlns:a16="http://schemas.microsoft.com/office/drawing/2014/main" id="{08583610-884F-9E4C-A616-B2972DC3770D}"/>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1771" name="Rectangle 17">
                <a:extLst>
                  <a:ext uri="{FF2B5EF4-FFF2-40B4-BE49-F238E27FC236}">
                    <a16:creationId xmlns:a16="http://schemas.microsoft.com/office/drawing/2014/main" id="{0854A328-9735-9D47-A825-51FFCC4B3521}"/>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nvGrpSpPr>
            <p:cNvPr id="31751" name="Group 18">
              <a:extLst>
                <a:ext uri="{FF2B5EF4-FFF2-40B4-BE49-F238E27FC236}">
                  <a16:creationId xmlns:a16="http://schemas.microsoft.com/office/drawing/2014/main" id="{4E111CF2-BB63-DB47-90C1-96CB953DC7AE}"/>
                </a:ext>
              </a:extLst>
            </p:cNvPr>
            <p:cNvGrpSpPr>
              <a:grpSpLocks/>
            </p:cNvGrpSpPr>
            <p:nvPr/>
          </p:nvGrpSpPr>
          <p:grpSpPr bwMode="auto">
            <a:xfrm>
              <a:off x="0" y="4224"/>
              <a:ext cx="5760" cy="96"/>
              <a:chOff x="48" y="336"/>
              <a:chExt cx="6192" cy="48"/>
            </a:xfrm>
          </p:grpSpPr>
          <p:sp>
            <p:nvSpPr>
              <p:cNvPr id="31752" name="Rectangle 19">
                <a:extLst>
                  <a:ext uri="{FF2B5EF4-FFF2-40B4-BE49-F238E27FC236}">
                    <a16:creationId xmlns:a16="http://schemas.microsoft.com/office/drawing/2014/main" id="{F786B0D6-170A-4044-A989-F7B0A3A78EF4}"/>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1753" name="Rectangle 20">
                <a:extLst>
                  <a:ext uri="{FF2B5EF4-FFF2-40B4-BE49-F238E27FC236}">
                    <a16:creationId xmlns:a16="http://schemas.microsoft.com/office/drawing/2014/main" id="{AE855428-F5E2-D647-8B28-542BC374D9DE}"/>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1754" name="Rectangle 21">
                <a:extLst>
                  <a:ext uri="{FF2B5EF4-FFF2-40B4-BE49-F238E27FC236}">
                    <a16:creationId xmlns:a16="http://schemas.microsoft.com/office/drawing/2014/main" id="{17B99D73-4DAD-6F46-B576-B8C033139ABE}"/>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1755" name="Rectangle 22">
                <a:extLst>
                  <a:ext uri="{FF2B5EF4-FFF2-40B4-BE49-F238E27FC236}">
                    <a16:creationId xmlns:a16="http://schemas.microsoft.com/office/drawing/2014/main" id="{CF4B223C-F4F5-9443-B5C3-F658CC953C30}"/>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1756" name="Rectangle 23">
                <a:extLst>
                  <a:ext uri="{FF2B5EF4-FFF2-40B4-BE49-F238E27FC236}">
                    <a16:creationId xmlns:a16="http://schemas.microsoft.com/office/drawing/2014/main" id="{0DBD8120-21F8-E042-A7C4-A1F8E3D63004}"/>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1757" name="Rectangle 24">
                <a:extLst>
                  <a:ext uri="{FF2B5EF4-FFF2-40B4-BE49-F238E27FC236}">
                    <a16:creationId xmlns:a16="http://schemas.microsoft.com/office/drawing/2014/main" id="{DA1EE163-FBDF-9D48-BCA1-05E414C754B8}"/>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1758" name="Rectangle 25">
                <a:extLst>
                  <a:ext uri="{FF2B5EF4-FFF2-40B4-BE49-F238E27FC236}">
                    <a16:creationId xmlns:a16="http://schemas.microsoft.com/office/drawing/2014/main" id="{43E964BA-8FE1-E047-A325-DCB4BCF14D0B}"/>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1759" name="Rectangle 26">
                <a:extLst>
                  <a:ext uri="{FF2B5EF4-FFF2-40B4-BE49-F238E27FC236}">
                    <a16:creationId xmlns:a16="http://schemas.microsoft.com/office/drawing/2014/main" id="{E1024059-DCFA-9940-949F-AB49DD5EE7B4}"/>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1760" name="Rectangle 27">
                <a:extLst>
                  <a:ext uri="{FF2B5EF4-FFF2-40B4-BE49-F238E27FC236}">
                    <a16:creationId xmlns:a16="http://schemas.microsoft.com/office/drawing/2014/main" id="{FA51B760-4EBD-444E-861B-25BD0531BED3}"/>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1761" name="Rectangle 28">
                <a:extLst>
                  <a:ext uri="{FF2B5EF4-FFF2-40B4-BE49-F238E27FC236}">
                    <a16:creationId xmlns:a16="http://schemas.microsoft.com/office/drawing/2014/main" id="{910BCECD-A979-2B45-9201-D8E4182EF54B}"/>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29">
            <a:extLst>
              <a:ext uri="{FF2B5EF4-FFF2-40B4-BE49-F238E27FC236}">
                <a16:creationId xmlns:a16="http://schemas.microsoft.com/office/drawing/2014/main" id="{9694DC1F-3A98-9A4A-B354-6AFE6CB139D8}"/>
              </a:ext>
            </a:extLst>
          </p:cNvPr>
          <p:cNvSpPr txBox="1">
            <a:spLocks noChangeArrowheads="1"/>
          </p:cNvSpPr>
          <p:nvPr/>
        </p:nvSpPr>
        <p:spPr bwMode="auto">
          <a:xfrm>
            <a:off x="423863" y="2708275"/>
            <a:ext cx="6834187" cy="1035050"/>
          </a:xfrm>
          <a:prstGeom prst="rect">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spAutoFit/>
          </a:bodyPr>
          <a:lstStyle>
            <a:lvl1pPr defTabSz="449263" eaLnBrk="0" hangingPunct="0">
              <a:tabLst>
                <a:tab pos="723900" algn="l"/>
                <a:tab pos="1447800" algn="l"/>
              </a:tabLst>
              <a:defRPr sz="2400">
                <a:solidFill>
                  <a:schemeClr val="tx1"/>
                </a:solidFill>
                <a:latin typeface="Calibri" panose="020F0502020204030204" pitchFamily="34" charset="0"/>
                <a:ea typeface="ＭＳ Ｐゴシック" panose="020B0600070205080204" pitchFamily="34" charset="-128"/>
              </a:defRPr>
            </a:lvl1pPr>
            <a:lvl2pPr marL="742950" indent="-285750" defTabSz="449263" eaLnBrk="0" hangingPunct="0">
              <a:tabLst>
                <a:tab pos="723900" algn="l"/>
                <a:tab pos="1447800" algn="l"/>
              </a:tabLst>
              <a:defRPr sz="2400">
                <a:solidFill>
                  <a:schemeClr val="tx1"/>
                </a:solidFill>
                <a:latin typeface="Calibri" panose="020F0502020204030204" pitchFamily="34" charset="0"/>
                <a:ea typeface="ＭＳ Ｐゴシック" panose="020B0600070205080204" pitchFamily="34" charset="-128"/>
              </a:defRPr>
            </a:lvl2pPr>
            <a:lvl3pPr marL="1143000" indent="-228600" defTabSz="449263" eaLnBrk="0" hangingPunct="0">
              <a:tabLst>
                <a:tab pos="723900" algn="l"/>
                <a:tab pos="1447800"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defTabSz="449263" eaLnBrk="0" hangingPunct="0">
              <a:tabLst>
                <a:tab pos="723900" algn="l"/>
                <a:tab pos="1447800" algn="l"/>
              </a:tabLst>
              <a:defRPr sz="2400">
                <a:solidFill>
                  <a:schemeClr val="tx1"/>
                </a:solidFill>
                <a:latin typeface="Calibri" panose="020F0502020204030204" pitchFamily="34" charset="0"/>
                <a:ea typeface="ＭＳ Ｐゴシック" panose="020B0600070205080204" pitchFamily="34" charset="-128"/>
              </a:defRPr>
            </a:lvl4pPr>
            <a:lvl5pPr marL="2057400" indent="-228600" defTabSz="449263" eaLnBrk="0" hangingPunct="0">
              <a:tabLst>
                <a:tab pos="723900" algn="l"/>
                <a:tab pos="1447800" algn="l"/>
              </a:tabLst>
              <a:defRPr sz="2400">
                <a:solidFill>
                  <a:schemeClr val="tx1"/>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723900" algn="l"/>
                <a:tab pos="1447800" algn="l"/>
              </a:tabLst>
              <a:defRPr sz="2400">
                <a:solidFill>
                  <a:schemeClr val="tx1"/>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723900" algn="l"/>
                <a:tab pos="1447800" algn="l"/>
              </a:tabLst>
              <a:defRPr sz="2400">
                <a:solidFill>
                  <a:schemeClr val="tx1"/>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723900" algn="l"/>
                <a:tab pos="1447800" algn="l"/>
              </a:tabLst>
              <a:defRPr sz="2400">
                <a:solidFill>
                  <a:schemeClr val="tx1"/>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723900" algn="l"/>
                <a:tab pos="1447800" algn="l"/>
              </a:tabLst>
              <a:defRPr sz="2400">
                <a:solidFill>
                  <a:schemeClr val="tx1"/>
                </a:solidFill>
                <a:latin typeface="Calibri" panose="020F0502020204030204" pitchFamily="34" charset="0"/>
                <a:ea typeface="ＭＳ Ｐゴシック" panose="020B0600070205080204" pitchFamily="34" charset="-128"/>
              </a:defRPr>
            </a:lvl9pPr>
          </a:lstStyle>
          <a:p>
            <a:pPr eaLnBrk="1">
              <a:lnSpc>
                <a:spcPct val="93000"/>
              </a:lnSpc>
              <a:buClr>
                <a:srgbClr val="000000"/>
              </a:buClr>
              <a:buSzPct val="45000"/>
              <a:buFont typeface="Wingdings" pitchFamily="2" charset="2"/>
              <a:buNone/>
            </a:pPr>
            <a:r>
              <a:rPr lang="en-GB" altLang="en-US" dirty="0">
                <a:solidFill>
                  <a:schemeClr val="hlink"/>
                </a:solidFill>
                <a:latin typeface="Arial" panose="020B0604020202020204" pitchFamily="34" charset="0"/>
              </a:rPr>
              <a:t>Observation</a:t>
            </a:r>
          </a:p>
          <a:p>
            <a:pPr eaLnBrk="1">
              <a:lnSpc>
                <a:spcPct val="93000"/>
              </a:lnSpc>
              <a:buClr>
                <a:srgbClr val="000000"/>
              </a:buClr>
              <a:buSzPct val="45000"/>
              <a:buFont typeface="Wingdings" pitchFamily="2" charset="2"/>
              <a:buNone/>
            </a:pPr>
            <a:endParaRPr lang="en-GB" altLang="en-US" dirty="0">
              <a:solidFill>
                <a:schemeClr val="hlink"/>
              </a:solidFill>
              <a:latin typeface="Arial" panose="020B0604020202020204" pitchFamily="34" charset="0"/>
            </a:endParaRPr>
          </a:p>
          <a:p>
            <a:pPr eaLnBrk="1">
              <a:lnSpc>
                <a:spcPct val="93000"/>
              </a:lnSpc>
              <a:buClr>
                <a:srgbClr val="000000"/>
              </a:buClr>
              <a:buSzPct val="45000"/>
              <a:buFont typeface="Wingdings" pitchFamily="2" charset="2"/>
              <a:buNone/>
            </a:pPr>
            <a:r>
              <a:rPr lang="en-GB" altLang="en-US" dirty="0">
                <a:solidFill>
                  <a:schemeClr val="hlink"/>
                </a:solidFill>
                <a:latin typeface="Arial" panose="020B0604020202020204" pitchFamily="34" charset="0"/>
              </a:rPr>
              <a:t>									Score = S</a:t>
            </a:r>
          </a:p>
        </p:txBody>
      </p:sp>
      <p:grpSp>
        <p:nvGrpSpPr>
          <p:cNvPr id="32770" name="Group 2">
            <a:extLst>
              <a:ext uri="{FF2B5EF4-FFF2-40B4-BE49-F238E27FC236}">
                <a16:creationId xmlns:a16="http://schemas.microsoft.com/office/drawing/2014/main" id="{3C70B1F9-3285-0749-ABC6-3061AA0656FD}"/>
              </a:ext>
            </a:extLst>
          </p:cNvPr>
          <p:cNvGrpSpPr>
            <a:grpSpLocks/>
          </p:cNvGrpSpPr>
          <p:nvPr/>
        </p:nvGrpSpPr>
        <p:grpSpPr bwMode="auto">
          <a:xfrm>
            <a:off x="0" y="0"/>
            <a:ext cx="9144000" cy="6858000"/>
            <a:chOff x="0" y="0"/>
            <a:chExt cx="5760" cy="4320"/>
          </a:xfrm>
        </p:grpSpPr>
        <p:grpSp>
          <p:nvGrpSpPr>
            <p:cNvPr id="32782" name="Group 3">
              <a:extLst>
                <a:ext uri="{FF2B5EF4-FFF2-40B4-BE49-F238E27FC236}">
                  <a16:creationId xmlns:a16="http://schemas.microsoft.com/office/drawing/2014/main" id="{C6EA509A-F641-DE4B-A3B5-1F5457FCF1A6}"/>
                </a:ext>
              </a:extLst>
            </p:cNvPr>
            <p:cNvGrpSpPr>
              <a:grpSpLocks/>
            </p:cNvGrpSpPr>
            <p:nvPr/>
          </p:nvGrpSpPr>
          <p:grpSpPr bwMode="auto">
            <a:xfrm>
              <a:off x="0" y="0"/>
              <a:ext cx="5760" cy="96"/>
              <a:chOff x="48" y="336"/>
              <a:chExt cx="6192" cy="48"/>
            </a:xfrm>
          </p:grpSpPr>
          <p:sp>
            <p:nvSpPr>
              <p:cNvPr id="32794" name="Rectangle 4">
                <a:extLst>
                  <a:ext uri="{FF2B5EF4-FFF2-40B4-BE49-F238E27FC236}">
                    <a16:creationId xmlns:a16="http://schemas.microsoft.com/office/drawing/2014/main" id="{02E702D5-C2E7-1A41-BEA3-BA94880A3D96}"/>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2795" name="Rectangle 5">
                <a:extLst>
                  <a:ext uri="{FF2B5EF4-FFF2-40B4-BE49-F238E27FC236}">
                    <a16:creationId xmlns:a16="http://schemas.microsoft.com/office/drawing/2014/main" id="{8F37DC26-3C41-4640-A70E-65D9639382F3}"/>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2796" name="Rectangle 6">
                <a:extLst>
                  <a:ext uri="{FF2B5EF4-FFF2-40B4-BE49-F238E27FC236}">
                    <a16:creationId xmlns:a16="http://schemas.microsoft.com/office/drawing/2014/main" id="{94B5210A-7674-3344-9B6F-D0C1CE6AA3FC}"/>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2797" name="Rectangle 7">
                <a:extLst>
                  <a:ext uri="{FF2B5EF4-FFF2-40B4-BE49-F238E27FC236}">
                    <a16:creationId xmlns:a16="http://schemas.microsoft.com/office/drawing/2014/main" id="{DAFD77CD-6FB2-ED41-AD12-B127CB1D9FF1}"/>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2798" name="Rectangle 8">
                <a:extLst>
                  <a:ext uri="{FF2B5EF4-FFF2-40B4-BE49-F238E27FC236}">
                    <a16:creationId xmlns:a16="http://schemas.microsoft.com/office/drawing/2014/main" id="{1131C13D-25A6-FD45-8CCE-538182BFE12C}"/>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2799" name="Rectangle 9">
                <a:extLst>
                  <a:ext uri="{FF2B5EF4-FFF2-40B4-BE49-F238E27FC236}">
                    <a16:creationId xmlns:a16="http://schemas.microsoft.com/office/drawing/2014/main" id="{D29FF01B-9AE4-0343-A4CE-D6A11111CF94}"/>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2800" name="Rectangle 10">
                <a:extLst>
                  <a:ext uri="{FF2B5EF4-FFF2-40B4-BE49-F238E27FC236}">
                    <a16:creationId xmlns:a16="http://schemas.microsoft.com/office/drawing/2014/main" id="{0E6AF94A-D6FB-5641-A2E5-CC650C0EA207}"/>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2801" name="Rectangle 11">
                <a:extLst>
                  <a:ext uri="{FF2B5EF4-FFF2-40B4-BE49-F238E27FC236}">
                    <a16:creationId xmlns:a16="http://schemas.microsoft.com/office/drawing/2014/main" id="{7D1431C0-3029-1142-B434-24F1185DF101}"/>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2802" name="Rectangle 12">
                <a:extLst>
                  <a:ext uri="{FF2B5EF4-FFF2-40B4-BE49-F238E27FC236}">
                    <a16:creationId xmlns:a16="http://schemas.microsoft.com/office/drawing/2014/main" id="{38D033A3-D550-EF47-AAB7-6EDC1F7658D8}"/>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2803" name="Rectangle 13">
                <a:extLst>
                  <a:ext uri="{FF2B5EF4-FFF2-40B4-BE49-F238E27FC236}">
                    <a16:creationId xmlns:a16="http://schemas.microsoft.com/office/drawing/2014/main" id="{F9FE6796-9FBB-7E45-A637-502DDF7190CE}"/>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nvGrpSpPr>
            <p:cNvPr id="32783" name="Group 14">
              <a:extLst>
                <a:ext uri="{FF2B5EF4-FFF2-40B4-BE49-F238E27FC236}">
                  <a16:creationId xmlns:a16="http://schemas.microsoft.com/office/drawing/2014/main" id="{200F8D00-6E1E-4147-80EB-90F627E8E9D8}"/>
                </a:ext>
              </a:extLst>
            </p:cNvPr>
            <p:cNvGrpSpPr>
              <a:grpSpLocks/>
            </p:cNvGrpSpPr>
            <p:nvPr/>
          </p:nvGrpSpPr>
          <p:grpSpPr bwMode="auto">
            <a:xfrm>
              <a:off x="0" y="4224"/>
              <a:ext cx="5760" cy="96"/>
              <a:chOff x="48" y="336"/>
              <a:chExt cx="6192" cy="48"/>
            </a:xfrm>
          </p:grpSpPr>
          <p:sp>
            <p:nvSpPr>
              <p:cNvPr id="32784" name="Rectangle 15">
                <a:extLst>
                  <a:ext uri="{FF2B5EF4-FFF2-40B4-BE49-F238E27FC236}">
                    <a16:creationId xmlns:a16="http://schemas.microsoft.com/office/drawing/2014/main" id="{4F25BD6C-7CD8-DD46-92CD-356B0C8C797A}"/>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2785" name="Rectangle 16">
                <a:extLst>
                  <a:ext uri="{FF2B5EF4-FFF2-40B4-BE49-F238E27FC236}">
                    <a16:creationId xmlns:a16="http://schemas.microsoft.com/office/drawing/2014/main" id="{33D9DE82-5504-A04F-B23A-CC367FA1CB97}"/>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2786" name="Rectangle 17">
                <a:extLst>
                  <a:ext uri="{FF2B5EF4-FFF2-40B4-BE49-F238E27FC236}">
                    <a16:creationId xmlns:a16="http://schemas.microsoft.com/office/drawing/2014/main" id="{F68670EF-2E03-AB4F-8E28-2AE430F2CF9A}"/>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2787" name="Rectangle 18">
                <a:extLst>
                  <a:ext uri="{FF2B5EF4-FFF2-40B4-BE49-F238E27FC236}">
                    <a16:creationId xmlns:a16="http://schemas.microsoft.com/office/drawing/2014/main" id="{ABB7426D-E9A2-3C46-8941-7B399BBDBE8E}"/>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2788" name="Rectangle 19">
                <a:extLst>
                  <a:ext uri="{FF2B5EF4-FFF2-40B4-BE49-F238E27FC236}">
                    <a16:creationId xmlns:a16="http://schemas.microsoft.com/office/drawing/2014/main" id="{F22EAB54-ABEC-EF4B-969D-EDB68D14F2F2}"/>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2789" name="Rectangle 20">
                <a:extLst>
                  <a:ext uri="{FF2B5EF4-FFF2-40B4-BE49-F238E27FC236}">
                    <a16:creationId xmlns:a16="http://schemas.microsoft.com/office/drawing/2014/main" id="{0B1DF4F9-997D-BD48-A694-D4C9AB127E84}"/>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2790" name="Rectangle 21">
                <a:extLst>
                  <a:ext uri="{FF2B5EF4-FFF2-40B4-BE49-F238E27FC236}">
                    <a16:creationId xmlns:a16="http://schemas.microsoft.com/office/drawing/2014/main" id="{3496F07A-03BD-834C-A7F5-304DE605B019}"/>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2791" name="Rectangle 22">
                <a:extLst>
                  <a:ext uri="{FF2B5EF4-FFF2-40B4-BE49-F238E27FC236}">
                    <a16:creationId xmlns:a16="http://schemas.microsoft.com/office/drawing/2014/main" id="{7F467F54-B5CC-0444-AC8E-4CF17F82AC76}"/>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2792" name="Rectangle 23">
                <a:extLst>
                  <a:ext uri="{FF2B5EF4-FFF2-40B4-BE49-F238E27FC236}">
                    <a16:creationId xmlns:a16="http://schemas.microsoft.com/office/drawing/2014/main" id="{A491DEB0-005A-2341-8FE0-6894B22780B1}"/>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2793" name="Rectangle 24">
                <a:extLst>
                  <a:ext uri="{FF2B5EF4-FFF2-40B4-BE49-F238E27FC236}">
                    <a16:creationId xmlns:a16="http://schemas.microsoft.com/office/drawing/2014/main" id="{80AD5B8B-E670-864E-8E4C-8EB48F014003}"/>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sp>
        <p:nvSpPr>
          <p:cNvPr id="32771" name="Text Box 25">
            <a:extLst>
              <a:ext uri="{FF2B5EF4-FFF2-40B4-BE49-F238E27FC236}">
                <a16:creationId xmlns:a16="http://schemas.microsoft.com/office/drawing/2014/main" id="{122F624C-CA60-6F46-B54E-F02ACB5CB3C3}"/>
              </a:ext>
            </a:extLst>
          </p:cNvPr>
          <p:cNvSpPr txBox="1">
            <a:spLocks noChangeArrowheads="1"/>
          </p:cNvSpPr>
          <p:nvPr/>
        </p:nvSpPr>
        <p:spPr bwMode="auto">
          <a:xfrm>
            <a:off x="4159250" y="2905125"/>
            <a:ext cx="3343275" cy="26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spAutoFit/>
          </a:bodyPr>
          <a:lstStyle>
            <a:lvl1pPr defTabSz="449263" eaLnBrk="0" hangingPunct="0">
              <a:tabLst>
                <a:tab pos="723900" algn="l"/>
                <a:tab pos="1447800" algn="l"/>
                <a:tab pos="2171700" algn="l"/>
                <a:tab pos="2895600" algn="l"/>
              </a:tabLst>
              <a:defRPr sz="2400">
                <a:solidFill>
                  <a:schemeClr val="tx1"/>
                </a:solidFill>
                <a:latin typeface="Calibri" panose="020F0502020204030204" pitchFamily="34" charset="0"/>
                <a:ea typeface="ＭＳ Ｐゴシック" panose="020B0600070205080204" pitchFamily="34" charset="-128"/>
              </a:defRPr>
            </a:lvl1pPr>
            <a:lvl2pPr marL="742950" indent="-285750" defTabSz="449263" eaLnBrk="0" hangingPunct="0">
              <a:tabLst>
                <a:tab pos="723900" algn="l"/>
                <a:tab pos="1447800" algn="l"/>
                <a:tab pos="2171700" algn="l"/>
                <a:tab pos="2895600" algn="l"/>
              </a:tabLst>
              <a:defRPr sz="2400">
                <a:solidFill>
                  <a:schemeClr val="tx1"/>
                </a:solidFill>
                <a:latin typeface="Calibri" panose="020F0502020204030204" pitchFamily="34" charset="0"/>
                <a:ea typeface="ＭＳ Ｐゴシック" panose="020B0600070205080204" pitchFamily="34" charset="-128"/>
              </a:defRPr>
            </a:lvl2pPr>
            <a:lvl3pPr marL="1143000" indent="-228600" defTabSz="449263" eaLnBrk="0" hangingPunct="0">
              <a:tabLst>
                <a:tab pos="723900" algn="l"/>
                <a:tab pos="1447800" algn="l"/>
                <a:tab pos="2171700" algn="l"/>
                <a:tab pos="2895600"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defTabSz="449263" eaLnBrk="0" hangingPunct="0">
              <a:tabLst>
                <a:tab pos="723900" algn="l"/>
                <a:tab pos="1447800" algn="l"/>
                <a:tab pos="2171700" algn="l"/>
                <a:tab pos="2895600" algn="l"/>
              </a:tabLst>
              <a:defRPr sz="2400">
                <a:solidFill>
                  <a:schemeClr val="tx1"/>
                </a:solidFill>
                <a:latin typeface="Calibri" panose="020F0502020204030204" pitchFamily="34" charset="0"/>
                <a:ea typeface="ＭＳ Ｐゴシック" panose="020B0600070205080204" pitchFamily="34" charset="-128"/>
              </a:defRPr>
            </a:lvl4pPr>
            <a:lvl5pPr marL="2057400" indent="-228600" defTabSz="449263" eaLnBrk="0" hangingPunct="0">
              <a:tabLst>
                <a:tab pos="723900" algn="l"/>
                <a:tab pos="1447800" algn="l"/>
                <a:tab pos="2171700" algn="l"/>
                <a:tab pos="2895600" algn="l"/>
              </a:tabLst>
              <a:defRPr sz="2400">
                <a:solidFill>
                  <a:schemeClr val="tx1"/>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tx1"/>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tx1"/>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tx1"/>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tx1"/>
                </a:solidFill>
                <a:latin typeface="Calibri" panose="020F0502020204030204" pitchFamily="34" charset="0"/>
                <a:ea typeface="ＭＳ Ｐゴシック" panose="020B0600070205080204" pitchFamily="34" charset="-128"/>
              </a:defRPr>
            </a:lvl9pPr>
          </a:lstStyle>
          <a:p>
            <a:pPr eaLnBrk="1" hangingPunct="1">
              <a:lnSpc>
                <a:spcPct val="94000"/>
              </a:lnSpc>
              <a:buClr>
                <a:srgbClr val="000000"/>
              </a:buClr>
              <a:buSzPct val="45000"/>
              <a:buFont typeface="Wingdings" pitchFamily="2" charset="2"/>
              <a:buNone/>
            </a:pPr>
            <a:r>
              <a:rPr lang="en-GB" altLang="en-US" sz="1800" b="1">
                <a:solidFill>
                  <a:srgbClr val="000000"/>
                </a:solidFill>
                <a:latin typeface="Courier New" panose="02070309020205020404" pitchFamily="49" charset="0"/>
              </a:rPr>
              <a:t>AT</a:t>
            </a:r>
            <a:r>
              <a:rPr lang="en-GB" altLang="en-US" sz="1800" b="1">
                <a:solidFill>
                  <a:srgbClr val="FF0000"/>
                </a:solidFill>
                <a:latin typeface="Courier New" panose="02070309020205020404" pitchFamily="49" charset="0"/>
              </a:rPr>
              <a:t>A</a:t>
            </a:r>
            <a:r>
              <a:rPr lang="en-GB" altLang="en-US" sz="1800" b="1">
                <a:solidFill>
                  <a:srgbClr val="000000"/>
                </a:solidFill>
                <a:latin typeface="Courier New" panose="02070309020205020404" pitchFamily="49" charset="0"/>
              </a:rPr>
              <a:t>GG</a:t>
            </a:r>
            <a:r>
              <a:rPr lang="en-GB" altLang="en-US" sz="1800" b="1">
                <a:solidFill>
                  <a:srgbClr val="FF0000"/>
                </a:solidFill>
                <a:latin typeface="Courier New" panose="02070309020205020404" pitchFamily="49" charset="0"/>
              </a:rPr>
              <a:t>G</a:t>
            </a:r>
            <a:r>
              <a:rPr lang="en-GB" altLang="en-US" sz="1800" b="1">
                <a:solidFill>
                  <a:srgbClr val="000000"/>
                </a:solidFill>
                <a:latin typeface="Courier New" panose="02070309020205020404" pitchFamily="49" charset="0"/>
              </a:rPr>
              <a:t>CACTTT</a:t>
            </a:r>
            <a:r>
              <a:rPr lang="en-GB" altLang="en-US" sz="1800" b="1">
                <a:solidFill>
                  <a:srgbClr val="FF0000"/>
                </a:solidFill>
                <a:latin typeface="Courier New" panose="02070309020205020404" pitchFamily="49" charset="0"/>
              </a:rPr>
              <a:t>-</a:t>
            </a:r>
            <a:r>
              <a:rPr lang="en-GB" altLang="en-US" sz="1800" b="1">
                <a:solidFill>
                  <a:srgbClr val="000000"/>
                </a:solidFill>
                <a:latin typeface="Courier New" panose="02070309020205020404" pitchFamily="49" charset="0"/>
              </a:rPr>
              <a:t>GCGAT</a:t>
            </a:r>
            <a:r>
              <a:rPr lang="en-GB" altLang="en-US" sz="1800" b="1">
                <a:solidFill>
                  <a:srgbClr val="FF0000"/>
                </a:solidFill>
                <a:latin typeface="Courier New" panose="02070309020205020404" pitchFamily="49" charset="0"/>
              </a:rPr>
              <a:t>G</a:t>
            </a:r>
            <a:r>
              <a:rPr lang="en-GB" altLang="en-US" sz="1800" b="1">
                <a:solidFill>
                  <a:srgbClr val="000000"/>
                </a:solidFill>
                <a:latin typeface="Courier New" panose="02070309020205020404" pitchFamily="49" charset="0"/>
              </a:rPr>
              <a:t>A</a:t>
            </a:r>
          </a:p>
        </p:txBody>
      </p:sp>
      <p:sp>
        <p:nvSpPr>
          <p:cNvPr id="32772" name="Text Box 26">
            <a:extLst>
              <a:ext uri="{FF2B5EF4-FFF2-40B4-BE49-F238E27FC236}">
                <a16:creationId xmlns:a16="http://schemas.microsoft.com/office/drawing/2014/main" id="{E7033505-366E-F64F-B48D-9930C880404C}"/>
              </a:ext>
            </a:extLst>
          </p:cNvPr>
          <p:cNvSpPr txBox="1">
            <a:spLocks noChangeArrowheads="1"/>
          </p:cNvSpPr>
          <p:nvPr/>
        </p:nvSpPr>
        <p:spPr bwMode="auto">
          <a:xfrm>
            <a:off x="4165600" y="3105150"/>
            <a:ext cx="2657475" cy="26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spAutoFit/>
          </a:bodyPr>
          <a:lstStyle>
            <a:lvl1pPr defTabSz="449263" eaLnBrk="0" hangingPunct="0">
              <a:tabLst>
                <a:tab pos="723900" algn="l"/>
                <a:tab pos="1447800" algn="l"/>
                <a:tab pos="2171700" algn="l"/>
              </a:tabLst>
              <a:defRPr sz="2400">
                <a:solidFill>
                  <a:schemeClr val="tx1"/>
                </a:solidFill>
                <a:latin typeface="Calibri" panose="020F0502020204030204" pitchFamily="34" charset="0"/>
                <a:ea typeface="ＭＳ Ｐゴシック" panose="020B0600070205080204" pitchFamily="34" charset="-128"/>
              </a:defRPr>
            </a:lvl1pPr>
            <a:lvl2pPr marL="742950" indent="-285750" defTabSz="449263" eaLnBrk="0" hangingPunct="0">
              <a:tabLst>
                <a:tab pos="723900" algn="l"/>
                <a:tab pos="1447800" algn="l"/>
                <a:tab pos="2171700" algn="l"/>
              </a:tabLst>
              <a:defRPr sz="2400">
                <a:solidFill>
                  <a:schemeClr val="tx1"/>
                </a:solidFill>
                <a:latin typeface="Calibri" panose="020F0502020204030204" pitchFamily="34" charset="0"/>
                <a:ea typeface="ＭＳ Ｐゴシック" panose="020B0600070205080204" pitchFamily="34" charset="-128"/>
              </a:defRPr>
            </a:lvl2pPr>
            <a:lvl3pPr marL="1143000" indent="-228600" defTabSz="449263" eaLnBrk="0" hangingPunct="0">
              <a:tabLst>
                <a:tab pos="723900" algn="l"/>
                <a:tab pos="1447800" algn="l"/>
                <a:tab pos="2171700"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defTabSz="449263" eaLnBrk="0" hangingPunct="0">
              <a:tabLst>
                <a:tab pos="723900" algn="l"/>
                <a:tab pos="1447800" algn="l"/>
                <a:tab pos="2171700" algn="l"/>
              </a:tabLst>
              <a:defRPr sz="2400">
                <a:solidFill>
                  <a:schemeClr val="tx1"/>
                </a:solidFill>
                <a:latin typeface="Calibri" panose="020F0502020204030204" pitchFamily="34" charset="0"/>
                <a:ea typeface="ＭＳ Ｐゴシック" panose="020B0600070205080204" pitchFamily="34" charset="-128"/>
              </a:defRPr>
            </a:lvl4pPr>
            <a:lvl5pPr marL="2057400" indent="-228600" defTabSz="449263" eaLnBrk="0" hangingPunct="0">
              <a:tabLst>
                <a:tab pos="723900" algn="l"/>
                <a:tab pos="1447800" algn="l"/>
                <a:tab pos="2171700" algn="l"/>
              </a:tabLst>
              <a:defRPr sz="2400">
                <a:solidFill>
                  <a:schemeClr val="tx1"/>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723900" algn="l"/>
                <a:tab pos="1447800" algn="l"/>
                <a:tab pos="2171700" algn="l"/>
              </a:tabLst>
              <a:defRPr sz="2400">
                <a:solidFill>
                  <a:schemeClr val="tx1"/>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723900" algn="l"/>
                <a:tab pos="1447800" algn="l"/>
                <a:tab pos="2171700" algn="l"/>
              </a:tabLst>
              <a:defRPr sz="2400">
                <a:solidFill>
                  <a:schemeClr val="tx1"/>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723900" algn="l"/>
                <a:tab pos="1447800" algn="l"/>
                <a:tab pos="2171700" algn="l"/>
              </a:tabLst>
              <a:defRPr sz="2400">
                <a:solidFill>
                  <a:schemeClr val="tx1"/>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723900" algn="l"/>
                <a:tab pos="1447800" algn="l"/>
                <a:tab pos="2171700" algn="l"/>
              </a:tabLst>
              <a:defRPr sz="2400">
                <a:solidFill>
                  <a:schemeClr val="tx1"/>
                </a:solidFill>
                <a:latin typeface="Calibri" panose="020F0502020204030204" pitchFamily="34" charset="0"/>
                <a:ea typeface="ＭＳ Ｐゴシック" panose="020B0600070205080204" pitchFamily="34" charset="-128"/>
              </a:defRPr>
            </a:lvl9pPr>
          </a:lstStyle>
          <a:p>
            <a:pPr eaLnBrk="1">
              <a:lnSpc>
                <a:spcPct val="94000"/>
              </a:lnSpc>
              <a:buClr>
                <a:srgbClr val="000000"/>
              </a:buClr>
              <a:buSzPct val="45000"/>
              <a:buFont typeface="Wingdings" pitchFamily="2" charset="2"/>
              <a:buNone/>
            </a:pPr>
            <a:r>
              <a:rPr lang="en-GB" altLang="en-US" sz="1800" b="1">
                <a:solidFill>
                  <a:srgbClr val="000000"/>
                </a:solidFill>
                <a:latin typeface="Courier New" panose="02070309020205020404" pitchFamily="49" charset="0"/>
              </a:rPr>
              <a:t>** *  *** ** *****</a:t>
            </a:r>
          </a:p>
        </p:txBody>
      </p:sp>
      <p:sp>
        <p:nvSpPr>
          <p:cNvPr id="32773" name="Text Box 27">
            <a:extLst>
              <a:ext uri="{FF2B5EF4-FFF2-40B4-BE49-F238E27FC236}">
                <a16:creationId xmlns:a16="http://schemas.microsoft.com/office/drawing/2014/main" id="{A94597A6-C753-E14F-8B09-817B117B2593}"/>
              </a:ext>
            </a:extLst>
          </p:cNvPr>
          <p:cNvSpPr txBox="1">
            <a:spLocks noChangeArrowheads="1"/>
          </p:cNvSpPr>
          <p:nvPr/>
        </p:nvSpPr>
        <p:spPr bwMode="auto">
          <a:xfrm>
            <a:off x="4183063" y="2665413"/>
            <a:ext cx="3298825" cy="26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spAutoFit/>
          </a:bodyPr>
          <a:lstStyle>
            <a:lvl1pPr defTabSz="449263" eaLnBrk="0" hangingPunct="0">
              <a:tabLst>
                <a:tab pos="723900" algn="l"/>
                <a:tab pos="1447800" algn="l"/>
                <a:tab pos="2171700" algn="l"/>
                <a:tab pos="2895600" algn="l"/>
              </a:tabLst>
              <a:defRPr sz="2400">
                <a:solidFill>
                  <a:schemeClr val="tx1"/>
                </a:solidFill>
                <a:latin typeface="Calibri" panose="020F0502020204030204" pitchFamily="34" charset="0"/>
                <a:ea typeface="ＭＳ Ｐゴシック" panose="020B0600070205080204" pitchFamily="34" charset="-128"/>
              </a:defRPr>
            </a:lvl1pPr>
            <a:lvl2pPr marL="742950" indent="-285750" defTabSz="449263" eaLnBrk="0" hangingPunct="0">
              <a:tabLst>
                <a:tab pos="723900" algn="l"/>
                <a:tab pos="1447800" algn="l"/>
                <a:tab pos="2171700" algn="l"/>
                <a:tab pos="2895600" algn="l"/>
              </a:tabLst>
              <a:defRPr sz="2400">
                <a:solidFill>
                  <a:schemeClr val="tx1"/>
                </a:solidFill>
                <a:latin typeface="Calibri" panose="020F0502020204030204" pitchFamily="34" charset="0"/>
                <a:ea typeface="ＭＳ Ｐゴシック" panose="020B0600070205080204" pitchFamily="34" charset="-128"/>
              </a:defRPr>
            </a:lvl2pPr>
            <a:lvl3pPr marL="1143000" indent="-228600" defTabSz="449263" eaLnBrk="0" hangingPunct="0">
              <a:tabLst>
                <a:tab pos="723900" algn="l"/>
                <a:tab pos="1447800" algn="l"/>
                <a:tab pos="2171700" algn="l"/>
                <a:tab pos="2895600"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defTabSz="449263" eaLnBrk="0" hangingPunct="0">
              <a:tabLst>
                <a:tab pos="723900" algn="l"/>
                <a:tab pos="1447800" algn="l"/>
                <a:tab pos="2171700" algn="l"/>
                <a:tab pos="2895600" algn="l"/>
              </a:tabLst>
              <a:defRPr sz="2400">
                <a:solidFill>
                  <a:schemeClr val="tx1"/>
                </a:solidFill>
                <a:latin typeface="Calibri" panose="020F0502020204030204" pitchFamily="34" charset="0"/>
                <a:ea typeface="ＭＳ Ｐゴシック" panose="020B0600070205080204" pitchFamily="34" charset="-128"/>
              </a:defRPr>
            </a:lvl4pPr>
            <a:lvl5pPr marL="2057400" indent="-228600" defTabSz="449263" eaLnBrk="0" hangingPunct="0">
              <a:tabLst>
                <a:tab pos="723900" algn="l"/>
                <a:tab pos="1447800" algn="l"/>
                <a:tab pos="2171700" algn="l"/>
                <a:tab pos="2895600" algn="l"/>
              </a:tabLst>
              <a:defRPr sz="2400">
                <a:solidFill>
                  <a:schemeClr val="tx1"/>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tx1"/>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tx1"/>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tx1"/>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tx1"/>
                </a:solidFill>
                <a:latin typeface="Calibri" panose="020F0502020204030204" pitchFamily="34" charset="0"/>
                <a:ea typeface="ＭＳ Ｐゴシック" panose="020B0600070205080204" pitchFamily="34" charset="-128"/>
              </a:defRPr>
            </a:lvl9pPr>
          </a:lstStyle>
          <a:p>
            <a:pPr eaLnBrk="1" hangingPunct="1">
              <a:lnSpc>
                <a:spcPct val="94000"/>
              </a:lnSpc>
              <a:buClr>
                <a:srgbClr val="000000"/>
              </a:buClr>
              <a:buSzPct val="45000"/>
              <a:buFont typeface="Wingdings" pitchFamily="2" charset="2"/>
              <a:buNone/>
            </a:pPr>
            <a:r>
              <a:rPr lang="en-GB" altLang="en-US" sz="1800" b="1">
                <a:solidFill>
                  <a:srgbClr val="000000"/>
                </a:solidFill>
                <a:latin typeface="Courier New" panose="02070309020205020404" pitchFamily="49" charset="0"/>
              </a:rPr>
              <a:t>AT</a:t>
            </a:r>
            <a:r>
              <a:rPr lang="en-GB" altLang="en-US" sz="1800" b="1">
                <a:solidFill>
                  <a:srgbClr val="00FF00"/>
                </a:solidFill>
                <a:latin typeface="Courier New" panose="02070309020205020404" pitchFamily="49" charset="0"/>
              </a:rPr>
              <a:t>T</a:t>
            </a:r>
            <a:r>
              <a:rPr lang="en-GB" altLang="en-US" sz="1800" b="1">
                <a:solidFill>
                  <a:srgbClr val="000000"/>
                </a:solidFill>
                <a:latin typeface="Courier New" panose="02070309020205020404" pitchFamily="49" charset="0"/>
              </a:rPr>
              <a:t>G</a:t>
            </a:r>
            <a:r>
              <a:rPr lang="en-GB" altLang="en-US" sz="1800" b="1">
                <a:solidFill>
                  <a:srgbClr val="00FF00"/>
                </a:solidFill>
                <a:latin typeface="Courier New" panose="02070309020205020404" pitchFamily="49" charset="0"/>
              </a:rPr>
              <a:t>C</a:t>
            </a:r>
            <a:r>
              <a:rPr lang="en-GB" altLang="en-US" sz="1800" b="1">
                <a:solidFill>
                  <a:srgbClr val="000000"/>
                </a:solidFill>
                <a:latin typeface="Courier New" panose="02070309020205020404" pitchFamily="49" charset="0"/>
              </a:rPr>
              <a:t>CCAC</a:t>
            </a:r>
            <a:r>
              <a:rPr lang="en-GB" altLang="en-US" sz="1800" b="1">
                <a:solidFill>
                  <a:srgbClr val="00FF00"/>
                </a:solidFill>
                <a:latin typeface="Courier New" panose="02070309020205020404" pitchFamily="49" charset="0"/>
              </a:rPr>
              <a:t>G</a:t>
            </a:r>
            <a:r>
              <a:rPr lang="en-GB" altLang="en-US" sz="1800" b="1">
                <a:solidFill>
                  <a:srgbClr val="000000"/>
                </a:solidFill>
                <a:latin typeface="Courier New" panose="02070309020205020404" pitchFamily="49" charset="0"/>
              </a:rPr>
              <a:t>TTCG</a:t>
            </a:r>
            <a:r>
              <a:rPr lang="en-GB" altLang="en-US" sz="1800" b="1">
                <a:solidFill>
                  <a:srgbClr val="00FF00"/>
                </a:solidFill>
                <a:latin typeface="Courier New" panose="02070309020205020404" pitchFamily="49" charset="0"/>
              </a:rPr>
              <a:t>C</a:t>
            </a:r>
            <a:r>
              <a:rPr lang="en-GB" altLang="en-US" sz="1800" b="1">
                <a:solidFill>
                  <a:srgbClr val="000000"/>
                </a:solidFill>
                <a:latin typeface="Courier New" panose="02070309020205020404" pitchFamily="49" charset="0"/>
              </a:rPr>
              <a:t>GATC</a:t>
            </a:r>
            <a:r>
              <a:rPr lang="en-GB" altLang="en-US" sz="1800" b="1">
                <a:solidFill>
                  <a:srgbClr val="00FF00"/>
                </a:solidFill>
                <a:latin typeface="Courier New" panose="02070309020205020404" pitchFamily="49" charset="0"/>
              </a:rPr>
              <a:t>G</a:t>
            </a:r>
          </a:p>
        </p:txBody>
      </p:sp>
      <p:sp>
        <p:nvSpPr>
          <p:cNvPr id="32774" name="Text Box 28">
            <a:extLst>
              <a:ext uri="{FF2B5EF4-FFF2-40B4-BE49-F238E27FC236}">
                <a16:creationId xmlns:a16="http://schemas.microsoft.com/office/drawing/2014/main" id="{9F81C7FB-6DCD-174E-8956-B1138C6D62A8}"/>
              </a:ext>
            </a:extLst>
          </p:cNvPr>
          <p:cNvSpPr txBox="1">
            <a:spLocks noChangeArrowheads="1"/>
          </p:cNvSpPr>
          <p:nvPr/>
        </p:nvSpPr>
        <p:spPr bwMode="auto">
          <a:xfrm>
            <a:off x="4197174" y="2209800"/>
            <a:ext cx="3127375" cy="3434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spAutoFit/>
          </a:bodyPr>
          <a:lstStyle>
            <a:lvl1pPr defTabSz="449263" eaLnBrk="0" hangingPunct="0">
              <a:tabLst>
                <a:tab pos="723900" algn="l"/>
                <a:tab pos="1447800" algn="l"/>
                <a:tab pos="2171700" algn="l"/>
              </a:tabLst>
              <a:defRPr sz="2400">
                <a:solidFill>
                  <a:schemeClr val="tx1"/>
                </a:solidFill>
                <a:latin typeface="Calibri" panose="020F0502020204030204" pitchFamily="34" charset="0"/>
                <a:ea typeface="ＭＳ Ｐゴシック" panose="020B0600070205080204" pitchFamily="34" charset="-128"/>
              </a:defRPr>
            </a:lvl1pPr>
            <a:lvl2pPr marL="742950" indent="-285750" defTabSz="449263" eaLnBrk="0" hangingPunct="0">
              <a:tabLst>
                <a:tab pos="723900" algn="l"/>
                <a:tab pos="1447800" algn="l"/>
                <a:tab pos="2171700" algn="l"/>
              </a:tabLst>
              <a:defRPr sz="2400">
                <a:solidFill>
                  <a:schemeClr val="tx1"/>
                </a:solidFill>
                <a:latin typeface="Calibri" panose="020F0502020204030204" pitchFamily="34" charset="0"/>
                <a:ea typeface="ＭＳ Ｐゴシック" panose="020B0600070205080204" pitchFamily="34" charset="-128"/>
              </a:defRPr>
            </a:lvl2pPr>
            <a:lvl3pPr marL="1143000" indent="-228600" defTabSz="449263" eaLnBrk="0" hangingPunct="0">
              <a:tabLst>
                <a:tab pos="723900" algn="l"/>
                <a:tab pos="1447800" algn="l"/>
                <a:tab pos="2171700"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defTabSz="449263" eaLnBrk="0" hangingPunct="0">
              <a:tabLst>
                <a:tab pos="723900" algn="l"/>
                <a:tab pos="1447800" algn="l"/>
                <a:tab pos="2171700" algn="l"/>
              </a:tabLst>
              <a:defRPr sz="2400">
                <a:solidFill>
                  <a:schemeClr val="tx1"/>
                </a:solidFill>
                <a:latin typeface="Calibri" panose="020F0502020204030204" pitchFamily="34" charset="0"/>
                <a:ea typeface="ＭＳ Ｐゴシック" panose="020B0600070205080204" pitchFamily="34" charset="-128"/>
              </a:defRPr>
            </a:lvl4pPr>
            <a:lvl5pPr marL="2057400" indent="-228600" defTabSz="449263" eaLnBrk="0" hangingPunct="0">
              <a:tabLst>
                <a:tab pos="723900" algn="l"/>
                <a:tab pos="1447800" algn="l"/>
                <a:tab pos="2171700" algn="l"/>
              </a:tabLst>
              <a:defRPr sz="2400">
                <a:solidFill>
                  <a:schemeClr val="tx1"/>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723900" algn="l"/>
                <a:tab pos="1447800" algn="l"/>
                <a:tab pos="2171700" algn="l"/>
              </a:tabLst>
              <a:defRPr sz="2400">
                <a:solidFill>
                  <a:schemeClr val="tx1"/>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723900" algn="l"/>
                <a:tab pos="1447800" algn="l"/>
                <a:tab pos="2171700" algn="l"/>
              </a:tabLst>
              <a:defRPr sz="2400">
                <a:solidFill>
                  <a:schemeClr val="tx1"/>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723900" algn="l"/>
                <a:tab pos="1447800" algn="l"/>
                <a:tab pos="2171700" algn="l"/>
              </a:tabLst>
              <a:defRPr sz="2400">
                <a:solidFill>
                  <a:schemeClr val="tx1"/>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723900" algn="l"/>
                <a:tab pos="1447800" algn="l"/>
                <a:tab pos="2171700" algn="l"/>
              </a:tabLst>
              <a:defRPr sz="2400">
                <a:solidFill>
                  <a:schemeClr val="tx1"/>
                </a:solidFill>
                <a:latin typeface="Calibri" panose="020F0502020204030204" pitchFamily="34" charset="0"/>
                <a:ea typeface="ＭＳ Ｐゴシック" panose="020B0600070205080204" pitchFamily="34" charset="-128"/>
              </a:defRPr>
            </a:lvl9pPr>
          </a:lstStyle>
          <a:p>
            <a:pPr eaLnBrk="1">
              <a:lnSpc>
                <a:spcPct val="93000"/>
              </a:lnSpc>
              <a:buClr>
                <a:srgbClr val="000000"/>
              </a:buClr>
              <a:buSzPct val="45000"/>
              <a:buFont typeface="Wingdings" pitchFamily="2" charset="2"/>
              <a:buNone/>
            </a:pPr>
            <a:r>
              <a:rPr lang="en-GB" altLang="en-US" dirty="0">
                <a:solidFill>
                  <a:srgbClr val="000000"/>
                </a:solidFill>
                <a:latin typeface="Arial" panose="020B0604020202020204" pitchFamily="34" charset="0"/>
              </a:rPr>
              <a:t>Aligned sequences</a:t>
            </a:r>
          </a:p>
        </p:txBody>
      </p:sp>
      <p:sp>
        <p:nvSpPr>
          <p:cNvPr id="32775" name="Line 30">
            <a:extLst>
              <a:ext uri="{FF2B5EF4-FFF2-40B4-BE49-F238E27FC236}">
                <a16:creationId xmlns:a16="http://schemas.microsoft.com/office/drawing/2014/main" id="{235A2842-6FEE-F24F-AD3D-187B2AA4ECFD}"/>
              </a:ext>
            </a:extLst>
          </p:cNvPr>
          <p:cNvSpPr>
            <a:spLocks noChangeShapeType="1"/>
          </p:cNvSpPr>
          <p:nvPr/>
        </p:nvSpPr>
        <p:spPr bwMode="auto">
          <a:xfrm flipH="1">
            <a:off x="4446588" y="3747537"/>
            <a:ext cx="496887" cy="68580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2776" name="Text Box 31">
            <a:extLst>
              <a:ext uri="{FF2B5EF4-FFF2-40B4-BE49-F238E27FC236}">
                <a16:creationId xmlns:a16="http://schemas.microsoft.com/office/drawing/2014/main" id="{6BED639D-7038-6F40-8373-429CBACC2A07}"/>
              </a:ext>
            </a:extLst>
          </p:cNvPr>
          <p:cNvSpPr txBox="1">
            <a:spLocks noChangeArrowheads="1"/>
          </p:cNvSpPr>
          <p:nvPr/>
        </p:nvSpPr>
        <p:spPr bwMode="auto">
          <a:xfrm>
            <a:off x="6042025" y="3311525"/>
            <a:ext cx="1025525" cy="382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a:latin typeface="Arial" panose="020B0604020202020204" pitchFamily="34" charset="0"/>
            </a:endParaRPr>
          </a:p>
        </p:txBody>
      </p:sp>
      <p:sp>
        <p:nvSpPr>
          <p:cNvPr id="32777" name="Line 32">
            <a:extLst>
              <a:ext uri="{FF2B5EF4-FFF2-40B4-BE49-F238E27FC236}">
                <a16:creationId xmlns:a16="http://schemas.microsoft.com/office/drawing/2014/main" id="{31009996-E185-8045-AEB8-A81B859C839C}"/>
              </a:ext>
            </a:extLst>
          </p:cNvPr>
          <p:cNvSpPr>
            <a:spLocks noChangeShapeType="1"/>
          </p:cNvSpPr>
          <p:nvPr/>
        </p:nvSpPr>
        <p:spPr bwMode="auto">
          <a:xfrm>
            <a:off x="6219825" y="3747537"/>
            <a:ext cx="601663" cy="728662"/>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2778" name="Text Box 33">
            <a:extLst>
              <a:ext uri="{FF2B5EF4-FFF2-40B4-BE49-F238E27FC236}">
                <a16:creationId xmlns:a16="http://schemas.microsoft.com/office/drawing/2014/main" id="{9CCD69A3-1F7B-5746-87D3-038994E1F4D9}"/>
              </a:ext>
            </a:extLst>
          </p:cNvPr>
          <p:cNvSpPr txBox="1">
            <a:spLocks noChangeArrowheads="1"/>
          </p:cNvSpPr>
          <p:nvPr/>
        </p:nvSpPr>
        <p:spPr bwMode="auto">
          <a:xfrm>
            <a:off x="395288" y="3986453"/>
            <a:ext cx="3116238" cy="343492"/>
          </a:xfrm>
          <a:prstGeom prst="rect">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0" tIns="0" rIns="0" bIns="0">
            <a:spAutoFit/>
          </a:bodyPr>
          <a:lstStyle>
            <a:lvl1pPr defTabSz="449263" eaLnBrk="0" hangingPunct="0">
              <a:tabLst>
                <a:tab pos="723900" algn="l"/>
              </a:tabLst>
              <a:defRPr sz="2400">
                <a:solidFill>
                  <a:schemeClr val="tx1"/>
                </a:solidFill>
                <a:latin typeface="Calibri" panose="020F0502020204030204" pitchFamily="34" charset="0"/>
                <a:ea typeface="ＭＳ Ｐゴシック" panose="020B0600070205080204" pitchFamily="34" charset="-128"/>
              </a:defRPr>
            </a:lvl1pPr>
            <a:lvl2pPr marL="742950" indent="-285750" defTabSz="449263" eaLnBrk="0" hangingPunct="0">
              <a:tabLst>
                <a:tab pos="723900" algn="l"/>
              </a:tabLst>
              <a:defRPr sz="2400">
                <a:solidFill>
                  <a:schemeClr val="tx1"/>
                </a:solidFill>
                <a:latin typeface="Calibri" panose="020F0502020204030204" pitchFamily="34" charset="0"/>
                <a:ea typeface="ＭＳ Ｐゴシック" panose="020B0600070205080204" pitchFamily="34" charset="-128"/>
              </a:defRPr>
            </a:lvl2pPr>
            <a:lvl3pPr marL="1143000" indent="-228600" defTabSz="449263" eaLnBrk="0" hangingPunct="0">
              <a:tabLst>
                <a:tab pos="723900"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defTabSz="449263" eaLnBrk="0" hangingPunct="0">
              <a:tabLst>
                <a:tab pos="723900" algn="l"/>
              </a:tabLst>
              <a:defRPr sz="2400">
                <a:solidFill>
                  <a:schemeClr val="tx1"/>
                </a:solidFill>
                <a:latin typeface="Calibri" panose="020F0502020204030204" pitchFamily="34" charset="0"/>
                <a:ea typeface="ＭＳ Ｐゴシック" panose="020B0600070205080204" pitchFamily="34" charset="-128"/>
              </a:defRPr>
            </a:lvl4pPr>
            <a:lvl5pPr marL="2057400" indent="-228600" defTabSz="449263" eaLnBrk="0" hangingPunct="0">
              <a:tabLst>
                <a:tab pos="723900" algn="l"/>
              </a:tabLst>
              <a:defRPr sz="2400">
                <a:solidFill>
                  <a:schemeClr val="tx1"/>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723900" algn="l"/>
              </a:tabLst>
              <a:defRPr sz="2400">
                <a:solidFill>
                  <a:schemeClr val="tx1"/>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723900" algn="l"/>
              </a:tabLst>
              <a:defRPr sz="2400">
                <a:solidFill>
                  <a:schemeClr val="tx1"/>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723900" algn="l"/>
              </a:tabLst>
              <a:defRPr sz="2400">
                <a:solidFill>
                  <a:schemeClr val="tx1"/>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723900" algn="l"/>
              </a:tabLst>
              <a:defRPr sz="2400">
                <a:solidFill>
                  <a:schemeClr val="tx1"/>
                </a:solidFill>
                <a:latin typeface="Calibri" panose="020F0502020204030204" pitchFamily="34" charset="0"/>
                <a:ea typeface="ＭＳ Ｐゴシック" panose="020B0600070205080204" pitchFamily="34" charset="-128"/>
              </a:defRPr>
            </a:lvl9pPr>
          </a:lstStyle>
          <a:p>
            <a:pPr eaLnBrk="1">
              <a:lnSpc>
                <a:spcPct val="93000"/>
              </a:lnSpc>
              <a:buClr>
                <a:srgbClr val="000000"/>
              </a:buClr>
              <a:buSzPct val="45000"/>
              <a:buFont typeface="Wingdings" pitchFamily="2" charset="2"/>
              <a:buNone/>
            </a:pPr>
            <a:r>
              <a:rPr lang="en-GB" altLang="en-US" dirty="0">
                <a:solidFill>
                  <a:schemeClr val="hlink"/>
                </a:solidFill>
                <a:latin typeface="Arial" panose="020B0604020202020204" pitchFamily="34" charset="0"/>
              </a:rPr>
              <a:t>Alternative hypotheses</a:t>
            </a:r>
          </a:p>
        </p:txBody>
      </p:sp>
      <p:sp>
        <p:nvSpPr>
          <p:cNvPr id="32779" name="Text Box 34">
            <a:extLst>
              <a:ext uri="{FF2B5EF4-FFF2-40B4-BE49-F238E27FC236}">
                <a16:creationId xmlns:a16="http://schemas.microsoft.com/office/drawing/2014/main" id="{509B7B52-0F12-1646-95E0-08C7D0699339}"/>
              </a:ext>
            </a:extLst>
          </p:cNvPr>
          <p:cNvSpPr txBox="1">
            <a:spLocks noChangeArrowheads="1"/>
          </p:cNvSpPr>
          <p:nvPr/>
        </p:nvSpPr>
        <p:spPr bwMode="auto">
          <a:xfrm>
            <a:off x="3251200" y="4497191"/>
            <a:ext cx="1981312" cy="343492"/>
          </a:xfrm>
          <a:prstGeom prst="rect">
            <a:avLst/>
          </a:prstGeom>
          <a:solidFill>
            <a:srgbClr val="FFFF00"/>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0" tIns="0" rIns="0" bIns="0">
            <a:spAutoFit/>
          </a:bodyPr>
          <a:lstStyle>
            <a:lvl1pPr defTabSz="449263" eaLnBrk="0" hangingPunct="0">
              <a:tabLst>
                <a:tab pos="723900" algn="l"/>
                <a:tab pos="1447800" algn="l"/>
              </a:tabLst>
              <a:defRPr sz="2400">
                <a:solidFill>
                  <a:schemeClr val="tx1"/>
                </a:solidFill>
                <a:latin typeface="Calibri" panose="020F0502020204030204" pitchFamily="34" charset="0"/>
                <a:ea typeface="ＭＳ Ｐゴシック" panose="020B0600070205080204" pitchFamily="34" charset="-128"/>
              </a:defRPr>
            </a:lvl1pPr>
            <a:lvl2pPr marL="742950" indent="-285750" defTabSz="449263" eaLnBrk="0" hangingPunct="0">
              <a:tabLst>
                <a:tab pos="723900" algn="l"/>
                <a:tab pos="1447800" algn="l"/>
              </a:tabLst>
              <a:defRPr sz="2400">
                <a:solidFill>
                  <a:schemeClr val="tx1"/>
                </a:solidFill>
                <a:latin typeface="Calibri" panose="020F0502020204030204" pitchFamily="34" charset="0"/>
                <a:ea typeface="ＭＳ Ｐゴシック" panose="020B0600070205080204" pitchFamily="34" charset="-128"/>
              </a:defRPr>
            </a:lvl2pPr>
            <a:lvl3pPr marL="1143000" indent="-228600" defTabSz="449263" eaLnBrk="0" hangingPunct="0">
              <a:tabLst>
                <a:tab pos="723900" algn="l"/>
                <a:tab pos="1447800"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defTabSz="449263" eaLnBrk="0" hangingPunct="0">
              <a:tabLst>
                <a:tab pos="723900" algn="l"/>
                <a:tab pos="1447800" algn="l"/>
              </a:tabLst>
              <a:defRPr sz="2400">
                <a:solidFill>
                  <a:schemeClr val="tx1"/>
                </a:solidFill>
                <a:latin typeface="Calibri" panose="020F0502020204030204" pitchFamily="34" charset="0"/>
                <a:ea typeface="ＭＳ Ｐゴシック" panose="020B0600070205080204" pitchFamily="34" charset="-128"/>
              </a:defRPr>
            </a:lvl4pPr>
            <a:lvl5pPr marL="2057400" indent="-228600" defTabSz="449263" eaLnBrk="0" hangingPunct="0">
              <a:tabLst>
                <a:tab pos="723900" algn="l"/>
                <a:tab pos="1447800" algn="l"/>
              </a:tabLst>
              <a:defRPr sz="2400">
                <a:solidFill>
                  <a:schemeClr val="tx1"/>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723900" algn="l"/>
                <a:tab pos="1447800" algn="l"/>
              </a:tabLst>
              <a:defRPr sz="2400">
                <a:solidFill>
                  <a:schemeClr val="tx1"/>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723900" algn="l"/>
                <a:tab pos="1447800" algn="l"/>
              </a:tabLst>
              <a:defRPr sz="2400">
                <a:solidFill>
                  <a:schemeClr val="tx1"/>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723900" algn="l"/>
                <a:tab pos="1447800" algn="l"/>
              </a:tabLst>
              <a:defRPr sz="2400">
                <a:solidFill>
                  <a:schemeClr val="tx1"/>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723900" algn="l"/>
                <a:tab pos="1447800" algn="l"/>
              </a:tabLst>
              <a:defRPr sz="2400">
                <a:solidFill>
                  <a:schemeClr val="tx1"/>
                </a:solidFill>
                <a:latin typeface="Calibri" panose="020F0502020204030204" pitchFamily="34" charset="0"/>
                <a:ea typeface="ＭＳ Ｐゴシック" panose="020B0600070205080204" pitchFamily="34" charset="-128"/>
              </a:defRPr>
            </a:lvl9pPr>
          </a:lstStyle>
          <a:p>
            <a:pPr eaLnBrk="1">
              <a:lnSpc>
                <a:spcPct val="93000"/>
              </a:lnSpc>
              <a:buClr>
                <a:srgbClr val="000000"/>
              </a:buClr>
              <a:buSzPct val="45000"/>
              <a:buFont typeface="Wingdings" pitchFamily="2" charset="2"/>
              <a:buNone/>
            </a:pPr>
            <a:r>
              <a:rPr lang="en-GB" altLang="en-US" dirty="0">
                <a:solidFill>
                  <a:srgbClr val="000000"/>
                </a:solidFill>
                <a:latin typeface="Comic Sans MS" panose="030F0902030302020204" pitchFamily="66" charset="0"/>
              </a:rPr>
              <a:t>HOMOLOGY?</a:t>
            </a:r>
          </a:p>
        </p:txBody>
      </p:sp>
      <p:sp>
        <p:nvSpPr>
          <p:cNvPr id="32780" name="Text Box 35">
            <a:extLst>
              <a:ext uri="{FF2B5EF4-FFF2-40B4-BE49-F238E27FC236}">
                <a16:creationId xmlns:a16="http://schemas.microsoft.com/office/drawing/2014/main" id="{09BCC745-E14B-0544-8C7A-A15040F13FBE}"/>
              </a:ext>
            </a:extLst>
          </p:cNvPr>
          <p:cNvSpPr txBox="1">
            <a:spLocks noChangeArrowheads="1"/>
          </p:cNvSpPr>
          <p:nvPr/>
        </p:nvSpPr>
        <p:spPr bwMode="auto">
          <a:xfrm>
            <a:off x="6751638" y="4513066"/>
            <a:ext cx="1431482" cy="343492"/>
          </a:xfrm>
          <a:prstGeom prst="rect">
            <a:avLst/>
          </a:prstGeom>
          <a:solidFill>
            <a:srgbClr val="FFFF00"/>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0" tIns="0" rIns="0" bIns="0">
            <a:spAutoFit/>
          </a:bodyPr>
          <a:lstStyle>
            <a:lvl1pPr defTabSz="449263" eaLnBrk="0" hangingPunct="0">
              <a:tabLst>
                <a:tab pos="723900" algn="l"/>
              </a:tabLst>
              <a:defRPr sz="2400">
                <a:solidFill>
                  <a:schemeClr val="tx1"/>
                </a:solidFill>
                <a:latin typeface="Calibri" panose="020F0502020204030204" pitchFamily="34" charset="0"/>
                <a:ea typeface="ＭＳ Ｐゴシック" panose="020B0600070205080204" pitchFamily="34" charset="-128"/>
              </a:defRPr>
            </a:lvl1pPr>
            <a:lvl2pPr marL="742950" indent="-285750" defTabSz="449263" eaLnBrk="0" hangingPunct="0">
              <a:tabLst>
                <a:tab pos="723900" algn="l"/>
              </a:tabLst>
              <a:defRPr sz="2400">
                <a:solidFill>
                  <a:schemeClr val="tx1"/>
                </a:solidFill>
                <a:latin typeface="Calibri" panose="020F0502020204030204" pitchFamily="34" charset="0"/>
                <a:ea typeface="ＭＳ Ｐゴシック" panose="020B0600070205080204" pitchFamily="34" charset="-128"/>
              </a:defRPr>
            </a:lvl2pPr>
            <a:lvl3pPr marL="1143000" indent="-228600" defTabSz="449263" eaLnBrk="0" hangingPunct="0">
              <a:tabLst>
                <a:tab pos="723900"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defTabSz="449263" eaLnBrk="0" hangingPunct="0">
              <a:tabLst>
                <a:tab pos="723900" algn="l"/>
              </a:tabLst>
              <a:defRPr sz="2400">
                <a:solidFill>
                  <a:schemeClr val="tx1"/>
                </a:solidFill>
                <a:latin typeface="Calibri" panose="020F0502020204030204" pitchFamily="34" charset="0"/>
                <a:ea typeface="ＭＳ Ｐゴシック" panose="020B0600070205080204" pitchFamily="34" charset="-128"/>
              </a:defRPr>
            </a:lvl4pPr>
            <a:lvl5pPr marL="2057400" indent="-228600" defTabSz="449263" eaLnBrk="0" hangingPunct="0">
              <a:tabLst>
                <a:tab pos="723900" algn="l"/>
              </a:tabLst>
              <a:defRPr sz="2400">
                <a:solidFill>
                  <a:schemeClr val="tx1"/>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723900" algn="l"/>
              </a:tabLst>
              <a:defRPr sz="2400">
                <a:solidFill>
                  <a:schemeClr val="tx1"/>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723900" algn="l"/>
              </a:tabLst>
              <a:defRPr sz="2400">
                <a:solidFill>
                  <a:schemeClr val="tx1"/>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723900" algn="l"/>
              </a:tabLst>
              <a:defRPr sz="2400">
                <a:solidFill>
                  <a:schemeClr val="tx1"/>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723900" algn="l"/>
              </a:tabLst>
              <a:defRPr sz="2400">
                <a:solidFill>
                  <a:schemeClr val="tx1"/>
                </a:solidFill>
                <a:latin typeface="Calibri" panose="020F0502020204030204" pitchFamily="34" charset="0"/>
                <a:ea typeface="ＭＳ Ｐゴシック" panose="020B0600070205080204" pitchFamily="34" charset="-128"/>
              </a:defRPr>
            </a:lvl9pPr>
          </a:lstStyle>
          <a:p>
            <a:pPr eaLnBrk="1">
              <a:lnSpc>
                <a:spcPct val="93000"/>
              </a:lnSpc>
              <a:buClr>
                <a:srgbClr val="000000"/>
              </a:buClr>
              <a:buSzPct val="45000"/>
              <a:buFont typeface="Wingdings" pitchFamily="2" charset="2"/>
              <a:buNone/>
            </a:pPr>
            <a:r>
              <a:rPr lang="en-GB" altLang="en-US" dirty="0">
                <a:solidFill>
                  <a:srgbClr val="000000"/>
                </a:solidFill>
                <a:latin typeface="Comic Sans MS" panose="030F0902030302020204" pitchFamily="66" charset="0"/>
              </a:rPr>
              <a:t>CHANCE?</a:t>
            </a:r>
          </a:p>
        </p:txBody>
      </p:sp>
      <p:sp>
        <p:nvSpPr>
          <p:cNvPr id="2" name="Rectangle 25">
            <a:extLst>
              <a:ext uri="{FF2B5EF4-FFF2-40B4-BE49-F238E27FC236}">
                <a16:creationId xmlns:a16="http://schemas.microsoft.com/office/drawing/2014/main" id="{1695C46D-864A-36C4-8626-5C9FF4C7BBE1}"/>
              </a:ext>
            </a:extLst>
          </p:cNvPr>
          <p:cNvSpPr>
            <a:spLocks noChangeArrowheads="1"/>
          </p:cNvSpPr>
          <p:nvPr/>
        </p:nvSpPr>
        <p:spPr bwMode="auto">
          <a:xfrm>
            <a:off x="71438" y="540283"/>
            <a:ext cx="9072562" cy="668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r>
              <a:rPr lang="en-GB" altLang="en-US" sz="4000" dirty="0">
                <a:solidFill>
                  <a:srgbClr val="800000"/>
                </a:solidFill>
              </a:rPr>
              <a:t>Significance of an alignment</a:t>
            </a:r>
            <a:endParaRPr lang="it-IT" altLang="en-US" sz="4000" dirty="0">
              <a:solidFill>
                <a:srgbClr val="80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7" name="Group 2">
            <a:extLst>
              <a:ext uri="{FF2B5EF4-FFF2-40B4-BE49-F238E27FC236}">
                <a16:creationId xmlns:a16="http://schemas.microsoft.com/office/drawing/2014/main" id="{C7479D22-7221-5B43-8485-F989014E0D61}"/>
              </a:ext>
            </a:extLst>
          </p:cNvPr>
          <p:cNvGrpSpPr>
            <a:grpSpLocks/>
          </p:cNvGrpSpPr>
          <p:nvPr/>
        </p:nvGrpSpPr>
        <p:grpSpPr bwMode="auto">
          <a:xfrm>
            <a:off x="0" y="0"/>
            <a:ext cx="9144000" cy="6858000"/>
            <a:chOff x="0" y="0"/>
            <a:chExt cx="5760" cy="4320"/>
          </a:xfrm>
        </p:grpSpPr>
        <p:grpSp>
          <p:nvGrpSpPr>
            <p:cNvPr id="34821" name="Group 3">
              <a:extLst>
                <a:ext uri="{FF2B5EF4-FFF2-40B4-BE49-F238E27FC236}">
                  <a16:creationId xmlns:a16="http://schemas.microsoft.com/office/drawing/2014/main" id="{347186CB-BAA4-0240-8666-09865069F453}"/>
                </a:ext>
              </a:extLst>
            </p:cNvPr>
            <p:cNvGrpSpPr>
              <a:grpSpLocks/>
            </p:cNvGrpSpPr>
            <p:nvPr/>
          </p:nvGrpSpPr>
          <p:grpSpPr bwMode="auto">
            <a:xfrm>
              <a:off x="0" y="0"/>
              <a:ext cx="5760" cy="96"/>
              <a:chOff x="48" y="336"/>
              <a:chExt cx="6192" cy="48"/>
            </a:xfrm>
          </p:grpSpPr>
          <p:sp>
            <p:nvSpPr>
              <p:cNvPr id="34833" name="Rectangle 4">
                <a:extLst>
                  <a:ext uri="{FF2B5EF4-FFF2-40B4-BE49-F238E27FC236}">
                    <a16:creationId xmlns:a16="http://schemas.microsoft.com/office/drawing/2014/main" id="{0246CDF3-76F6-6A40-A31D-3001AEEFB6CB}"/>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4834" name="Rectangle 5">
                <a:extLst>
                  <a:ext uri="{FF2B5EF4-FFF2-40B4-BE49-F238E27FC236}">
                    <a16:creationId xmlns:a16="http://schemas.microsoft.com/office/drawing/2014/main" id="{B9438706-3110-584D-991A-84ED718A7EC7}"/>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4835" name="Rectangle 6">
                <a:extLst>
                  <a:ext uri="{FF2B5EF4-FFF2-40B4-BE49-F238E27FC236}">
                    <a16:creationId xmlns:a16="http://schemas.microsoft.com/office/drawing/2014/main" id="{ECD7573A-9644-194D-8850-A5F9D9DC4D37}"/>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4836" name="Rectangle 7">
                <a:extLst>
                  <a:ext uri="{FF2B5EF4-FFF2-40B4-BE49-F238E27FC236}">
                    <a16:creationId xmlns:a16="http://schemas.microsoft.com/office/drawing/2014/main" id="{98C804D5-7FBE-0842-BE67-159D3F12D2E3}"/>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4837" name="Rectangle 8">
                <a:extLst>
                  <a:ext uri="{FF2B5EF4-FFF2-40B4-BE49-F238E27FC236}">
                    <a16:creationId xmlns:a16="http://schemas.microsoft.com/office/drawing/2014/main" id="{C8E04350-370B-4141-853A-E9833E0D461F}"/>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4838" name="Rectangle 9">
                <a:extLst>
                  <a:ext uri="{FF2B5EF4-FFF2-40B4-BE49-F238E27FC236}">
                    <a16:creationId xmlns:a16="http://schemas.microsoft.com/office/drawing/2014/main" id="{50A4CA50-F43B-0647-8C8F-5774B09B4602}"/>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4839" name="Rectangle 10">
                <a:extLst>
                  <a:ext uri="{FF2B5EF4-FFF2-40B4-BE49-F238E27FC236}">
                    <a16:creationId xmlns:a16="http://schemas.microsoft.com/office/drawing/2014/main" id="{100148EE-7422-B14A-8ED6-1882D883D241}"/>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4840" name="Rectangle 11">
                <a:extLst>
                  <a:ext uri="{FF2B5EF4-FFF2-40B4-BE49-F238E27FC236}">
                    <a16:creationId xmlns:a16="http://schemas.microsoft.com/office/drawing/2014/main" id="{6F1E8FBB-A4D2-4044-9294-03546362584F}"/>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4841" name="Rectangle 12">
                <a:extLst>
                  <a:ext uri="{FF2B5EF4-FFF2-40B4-BE49-F238E27FC236}">
                    <a16:creationId xmlns:a16="http://schemas.microsoft.com/office/drawing/2014/main" id="{57416600-F29D-BD43-9F4D-64BD98648274}"/>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4842" name="Rectangle 13">
                <a:extLst>
                  <a:ext uri="{FF2B5EF4-FFF2-40B4-BE49-F238E27FC236}">
                    <a16:creationId xmlns:a16="http://schemas.microsoft.com/office/drawing/2014/main" id="{7CBF409D-0BD0-2C44-8600-9A7AB1C074E4}"/>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nvGrpSpPr>
            <p:cNvPr id="34822" name="Group 14">
              <a:extLst>
                <a:ext uri="{FF2B5EF4-FFF2-40B4-BE49-F238E27FC236}">
                  <a16:creationId xmlns:a16="http://schemas.microsoft.com/office/drawing/2014/main" id="{90066FB2-A093-1D4C-9C22-F0BD4C90F85E}"/>
                </a:ext>
              </a:extLst>
            </p:cNvPr>
            <p:cNvGrpSpPr>
              <a:grpSpLocks/>
            </p:cNvGrpSpPr>
            <p:nvPr/>
          </p:nvGrpSpPr>
          <p:grpSpPr bwMode="auto">
            <a:xfrm>
              <a:off x="0" y="4224"/>
              <a:ext cx="5760" cy="96"/>
              <a:chOff x="48" y="336"/>
              <a:chExt cx="6192" cy="48"/>
            </a:xfrm>
          </p:grpSpPr>
          <p:sp>
            <p:nvSpPr>
              <p:cNvPr id="34823" name="Rectangle 15">
                <a:extLst>
                  <a:ext uri="{FF2B5EF4-FFF2-40B4-BE49-F238E27FC236}">
                    <a16:creationId xmlns:a16="http://schemas.microsoft.com/office/drawing/2014/main" id="{6CB6BEB7-D30B-3F48-A8D2-249F467E3B63}"/>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4824" name="Rectangle 16">
                <a:extLst>
                  <a:ext uri="{FF2B5EF4-FFF2-40B4-BE49-F238E27FC236}">
                    <a16:creationId xmlns:a16="http://schemas.microsoft.com/office/drawing/2014/main" id="{05A0ED8A-68F5-4640-AE5E-BDE69C66092E}"/>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4825" name="Rectangle 17">
                <a:extLst>
                  <a:ext uri="{FF2B5EF4-FFF2-40B4-BE49-F238E27FC236}">
                    <a16:creationId xmlns:a16="http://schemas.microsoft.com/office/drawing/2014/main" id="{8A56BF2D-4EAB-B744-A9FE-7588B2417CDE}"/>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4826" name="Rectangle 18">
                <a:extLst>
                  <a:ext uri="{FF2B5EF4-FFF2-40B4-BE49-F238E27FC236}">
                    <a16:creationId xmlns:a16="http://schemas.microsoft.com/office/drawing/2014/main" id="{1F182291-D156-4548-A93B-DB456973F291}"/>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4827" name="Rectangle 19">
                <a:extLst>
                  <a:ext uri="{FF2B5EF4-FFF2-40B4-BE49-F238E27FC236}">
                    <a16:creationId xmlns:a16="http://schemas.microsoft.com/office/drawing/2014/main" id="{E45148CA-B8B9-BB43-8E2E-36A0B5F4E2CD}"/>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4828" name="Rectangle 20">
                <a:extLst>
                  <a:ext uri="{FF2B5EF4-FFF2-40B4-BE49-F238E27FC236}">
                    <a16:creationId xmlns:a16="http://schemas.microsoft.com/office/drawing/2014/main" id="{031A6ED4-6F6F-3B45-822E-A1EC3129EE93}"/>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4829" name="Rectangle 21">
                <a:extLst>
                  <a:ext uri="{FF2B5EF4-FFF2-40B4-BE49-F238E27FC236}">
                    <a16:creationId xmlns:a16="http://schemas.microsoft.com/office/drawing/2014/main" id="{5CA0DA64-05B6-6842-B1B1-2993AA63A280}"/>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4830" name="Rectangle 22">
                <a:extLst>
                  <a:ext uri="{FF2B5EF4-FFF2-40B4-BE49-F238E27FC236}">
                    <a16:creationId xmlns:a16="http://schemas.microsoft.com/office/drawing/2014/main" id="{CF4225B3-5F6F-014F-88AF-46CED1F3C967}"/>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4831" name="Rectangle 23">
                <a:extLst>
                  <a:ext uri="{FF2B5EF4-FFF2-40B4-BE49-F238E27FC236}">
                    <a16:creationId xmlns:a16="http://schemas.microsoft.com/office/drawing/2014/main" id="{E569B434-6DC9-FE42-9566-A7F676B90326}"/>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4832" name="Rectangle 24">
                <a:extLst>
                  <a:ext uri="{FF2B5EF4-FFF2-40B4-BE49-F238E27FC236}">
                    <a16:creationId xmlns:a16="http://schemas.microsoft.com/office/drawing/2014/main" id="{052B49AF-BCBE-7F4C-ACD8-84DF84A4D76C}"/>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sp>
        <p:nvSpPr>
          <p:cNvPr id="34818" name="Rectangle 25">
            <a:extLst>
              <a:ext uri="{FF2B5EF4-FFF2-40B4-BE49-F238E27FC236}">
                <a16:creationId xmlns:a16="http://schemas.microsoft.com/office/drawing/2014/main" id="{409467A2-6860-8045-A2BC-C5BF8874E339}"/>
              </a:ext>
            </a:extLst>
          </p:cNvPr>
          <p:cNvSpPr>
            <a:spLocks noChangeArrowheads="1"/>
          </p:cNvSpPr>
          <p:nvPr/>
        </p:nvSpPr>
        <p:spPr bwMode="auto">
          <a:xfrm>
            <a:off x="71438" y="540283"/>
            <a:ext cx="9072562" cy="668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r>
              <a:rPr lang="en-GB" altLang="en-US" sz="4000" dirty="0">
                <a:solidFill>
                  <a:srgbClr val="800000"/>
                </a:solidFill>
              </a:rPr>
              <a:t>Significance of an alignment</a:t>
            </a:r>
            <a:endParaRPr lang="it-IT" altLang="en-US" sz="4000" dirty="0">
              <a:solidFill>
                <a:srgbClr val="800000"/>
              </a:solidFill>
            </a:endParaRPr>
          </a:p>
        </p:txBody>
      </p:sp>
      <p:sp>
        <p:nvSpPr>
          <p:cNvPr id="3" name="CasellaDiTesto 2">
            <a:extLst>
              <a:ext uri="{FF2B5EF4-FFF2-40B4-BE49-F238E27FC236}">
                <a16:creationId xmlns:a16="http://schemas.microsoft.com/office/drawing/2014/main" id="{F3F80E0D-D312-8F4A-BDF2-67795B09C38B}"/>
              </a:ext>
            </a:extLst>
          </p:cNvPr>
          <p:cNvSpPr txBox="1"/>
          <p:nvPr/>
        </p:nvSpPr>
        <p:spPr>
          <a:xfrm>
            <a:off x="293079" y="1620208"/>
            <a:ext cx="8691807" cy="3539430"/>
          </a:xfrm>
          <a:prstGeom prst="rect">
            <a:avLst/>
          </a:prstGeom>
          <a:noFill/>
        </p:spPr>
        <p:txBody>
          <a:bodyPr wrap="square">
            <a:spAutoFit/>
          </a:bodyPr>
          <a:lstStyle>
            <a:lvl1pPr marL="285750" indent="-285750"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just" eaLnBrk="1" hangingPunct="1">
              <a:buFont typeface="Arial" panose="020B0604020202020204" pitchFamily="34" charset="0"/>
              <a:buChar char="•"/>
            </a:pPr>
            <a:r>
              <a:rPr lang="it-IT" altLang="en-US" sz="3200" dirty="0">
                <a:latin typeface="Arial" panose="020B0604020202020204" pitchFamily="34" charset="0"/>
                <a:cs typeface="Arial" panose="020B0604020202020204" pitchFamily="34" charset="0"/>
              </a:rPr>
              <a:t>To </a:t>
            </a:r>
            <a:r>
              <a:rPr lang="it-IT" altLang="en-US" sz="3200" dirty="0" err="1">
                <a:latin typeface="Arial" panose="020B0604020202020204" pitchFamily="34" charset="0"/>
                <a:cs typeface="Arial" panose="020B0604020202020204" pitchFamily="34" charset="0"/>
              </a:rPr>
              <a:t>understand</a:t>
            </a:r>
            <a:r>
              <a:rPr lang="it-IT" altLang="en-US" sz="3200" dirty="0">
                <a:latin typeface="Arial" panose="020B0604020202020204" pitchFamily="34" charset="0"/>
                <a:cs typeface="Arial" panose="020B0604020202020204" pitchFamily="34" charset="0"/>
              </a:rPr>
              <a:t> </a:t>
            </a:r>
            <a:r>
              <a:rPr lang="it-IT" altLang="en-US" sz="3200" dirty="0" err="1">
                <a:latin typeface="Arial" panose="020B0604020202020204" pitchFamily="34" charset="0"/>
                <a:cs typeface="Arial" panose="020B0604020202020204" pitchFamily="34" charset="0"/>
              </a:rPr>
              <a:t>what</a:t>
            </a:r>
            <a:r>
              <a:rPr lang="it-IT" altLang="en-US" sz="3200" dirty="0">
                <a:latin typeface="Arial" panose="020B0604020202020204" pitchFamily="34" charset="0"/>
                <a:cs typeface="Arial" panose="020B0604020202020204" pitchFamily="34" charset="0"/>
              </a:rPr>
              <a:t> </a:t>
            </a:r>
            <a:r>
              <a:rPr lang="it-IT" altLang="en-US" sz="3200" dirty="0" err="1">
                <a:latin typeface="Arial" panose="020B0604020202020204" pitchFamily="34" charset="0"/>
                <a:cs typeface="Arial" panose="020B0604020202020204" pitchFamily="34" charset="0"/>
              </a:rPr>
              <a:t>is</a:t>
            </a:r>
            <a:r>
              <a:rPr lang="it-IT" altLang="en-US" sz="3200" dirty="0">
                <a:latin typeface="Arial" panose="020B0604020202020204" pitchFamily="34" charset="0"/>
                <a:cs typeface="Arial" panose="020B0604020202020204" pitchFamily="34" charset="0"/>
              </a:rPr>
              <a:t> the </a:t>
            </a:r>
            <a:r>
              <a:rPr lang="it-IT" altLang="en-US" sz="3200" dirty="0" err="1">
                <a:latin typeface="Arial" panose="020B0604020202020204" pitchFamily="34" charset="0"/>
                <a:cs typeface="Arial" panose="020B0604020202020204" pitchFamily="34" charset="0"/>
              </a:rPr>
              <a:t>probability</a:t>
            </a:r>
            <a:r>
              <a:rPr lang="it-IT" altLang="en-US" sz="3200" dirty="0">
                <a:latin typeface="Arial" panose="020B0604020202020204" pitchFamily="34" charset="0"/>
                <a:cs typeface="Arial" panose="020B0604020202020204" pitchFamily="34" charset="0"/>
              </a:rPr>
              <a:t> of </a:t>
            </a:r>
            <a:r>
              <a:rPr lang="it-IT" altLang="en-US" sz="3200" dirty="0" err="1">
                <a:latin typeface="Arial" panose="020B0604020202020204" pitchFamily="34" charset="0"/>
                <a:cs typeface="Arial" panose="020B0604020202020204" pitchFamily="34" charset="0"/>
              </a:rPr>
              <a:t>achieving</a:t>
            </a:r>
            <a:r>
              <a:rPr lang="it-IT" altLang="en-US" sz="3200" dirty="0">
                <a:latin typeface="Arial" panose="020B0604020202020204" pitchFamily="34" charset="0"/>
                <a:cs typeface="Arial" panose="020B0604020202020204" pitchFamily="34" charset="0"/>
              </a:rPr>
              <a:t> a </a:t>
            </a:r>
            <a:r>
              <a:rPr lang="it-IT" altLang="en-US" sz="3200" dirty="0" err="1">
                <a:latin typeface="Arial" panose="020B0604020202020204" pitchFamily="34" charset="0"/>
                <a:cs typeface="Arial" panose="020B0604020202020204" pitchFamily="34" charset="0"/>
              </a:rPr>
              <a:t>certain</a:t>
            </a:r>
            <a:r>
              <a:rPr lang="it-IT" altLang="en-US" sz="3200" dirty="0">
                <a:latin typeface="Arial" panose="020B0604020202020204" pitchFamily="34" charset="0"/>
                <a:cs typeface="Arial" panose="020B0604020202020204" pitchFamily="34" charset="0"/>
              </a:rPr>
              <a:t> </a:t>
            </a:r>
            <a:r>
              <a:rPr lang="it-IT" altLang="en-US" sz="3200" dirty="0" err="1">
                <a:latin typeface="Arial" panose="020B0604020202020204" pitchFamily="34" charset="0"/>
                <a:cs typeface="Arial" panose="020B0604020202020204" pitchFamily="34" charset="0"/>
              </a:rPr>
              <a:t>alignment</a:t>
            </a:r>
            <a:r>
              <a:rPr lang="it-IT" altLang="en-US" sz="3200" dirty="0">
                <a:latin typeface="Arial" panose="020B0604020202020204" pitchFamily="34" charset="0"/>
                <a:cs typeface="Arial" panose="020B0604020202020204" pitchFamily="34" charset="0"/>
              </a:rPr>
              <a:t> by chance, model </a:t>
            </a:r>
            <a:r>
              <a:rPr lang="it-IT" altLang="en-US" sz="3200" dirty="0" err="1">
                <a:latin typeface="Arial" panose="020B0604020202020204" pitchFamily="34" charset="0"/>
                <a:cs typeface="Arial" panose="020B0604020202020204" pitchFamily="34" charset="0"/>
              </a:rPr>
              <a:t>based</a:t>
            </a:r>
            <a:r>
              <a:rPr lang="it-IT" altLang="en-US" sz="3200" dirty="0">
                <a:latin typeface="Arial" panose="020B0604020202020204" pitchFamily="34" charset="0"/>
                <a:cs typeface="Arial" panose="020B0604020202020204" pitchFamily="34" charset="0"/>
              </a:rPr>
              <a:t> on random </a:t>
            </a:r>
            <a:r>
              <a:rPr lang="it-IT" altLang="en-US" sz="3200" dirty="0" err="1">
                <a:latin typeface="Arial" panose="020B0604020202020204" pitchFamily="34" charset="0"/>
                <a:cs typeface="Arial" panose="020B0604020202020204" pitchFamily="34" charset="0"/>
              </a:rPr>
              <a:t>sequences</a:t>
            </a:r>
            <a:r>
              <a:rPr lang="it-IT" altLang="en-US" sz="3200" dirty="0">
                <a:latin typeface="Arial" panose="020B0604020202020204" pitchFamily="34" charset="0"/>
                <a:cs typeface="Arial" panose="020B0604020202020204" pitchFamily="34" charset="0"/>
              </a:rPr>
              <a:t> </a:t>
            </a:r>
            <a:r>
              <a:rPr lang="it-IT" altLang="en-US" sz="3200" dirty="0" err="1">
                <a:latin typeface="Arial" panose="020B0604020202020204" pitchFamily="34" charset="0"/>
                <a:cs typeface="Arial" panose="020B0604020202020204" pitchFamily="34" charset="0"/>
              </a:rPr>
              <a:t>is</a:t>
            </a:r>
            <a:r>
              <a:rPr lang="it-IT" altLang="en-US" sz="3200" dirty="0">
                <a:latin typeface="Arial" panose="020B0604020202020204" pitchFamily="34" charset="0"/>
                <a:cs typeface="Arial" panose="020B0604020202020204" pitchFamily="34" charset="0"/>
              </a:rPr>
              <a:t> </a:t>
            </a:r>
            <a:r>
              <a:rPr lang="it-IT" altLang="en-US" sz="3200" dirty="0" err="1">
                <a:latin typeface="Arial" panose="020B0604020202020204" pitchFamily="34" charset="0"/>
                <a:cs typeface="Arial" panose="020B0604020202020204" pitchFamily="34" charset="0"/>
              </a:rPr>
              <a:t>needed</a:t>
            </a:r>
            <a:r>
              <a:rPr lang="it-IT" altLang="en-US" sz="3200" dirty="0">
                <a:latin typeface="Arial" panose="020B0604020202020204" pitchFamily="34" charset="0"/>
                <a:cs typeface="Arial" panose="020B0604020202020204" pitchFamily="34" charset="0"/>
              </a:rPr>
              <a:t>. 
Long </a:t>
            </a:r>
            <a:r>
              <a:rPr lang="it-IT" altLang="en-US" sz="3200" dirty="0" err="1">
                <a:latin typeface="Arial" panose="020B0604020202020204" pitchFamily="34" charset="0"/>
                <a:cs typeface="Arial" panose="020B0604020202020204" pitchFamily="34" charset="0"/>
              </a:rPr>
              <a:t>alignments</a:t>
            </a:r>
            <a:r>
              <a:rPr lang="it-IT" altLang="en-US" sz="3200" dirty="0">
                <a:latin typeface="Arial" panose="020B0604020202020204" pitchFamily="34" charset="0"/>
                <a:cs typeface="Arial" panose="020B0604020202020204" pitchFamily="34" charset="0"/>
              </a:rPr>
              <a:t> </a:t>
            </a:r>
            <a:r>
              <a:rPr lang="it-IT" altLang="en-US" sz="3200" dirty="0" err="1">
                <a:latin typeface="Arial" panose="020B0604020202020204" pitchFamily="34" charset="0"/>
                <a:cs typeface="Arial" panose="020B0604020202020204" pitchFamily="34" charset="0"/>
              </a:rPr>
              <a:t>tend</a:t>
            </a:r>
            <a:r>
              <a:rPr lang="it-IT" altLang="en-US" sz="3200" dirty="0">
                <a:latin typeface="Arial" panose="020B0604020202020204" pitchFamily="34" charset="0"/>
                <a:cs typeface="Arial" panose="020B0604020202020204" pitchFamily="34" charset="0"/>
              </a:rPr>
              <a:t> to </a:t>
            </a:r>
            <a:r>
              <a:rPr lang="it-IT" altLang="en-US" sz="3200" dirty="0" err="1">
                <a:latin typeface="Arial" panose="020B0604020202020204" pitchFamily="34" charset="0"/>
                <a:cs typeface="Arial" panose="020B0604020202020204" pitchFamily="34" charset="0"/>
              </a:rPr>
              <a:t>have</a:t>
            </a:r>
            <a:r>
              <a:rPr lang="it-IT" altLang="en-US" sz="3200" dirty="0">
                <a:latin typeface="Arial" panose="020B0604020202020204" pitchFamily="34" charset="0"/>
                <a:cs typeface="Arial" panose="020B0604020202020204" pitchFamily="34" charset="0"/>
              </a:rPr>
              <a:t> </a:t>
            </a:r>
            <a:r>
              <a:rPr lang="it-IT" altLang="en-US" sz="3200" dirty="0" err="1">
                <a:latin typeface="Arial" panose="020B0604020202020204" pitchFamily="34" charset="0"/>
                <a:cs typeface="Arial" panose="020B0604020202020204" pitchFamily="34" charset="0"/>
              </a:rPr>
              <a:t>higher</a:t>
            </a:r>
            <a:r>
              <a:rPr lang="it-IT" altLang="en-US" sz="3200" dirty="0">
                <a:latin typeface="Arial" panose="020B0604020202020204" pitchFamily="34" charset="0"/>
                <a:cs typeface="Arial" panose="020B0604020202020204" pitchFamily="34" charset="0"/>
              </a:rPr>
              <a:t> scores </a:t>
            </a:r>
            <a:r>
              <a:rPr lang="it-IT" altLang="en-US" sz="3200" dirty="0" err="1">
                <a:latin typeface="Arial" panose="020B0604020202020204" pitchFamily="34" charset="0"/>
                <a:cs typeface="Arial" panose="020B0604020202020204" pitchFamily="34" charset="0"/>
              </a:rPr>
              <a:t>even</a:t>
            </a:r>
            <a:r>
              <a:rPr lang="it-IT" altLang="en-US" sz="3200" dirty="0">
                <a:latin typeface="Arial" panose="020B0604020202020204" pitchFamily="34" charset="0"/>
                <a:cs typeface="Arial" panose="020B0604020202020204" pitchFamily="34" charset="0"/>
              </a:rPr>
              <a:t> </a:t>
            </a:r>
            <a:r>
              <a:rPr lang="it-IT" altLang="en-US" sz="3200" dirty="0" err="1">
                <a:latin typeface="Arial" panose="020B0604020202020204" pitchFamily="34" charset="0"/>
                <a:cs typeface="Arial" panose="020B0604020202020204" pitchFamily="34" charset="0"/>
              </a:rPr>
              <a:t>if</a:t>
            </a:r>
            <a:r>
              <a:rPr lang="it-IT" altLang="en-US" sz="3200" dirty="0">
                <a:latin typeface="Arial" panose="020B0604020202020204" pitchFamily="34" charset="0"/>
                <a:cs typeface="Arial" panose="020B0604020202020204" pitchFamily="34" charset="0"/>
              </a:rPr>
              <a:t> the </a:t>
            </a:r>
            <a:r>
              <a:rPr lang="it-IT" altLang="en-US" sz="3200" dirty="0" err="1">
                <a:latin typeface="Arial" panose="020B0604020202020204" pitchFamily="34" charset="0"/>
                <a:cs typeface="Arial" panose="020B0604020202020204" pitchFamily="34" charset="0"/>
              </a:rPr>
              <a:t>aligned</a:t>
            </a:r>
            <a:r>
              <a:rPr lang="it-IT" altLang="en-US" sz="3200" dirty="0">
                <a:latin typeface="Arial" panose="020B0604020202020204" pitchFamily="34" charset="0"/>
                <a:cs typeface="Arial" panose="020B0604020202020204" pitchFamily="34" charset="0"/>
              </a:rPr>
              <a:t> </a:t>
            </a:r>
            <a:r>
              <a:rPr lang="it-IT" altLang="en-US" sz="3200" dirty="0" err="1">
                <a:latin typeface="Arial" panose="020B0604020202020204" pitchFamily="34" charset="0"/>
                <a:cs typeface="Arial" panose="020B0604020202020204" pitchFamily="34" charset="0"/>
              </a:rPr>
              <a:t>segments</a:t>
            </a:r>
            <a:r>
              <a:rPr lang="it-IT" altLang="en-US" sz="3200" dirty="0">
                <a:latin typeface="Arial" panose="020B0604020202020204" pitchFamily="34" charset="0"/>
                <a:cs typeface="Arial" panose="020B0604020202020204" pitchFamily="34" charset="0"/>
              </a:rPr>
              <a:t> are </a:t>
            </a:r>
            <a:r>
              <a:rPr lang="it-IT" altLang="en-US" sz="3200" dirty="0" err="1">
                <a:latin typeface="Arial" panose="020B0604020202020204" pitchFamily="34" charset="0"/>
                <a:cs typeface="Arial" panose="020B0604020202020204" pitchFamily="34" charset="0"/>
              </a:rPr>
              <a:t>not</a:t>
            </a:r>
            <a:r>
              <a:rPr lang="it-IT" altLang="en-US" sz="3200" dirty="0">
                <a:latin typeface="Arial" panose="020B0604020202020204" pitchFamily="34" charset="0"/>
                <a:cs typeface="Arial" panose="020B0604020202020204" pitchFamily="34" charset="0"/>
              </a:rPr>
              <a:t> </a:t>
            </a:r>
            <a:r>
              <a:rPr lang="it-IT" altLang="en-US" sz="3200" dirty="0" err="1">
                <a:latin typeface="Arial" panose="020B0604020202020204" pitchFamily="34" charset="0"/>
                <a:cs typeface="Arial" panose="020B0604020202020204" pitchFamily="34" charset="0"/>
              </a:rPr>
              <a:t>very</a:t>
            </a:r>
            <a:r>
              <a:rPr lang="it-IT" altLang="en-US" sz="3200" dirty="0">
                <a:latin typeface="Arial" panose="020B0604020202020204" pitchFamily="34" charset="0"/>
                <a:cs typeface="Arial" panose="020B0604020202020204" pitchFamily="34" charset="0"/>
              </a:rPr>
              <a:t> </a:t>
            </a:r>
            <a:r>
              <a:rPr lang="it-IT" altLang="en-US" sz="3200" dirty="0" err="1">
                <a:latin typeface="Arial" panose="020B0604020202020204" pitchFamily="34" charset="0"/>
                <a:cs typeface="Arial" panose="020B0604020202020204" pitchFamily="34" charset="0"/>
              </a:rPr>
              <a:t>similar</a:t>
            </a:r>
            <a:r>
              <a:rPr lang="it-IT" altLang="en-US" sz="3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5152929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a:extLst>
              <a:ext uri="{FF2B5EF4-FFF2-40B4-BE49-F238E27FC236}">
                <a16:creationId xmlns:a16="http://schemas.microsoft.com/office/drawing/2014/main" id="{27D4BF98-21F0-6C44-9959-2312DCD18670}"/>
              </a:ext>
            </a:extLst>
          </p:cNvPr>
          <p:cNvSpPr>
            <a:spLocks noGrp="1" noChangeArrowheads="1"/>
          </p:cNvSpPr>
          <p:nvPr>
            <p:ph type="title"/>
          </p:nvPr>
        </p:nvSpPr>
        <p:spPr>
          <a:xfrm>
            <a:off x="152400" y="152400"/>
            <a:ext cx="8839200" cy="6553200"/>
          </a:xfrm>
          <a:solidFill>
            <a:srgbClr val="FFFFFF">
              <a:alpha val="81175"/>
            </a:srgbClr>
          </a:solidFill>
        </p:spPr>
        <p:txBody>
          <a:bodyPr/>
          <a:lstStyle/>
          <a:p>
            <a:pPr algn="l" eaLnBrk="1" hangingPunct="1">
              <a:spcAft>
                <a:spcPts val="600"/>
              </a:spcAft>
            </a:pPr>
            <a:r>
              <a:rPr lang="it-IT" altLang="en-US" sz="2100" dirty="0">
                <a:latin typeface="Arial" panose="020B0604020202020204" pitchFamily="34" charset="0"/>
                <a:ea typeface="ＭＳ Ｐゴシック" panose="020B0600070205080204" pitchFamily="34" charset="-128"/>
              </a:rPr>
              <a:t>The </a:t>
            </a:r>
            <a:r>
              <a:rPr lang="it-IT" altLang="en-US" sz="2100" dirty="0" err="1">
                <a:latin typeface="Arial" panose="020B0604020202020204" pitchFamily="34" charset="0"/>
                <a:ea typeface="ＭＳ Ｐゴシック" panose="020B0600070205080204" pitchFamily="34" charset="-128"/>
              </a:rPr>
              <a:t>result</a:t>
            </a:r>
            <a:r>
              <a:rPr lang="it-IT" altLang="en-US" sz="2100" dirty="0">
                <a:latin typeface="Arial" panose="020B0604020202020204" pitchFamily="34" charset="0"/>
                <a:ea typeface="ＭＳ Ｐゴシック" panose="020B0600070205080204" pitchFamily="34" charset="-128"/>
              </a:rPr>
              <a:t> of a </a:t>
            </a:r>
            <a:r>
              <a:rPr lang="it-IT" altLang="en-US" sz="2100" dirty="0" err="1">
                <a:latin typeface="Arial" panose="020B0604020202020204" pitchFamily="34" charset="0"/>
                <a:ea typeface="ＭＳ Ｐゴシック" panose="020B0600070205080204" pitchFamily="34" charset="-128"/>
              </a:rPr>
              <a:t>similarity</a:t>
            </a:r>
            <a:r>
              <a:rPr lang="it-IT" altLang="en-US" sz="2100" dirty="0">
                <a:latin typeface="Arial" panose="020B0604020202020204" pitchFamily="34" charset="0"/>
                <a:ea typeface="ＭＳ Ｐゴシック" panose="020B0600070205080204" pitchFamily="34" charset="-128"/>
              </a:rPr>
              <a:t> </a:t>
            </a:r>
            <a:r>
              <a:rPr lang="it-IT" altLang="en-US" sz="2100" dirty="0" err="1">
                <a:latin typeface="Arial" panose="020B0604020202020204" pitchFamily="34" charset="0"/>
                <a:ea typeface="ＭＳ Ｐゴシック" panose="020B0600070205080204" pitchFamily="34" charset="-128"/>
              </a:rPr>
              <a:t>search</a:t>
            </a:r>
            <a:r>
              <a:rPr lang="it-IT" altLang="en-US" sz="2100" dirty="0">
                <a:latin typeface="Arial" panose="020B0604020202020204" pitchFamily="34" charset="0"/>
                <a:ea typeface="ＭＳ Ｐゴシック" panose="020B0600070205080204" pitchFamily="34" charset="-128"/>
              </a:rPr>
              <a:t> </a:t>
            </a:r>
            <a:r>
              <a:rPr lang="it-IT" altLang="en-US" sz="2100" dirty="0" err="1">
                <a:latin typeface="Arial" panose="020B0604020202020204" pitchFamily="34" charset="0"/>
                <a:ea typeface="ＭＳ Ｐゴシック" panose="020B0600070205080204" pitchFamily="34" charset="-128"/>
              </a:rPr>
              <a:t>is</a:t>
            </a:r>
            <a:r>
              <a:rPr lang="it-IT" altLang="en-US" sz="2100" dirty="0">
                <a:latin typeface="Arial" panose="020B0604020202020204" pitchFamily="34" charset="0"/>
                <a:ea typeface="ＭＳ Ｐゴシック" panose="020B0600070205080204" pitchFamily="34" charset="-128"/>
              </a:rPr>
              <a:t> a list of the best </a:t>
            </a:r>
            <a:r>
              <a:rPr lang="it-IT" altLang="en-US" sz="2100" dirty="0" err="1">
                <a:latin typeface="Arial" panose="020B0604020202020204" pitchFamily="34" charset="0"/>
                <a:ea typeface="ＭＳ Ｐゴシック" panose="020B0600070205080204" pitchFamily="34" charset="-128"/>
              </a:rPr>
              <a:t>alignments</a:t>
            </a:r>
            <a:r>
              <a:rPr lang="it-IT" altLang="en-US" sz="2100" dirty="0">
                <a:latin typeface="Arial" panose="020B0604020202020204" pitchFamily="34" charset="0"/>
                <a:ea typeface="ＭＳ Ｐゴシック" panose="020B0600070205080204" pitchFamily="34" charset="-128"/>
              </a:rPr>
              <a:t> </a:t>
            </a:r>
            <a:r>
              <a:rPr lang="it-IT" altLang="en-US" sz="2100" dirty="0" err="1">
                <a:latin typeface="Arial" panose="020B0604020202020204" pitchFamily="34" charset="0"/>
                <a:ea typeface="ＭＳ Ｐゴシック" panose="020B0600070205080204" pitchFamily="34" charset="-128"/>
              </a:rPr>
              <a:t>between</a:t>
            </a:r>
            <a:r>
              <a:rPr lang="it-IT" altLang="en-US" sz="2100" dirty="0">
                <a:latin typeface="Arial" panose="020B0604020202020204" pitchFamily="34" charset="0"/>
                <a:ea typeface="ＭＳ Ｐゴシック" panose="020B0600070205080204" pitchFamily="34" charset="-128"/>
              </a:rPr>
              <a:t> the query </a:t>
            </a:r>
            <a:r>
              <a:rPr lang="it-IT" altLang="en-US" sz="2100" dirty="0" err="1">
                <a:latin typeface="Arial" panose="020B0604020202020204" pitchFamily="34" charset="0"/>
                <a:ea typeface="ＭＳ Ｐゴシック" panose="020B0600070205080204" pitchFamily="34" charset="-128"/>
              </a:rPr>
              <a:t>sequence</a:t>
            </a:r>
            <a:r>
              <a:rPr lang="it-IT" altLang="en-US" sz="2100" dirty="0">
                <a:latin typeface="Arial" panose="020B0604020202020204" pitchFamily="34" charset="0"/>
                <a:ea typeface="ＭＳ Ｐゴシック" panose="020B0600070205080204" pitchFamily="34" charset="-128"/>
              </a:rPr>
              <a:t> and the </a:t>
            </a:r>
            <a:r>
              <a:rPr lang="it-IT" altLang="en-US" sz="2100" dirty="0" err="1">
                <a:latin typeface="Arial" panose="020B0604020202020204" pitchFamily="34" charset="0"/>
                <a:ea typeface="ＭＳ Ｐゴシック" panose="020B0600070205080204" pitchFamily="34" charset="-128"/>
              </a:rPr>
              <a:t>sequences</a:t>
            </a:r>
            <a:r>
              <a:rPr lang="it-IT" altLang="en-US" sz="2100" dirty="0">
                <a:latin typeface="Arial" panose="020B0604020202020204" pitchFamily="34" charset="0"/>
                <a:ea typeface="ＭＳ Ｐゴシック" panose="020B0600070205080204" pitchFamily="34" charset="-128"/>
              </a:rPr>
              <a:t> "</a:t>
            </a:r>
            <a:r>
              <a:rPr lang="it-IT" altLang="en-US" sz="2100" dirty="0" err="1">
                <a:latin typeface="Arial" panose="020B0604020202020204" pitchFamily="34" charset="0"/>
                <a:ea typeface="ＭＳ Ｐゴシック" panose="020B0600070205080204" pitchFamily="34" charset="-128"/>
              </a:rPr>
              <a:t>extracted</a:t>
            </a:r>
            <a:r>
              <a:rPr lang="it-IT" altLang="en-US" sz="2100" dirty="0">
                <a:latin typeface="Arial" panose="020B0604020202020204" pitchFamily="34" charset="0"/>
                <a:ea typeface="ＭＳ Ｐゴシック" panose="020B0600070205080204" pitchFamily="34" charset="-128"/>
              </a:rPr>
              <a:t>" from the database.</a:t>
            </a:r>
            <a:br>
              <a:rPr lang="it-IT" altLang="ja-JP" sz="2100" dirty="0">
                <a:latin typeface="Arial" panose="020B0604020202020204" pitchFamily="34" charset="0"/>
                <a:ea typeface="ＭＳ Ｐゴシック" panose="020B0600070205080204" pitchFamily="34" charset="-128"/>
              </a:rPr>
            </a:br>
            <a:br>
              <a:rPr lang="it-IT" altLang="ja-JP" sz="2100" dirty="0">
                <a:latin typeface="Arial" panose="020B0604020202020204" pitchFamily="34" charset="0"/>
                <a:ea typeface="ＭＳ Ｐゴシック" panose="020B0600070205080204" pitchFamily="34" charset="-128"/>
              </a:rPr>
            </a:br>
            <a:r>
              <a:rPr lang="it-IT" altLang="ja-JP" sz="2100" dirty="0">
                <a:latin typeface="Arial" panose="020B0604020202020204" pitchFamily="34" charset="0"/>
                <a:ea typeface="ＭＳ Ｐゴシック" panose="020B0600070205080204" pitchFamily="34" charset="-128"/>
              </a:rPr>
              <a:t>The SIGNIFICANCE of </a:t>
            </a:r>
            <a:r>
              <a:rPr lang="it-IT" altLang="ja-JP" sz="2100" dirty="0" err="1">
                <a:latin typeface="Arial" panose="020B0604020202020204" pitchFamily="34" charset="0"/>
                <a:ea typeface="ＭＳ Ｐゴシック" panose="020B0600070205080204" pitchFamily="34" charset="-128"/>
              </a:rPr>
              <a:t>each</a:t>
            </a:r>
            <a:r>
              <a:rPr lang="it-IT" altLang="ja-JP" sz="2100" dirty="0">
                <a:latin typeface="Arial" panose="020B0604020202020204" pitchFamily="34" charset="0"/>
                <a:ea typeface="ＭＳ Ｐゴシック" panose="020B0600070205080204" pitchFamily="34" charset="-128"/>
              </a:rPr>
              <a:t> </a:t>
            </a:r>
            <a:r>
              <a:rPr lang="it-IT" altLang="ja-JP" sz="2100" dirty="0" err="1">
                <a:latin typeface="Arial" panose="020B0604020202020204" pitchFamily="34" charset="0"/>
                <a:ea typeface="ＭＳ Ｐゴシック" panose="020B0600070205080204" pitchFamily="34" charset="-128"/>
              </a:rPr>
              <a:t>alignment</a:t>
            </a:r>
            <a:r>
              <a:rPr lang="it-IT" altLang="ja-JP" sz="2100" dirty="0">
                <a:latin typeface="Arial" panose="020B0604020202020204" pitchFamily="34" charset="0"/>
                <a:ea typeface="ＭＳ Ｐゴシック" panose="020B0600070205080204" pitchFamily="34" charset="-128"/>
              </a:rPr>
              <a:t> </a:t>
            </a:r>
            <a:r>
              <a:rPr lang="it-IT" altLang="ja-JP" sz="2100" dirty="0" err="1">
                <a:latin typeface="Arial" panose="020B0604020202020204" pitchFamily="34" charset="0"/>
                <a:ea typeface="ＭＳ Ｐゴシック" panose="020B0600070205080204" pitchFamily="34" charset="-128"/>
              </a:rPr>
              <a:t>is</a:t>
            </a:r>
            <a:r>
              <a:rPr lang="it-IT" altLang="ja-JP" sz="2100" dirty="0">
                <a:latin typeface="Arial" panose="020B0604020202020204" pitchFamily="34" charset="0"/>
                <a:ea typeface="ＭＳ Ｐゴシック" panose="020B0600070205080204" pitchFamily="34" charset="-128"/>
              </a:rPr>
              <a:t> </a:t>
            </a:r>
            <a:r>
              <a:rPr lang="it-IT" altLang="ja-JP" sz="2100" dirty="0" err="1">
                <a:latin typeface="Arial" panose="020B0604020202020204" pitchFamily="34" charset="0"/>
                <a:ea typeface="ＭＳ Ｐゴシック" panose="020B0600070205080204" pitchFamily="34" charset="-128"/>
              </a:rPr>
              <a:t>expressed</a:t>
            </a:r>
            <a:r>
              <a:rPr lang="it-IT" altLang="ja-JP" sz="2100" dirty="0">
                <a:latin typeface="Arial" panose="020B0604020202020204" pitchFamily="34" charset="0"/>
                <a:ea typeface="ＭＳ Ｐゴシック" panose="020B0600070205080204" pitchFamily="34" charset="-128"/>
              </a:rPr>
              <a:t> </a:t>
            </a:r>
            <a:r>
              <a:rPr lang="it-IT" altLang="ja-JP" sz="2100" dirty="0" err="1">
                <a:latin typeface="Arial" panose="020B0604020202020204" pitchFamily="34" charset="0"/>
                <a:ea typeface="ＭＳ Ｐゴシック" panose="020B0600070205080204" pitchFamily="34" charset="-128"/>
              </a:rPr>
              <a:t>as</a:t>
            </a:r>
            <a:r>
              <a:rPr lang="it-IT" altLang="ja-JP" sz="2100" dirty="0">
                <a:latin typeface="Arial" panose="020B0604020202020204" pitchFamily="34" charset="0"/>
                <a:ea typeface="ＭＳ Ｐゴシック" panose="020B0600070205080204" pitchFamily="34" charset="-128"/>
              </a:rPr>
              <a:t>:</a:t>
            </a:r>
            <a:br>
              <a:rPr lang="it-IT" altLang="ja-JP" sz="2100" dirty="0">
                <a:latin typeface="Arial" panose="020B0604020202020204" pitchFamily="34" charset="0"/>
                <a:ea typeface="ＭＳ Ｐゴシック" panose="020B0600070205080204" pitchFamily="34" charset="-128"/>
              </a:rPr>
            </a:br>
            <a:br>
              <a:rPr lang="it-IT" altLang="ja-JP" sz="2100" dirty="0">
                <a:latin typeface="Arial" panose="020B0604020202020204" pitchFamily="34" charset="0"/>
                <a:ea typeface="ＭＳ Ｐゴシック" panose="020B0600070205080204" pitchFamily="34" charset="-128"/>
              </a:rPr>
            </a:br>
            <a:r>
              <a:rPr lang="it-IT" altLang="ja-JP" sz="2100" dirty="0">
                <a:latin typeface="Arial" panose="020B0604020202020204" pitchFamily="34" charset="0"/>
                <a:ea typeface="ＭＳ Ｐゴシック" panose="020B0600070205080204" pitchFamily="34" charset="-128"/>
              </a:rPr>
              <a:t>- </a:t>
            </a:r>
            <a:r>
              <a:rPr lang="it-IT" altLang="ja-JP" sz="2100" b="1" dirty="0" err="1">
                <a:solidFill>
                  <a:srgbClr val="FF0000"/>
                </a:solidFill>
                <a:latin typeface="Arial" panose="020B0604020202020204" pitchFamily="34" charset="0"/>
                <a:ea typeface="ＭＳ Ｐゴシック" panose="020B0600070205080204" pitchFamily="34" charset="-128"/>
              </a:rPr>
              <a:t>P</a:t>
            </a:r>
            <a:r>
              <a:rPr lang="it-IT" altLang="ja-JP" sz="2100" b="1" dirty="0">
                <a:solidFill>
                  <a:srgbClr val="FF0000"/>
                </a:solidFill>
                <a:latin typeface="Arial" panose="020B0604020202020204" pitchFamily="34" charset="0"/>
                <a:ea typeface="ＭＳ Ｐゴシック" panose="020B0600070205080204" pitchFamily="34" charset="-128"/>
              </a:rPr>
              <a:t> </a:t>
            </a:r>
            <a:r>
              <a:rPr lang="it-IT" altLang="ja-JP" sz="2100" b="1" dirty="0" err="1">
                <a:solidFill>
                  <a:srgbClr val="FF0000"/>
                </a:solidFill>
                <a:latin typeface="Arial" panose="020B0604020202020204" pitchFamily="34" charset="0"/>
                <a:ea typeface="ＭＳ Ｐゴシック" panose="020B0600070205080204" pitchFamily="34" charset="-128"/>
              </a:rPr>
              <a:t>value</a:t>
            </a:r>
            <a:r>
              <a:rPr lang="it-IT" altLang="ja-JP" sz="2100" b="1" dirty="0">
                <a:latin typeface="Arial" panose="020B0604020202020204" pitchFamily="34" charset="0"/>
                <a:ea typeface="ＭＳ Ｐゴシック" panose="020B0600070205080204" pitchFamily="34" charset="-128"/>
              </a:rPr>
              <a:t>:</a:t>
            </a:r>
            <a:r>
              <a:rPr lang="it-IT" altLang="ja-JP" sz="2100" b="1" dirty="0">
                <a:solidFill>
                  <a:schemeClr val="hlink"/>
                </a:solidFill>
                <a:latin typeface="Arial" panose="020B0604020202020204" pitchFamily="34" charset="0"/>
                <a:ea typeface="ＭＳ Ｐゴシック" panose="020B0600070205080204" pitchFamily="34" charset="-128"/>
              </a:rPr>
              <a:t> </a:t>
            </a:r>
            <a:r>
              <a:rPr lang="it-IT" altLang="ja-JP" sz="2100" b="1" dirty="0" err="1">
                <a:latin typeface="Arial" panose="020B0604020202020204" pitchFamily="34" charset="0"/>
                <a:ea typeface="ＭＳ Ｐゴシック" panose="020B0600070205080204" pitchFamily="34" charset="-128"/>
              </a:rPr>
              <a:t>probability</a:t>
            </a:r>
            <a:r>
              <a:rPr lang="it-IT" altLang="ja-JP" sz="2100" b="1" dirty="0">
                <a:latin typeface="Arial" panose="020B0604020202020204" pitchFamily="34" charset="0"/>
                <a:ea typeface="ＭＳ Ｐゴシック" panose="020B0600070205080204" pitchFamily="34" charset="-128"/>
              </a:rPr>
              <a:t> of </a:t>
            </a:r>
            <a:r>
              <a:rPr lang="it-IT" altLang="ja-JP" sz="2100" b="1" dirty="0" err="1">
                <a:latin typeface="Arial" panose="020B0604020202020204" pitchFamily="34" charset="0"/>
                <a:ea typeface="ＭＳ Ｐゴシック" panose="020B0600070205080204" pitchFamily="34" charset="-128"/>
              </a:rPr>
              <a:t>obtaining</a:t>
            </a:r>
            <a:r>
              <a:rPr lang="it-IT" altLang="ja-JP" sz="2100" b="1" dirty="0">
                <a:latin typeface="Arial" panose="020B0604020202020204" pitchFamily="34" charset="0"/>
                <a:ea typeface="ＭＳ Ｐゴシック" panose="020B0600070205080204" pitchFamily="34" charset="-128"/>
              </a:rPr>
              <a:t> an </a:t>
            </a:r>
            <a:r>
              <a:rPr lang="it-IT" altLang="ja-JP" sz="2100" b="1" dirty="0" err="1">
                <a:latin typeface="Arial" panose="020B0604020202020204" pitchFamily="34" charset="0"/>
                <a:ea typeface="ＭＳ Ｐゴシック" panose="020B0600070205080204" pitchFamily="34" charset="-128"/>
              </a:rPr>
              <a:t>alignment</a:t>
            </a:r>
            <a:r>
              <a:rPr lang="it-IT" altLang="ja-JP" sz="2100" b="1" dirty="0">
                <a:latin typeface="Arial" panose="020B0604020202020204" pitchFamily="34" charset="0"/>
                <a:ea typeface="ＭＳ Ｐゴシック" panose="020B0600070205080204" pitchFamily="34" charset="-128"/>
              </a:rPr>
              <a:t> with a score </a:t>
            </a:r>
            <a:r>
              <a:rPr lang="it-IT" altLang="ja-JP" sz="2100" b="1" dirty="0" err="1">
                <a:latin typeface="Arial" panose="020B0604020202020204" pitchFamily="34" charset="0"/>
                <a:ea typeface="ＭＳ Ｐゴシック" panose="020B0600070205080204" pitchFamily="34" charset="-128"/>
              </a:rPr>
              <a:t>equal</a:t>
            </a:r>
            <a:r>
              <a:rPr lang="it-IT" altLang="ja-JP" sz="2100" b="1" dirty="0">
                <a:latin typeface="Arial" panose="020B0604020202020204" pitchFamily="34" charset="0"/>
                <a:ea typeface="ＭＳ Ｐゴシック" panose="020B0600070205080204" pitchFamily="34" charset="-128"/>
              </a:rPr>
              <a:t> to or </a:t>
            </a:r>
            <a:r>
              <a:rPr lang="it-IT" altLang="ja-JP" sz="2100" b="1" dirty="0" err="1">
                <a:latin typeface="Arial" panose="020B0604020202020204" pitchFamily="34" charset="0"/>
                <a:ea typeface="ＭＳ Ｐゴシック" panose="020B0600070205080204" pitchFamily="34" charset="-128"/>
              </a:rPr>
              <a:t>better</a:t>
            </a:r>
            <a:r>
              <a:rPr lang="it-IT" altLang="ja-JP" sz="2100" b="1" dirty="0">
                <a:latin typeface="Arial" panose="020B0604020202020204" pitchFamily="34" charset="0"/>
                <a:ea typeface="ＭＳ Ｐゴシック" panose="020B0600070205080204" pitchFamily="34" charset="-128"/>
              </a:rPr>
              <a:t> </a:t>
            </a:r>
            <a:r>
              <a:rPr lang="it-IT" altLang="ja-JP" sz="2100" b="1" dirty="0" err="1">
                <a:latin typeface="Arial" panose="020B0604020202020204" pitchFamily="34" charset="0"/>
                <a:ea typeface="ＭＳ Ｐゴシック" panose="020B0600070205080204" pitchFamily="34" charset="-128"/>
              </a:rPr>
              <a:t>than</a:t>
            </a:r>
            <a:r>
              <a:rPr lang="it-IT" altLang="ja-JP" sz="2100" b="1" dirty="0">
                <a:latin typeface="Arial" panose="020B0604020202020204" pitchFamily="34" charset="0"/>
                <a:ea typeface="ＭＳ Ｐゴシック" panose="020B0600070205080204" pitchFamily="34" charset="-128"/>
              </a:rPr>
              <a:t> </a:t>
            </a:r>
            <a:r>
              <a:rPr lang="it-IT" altLang="ja-JP" sz="2100" b="1" dirty="0" err="1">
                <a:latin typeface="Arial" panose="020B0604020202020204" pitchFamily="34" charset="0"/>
                <a:ea typeface="ＭＳ Ｐゴシック" panose="020B0600070205080204" pitchFamily="34" charset="-128"/>
              </a:rPr>
              <a:t>that</a:t>
            </a:r>
            <a:r>
              <a:rPr lang="it-IT" altLang="ja-JP" sz="2100" b="1" dirty="0">
                <a:latin typeface="Arial" panose="020B0604020202020204" pitchFamily="34" charset="0"/>
                <a:ea typeface="ＭＳ Ｐゴシック" panose="020B0600070205080204" pitchFamily="34" charset="-128"/>
              </a:rPr>
              <a:t> </a:t>
            </a:r>
            <a:r>
              <a:rPr lang="it-IT" altLang="ja-JP" sz="2100" b="1" dirty="0" err="1">
                <a:latin typeface="Arial" panose="020B0604020202020204" pitchFamily="34" charset="0"/>
                <a:ea typeface="ＭＳ Ｐゴシック" panose="020B0600070205080204" pitchFamily="34" charset="-128"/>
              </a:rPr>
              <a:t>observed</a:t>
            </a:r>
            <a:r>
              <a:rPr lang="it-IT" altLang="ja-JP" sz="2100" b="1" dirty="0">
                <a:latin typeface="Arial" panose="020B0604020202020204" pitchFamily="34" charset="0"/>
                <a:ea typeface="ＭＳ Ｐゴシック" panose="020B0600070205080204" pitchFamily="34" charset="-128"/>
              </a:rPr>
              <a:t> by chance</a:t>
            </a:r>
            <a:br>
              <a:rPr lang="it-IT" altLang="ja-JP" sz="2100" b="1" dirty="0">
                <a:latin typeface="Arial" panose="020B0604020202020204" pitchFamily="34" charset="0"/>
                <a:ea typeface="ＭＳ Ｐゴシック" panose="020B0600070205080204" pitchFamily="34" charset="-128"/>
              </a:rPr>
            </a:br>
            <a:r>
              <a:rPr lang="it-IT" altLang="ja-JP" sz="2100" dirty="0" err="1">
                <a:latin typeface="Arial" panose="020B0604020202020204" pitchFamily="34" charset="0"/>
                <a:ea typeface="ＭＳ Ｐゴシック" panose="020B0600070205080204" pitchFamily="34" charset="-128"/>
              </a:rPr>
              <a:t>It</a:t>
            </a:r>
            <a:r>
              <a:rPr lang="it-IT" altLang="ja-JP" sz="2100" dirty="0">
                <a:latin typeface="Arial" panose="020B0604020202020204" pitchFamily="34" charset="0"/>
                <a:ea typeface="ＭＳ Ｐゴシック" panose="020B0600070205080204" pitchFamily="34" charset="-128"/>
              </a:rPr>
              <a:t> </a:t>
            </a:r>
            <a:r>
              <a:rPr lang="it-IT" altLang="ja-JP" sz="2100" dirty="0" err="1">
                <a:latin typeface="Arial" panose="020B0604020202020204" pitchFamily="34" charset="0"/>
                <a:ea typeface="ＭＳ Ｐゴシック" panose="020B0600070205080204" pitchFamily="34" charset="-128"/>
              </a:rPr>
              <a:t>is</a:t>
            </a:r>
            <a:r>
              <a:rPr lang="it-IT" altLang="ja-JP" sz="2100" dirty="0">
                <a:latin typeface="Arial" panose="020B0604020202020204" pitchFamily="34" charset="0"/>
                <a:ea typeface="ＭＳ Ｐゴシック" panose="020B0600070205080204" pitchFamily="34" charset="-128"/>
              </a:rPr>
              <a:t> </a:t>
            </a:r>
            <a:r>
              <a:rPr lang="it-IT" altLang="ja-JP" sz="2100" dirty="0" err="1">
                <a:latin typeface="Arial" panose="020B0604020202020204" pitchFamily="34" charset="0"/>
                <a:ea typeface="ＭＳ Ｐゴシック" panose="020B0600070205080204" pitchFamily="34" charset="-128"/>
              </a:rPr>
              <a:t>calculated</a:t>
            </a:r>
            <a:r>
              <a:rPr lang="it-IT" altLang="ja-JP" sz="2100" dirty="0">
                <a:latin typeface="Arial" panose="020B0604020202020204" pitchFamily="34" charset="0"/>
                <a:ea typeface="ＭＳ Ｐゴシック" panose="020B0600070205080204" pitchFamily="34" charset="-128"/>
              </a:rPr>
              <a:t> by </a:t>
            </a:r>
            <a:r>
              <a:rPr lang="it-IT" altLang="ja-JP" sz="2100" dirty="0" err="1">
                <a:latin typeface="Arial" panose="020B0604020202020204" pitchFamily="34" charset="0"/>
                <a:ea typeface="ＭＳ Ｐゴシック" panose="020B0600070205080204" pitchFamily="34" charset="-128"/>
              </a:rPr>
              <a:t>relating</a:t>
            </a:r>
            <a:r>
              <a:rPr lang="it-IT" altLang="ja-JP" sz="2100" dirty="0">
                <a:latin typeface="Arial" panose="020B0604020202020204" pitchFamily="34" charset="0"/>
                <a:ea typeface="ＭＳ Ｐゴシック" panose="020B0600070205080204" pitchFamily="34" charset="-128"/>
              </a:rPr>
              <a:t> the </a:t>
            </a:r>
            <a:r>
              <a:rPr lang="it-IT" altLang="ja-JP" sz="2100" dirty="0" err="1">
                <a:latin typeface="Arial" panose="020B0604020202020204" pitchFamily="34" charset="0"/>
                <a:ea typeface="ＭＳ Ｐゴシック" panose="020B0600070205080204" pitchFamily="34" charset="-128"/>
              </a:rPr>
              <a:t>observed</a:t>
            </a:r>
            <a:r>
              <a:rPr lang="it-IT" altLang="ja-JP" sz="2100" dirty="0">
                <a:latin typeface="Arial" panose="020B0604020202020204" pitchFamily="34" charset="0"/>
                <a:ea typeface="ＭＳ Ｐゴシック" panose="020B0600070205080204" pitchFamily="34" charset="-128"/>
              </a:rPr>
              <a:t> score (</a:t>
            </a:r>
            <a:r>
              <a:rPr lang="it-IT" altLang="ja-JP" sz="2100" dirty="0" err="1">
                <a:latin typeface="Arial" panose="020B0604020202020204" pitchFamily="34" charset="0"/>
                <a:ea typeface="ＭＳ Ｐゴシック" panose="020B0600070205080204" pitchFamily="34" charset="-128"/>
              </a:rPr>
              <a:t>S</a:t>
            </a:r>
            <a:r>
              <a:rPr lang="it-IT" altLang="ja-JP" sz="2100" dirty="0">
                <a:latin typeface="Arial" panose="020B0604020202020204" pitchFamily="34" charset="0"/>
                <a:ea typeface="ＭＳ Ｐゴシック" panose="020B0600070205080204" pitchFamily="34" charset="-128"/>
              </a:rPr>
              <a:t>) to the </a:t>
            </a:r>
            <a:r>
              <a:rPr lang="it-IT" altLang="ja-JP" sz="2100" dirty="0" err="1">
                <a:latin typeface="Arial" panose="020B0604020202020204" pitchFamily="34" charset="0"/>
                <a:ea typeface="ＭＳ Ｐゴシック" panose="020B0600070205080204" pitchFamily="34" charset="-128"/>
              </a:rPr>
              <a:t>expected</a:t>
            </a:r>
            <a:r>
              <a:rPr lang="it-IT" altLang="ja-JP" sz="2100" dirty="0">
                <a:latin typeface="Arial" panose="020B0604020202020204" pitchFamily="34" charset="0"/>
                <a:ea typeface="ＭＳ Ｐゴシック" panose="020B0600070205080204" pitchFamily="34" charset="-128"/>
              </a:rPr>
              <a:t> </a:t>
            </a:r>
            <a:r>
              <a:rPr lang="it-IT" altLang="ja-JP" sz="2100" dirty="0" err="1">
                <a:latin typeface="Arial" panose="020B0604020202020204" pitchFamily="34" charset="0"/>
                <a:ea typeface="ＭＳ Ｐゴシック" panose="020B0600070205080204" pitchFamily="34" charset="-128"/>
              </a:rPr>
              <a:t>distribution</a:t>
            </a:r>
            <a:r>
              <a:rPr lang="it-IT" altLang="ja-JP" sz="2100" dirty="0">
                <a:latin typeface="Arial" panose="020B0604020202020204" pitchFamily="34" charset="0"/>
                <a:ea typeface="ＭＳ Ｐゴシック" panose="020B0600070205080204" pitchFamily="34" charset="-128"/>
              </a:rPr>
              <a:t> of HSP </a:t>
            </a:r>
            <a:r>
              <a:rPr lang="it-IT" altLang="ja-JP" sz="2100" dirty="0" err="1">
                <a:latin typeface="Arial" panose="020B0604020202020204" pitchFamily="34" charset="0"/>
                <a:ea typeface="ＭＳ Ｐゴシック" panose="020B0600070205080204" pitchFamily="34" charset="-128"/>
              </a:rPr>
              <a:t>when</a:t>
            </a:r>
            <a:r>
              <a:rPr lang="it-IT" altLang="ja-JP" sz="2100" dirty="0">
                <a:latin typeface="Arial" panose="020B0604020202020204" pitchFamily="34" charset="0"/>
                <a:ea typeface="ＭＳ Ｐゴシック" panose="020B0600070205080204" pitchFamily="34" charset="-128"/>
              </a:rPr>
              <a:t> </a:t>
            </a:r>
            <a:r>
              <a:rPr lang="it-IT" altLang="ja-JP" sz="2100" dirty="0" err="1">
                <a:latin typeface="Arial" panose="020B0604020202020204" pitchFamily="34" charset="0"/>
                <a:ea typeface="ＭＳ Ｐゴシック" panose="020B0600070205080204" pitchFamily="34" charset="-128"/>
              </a:rPr>
              <a:t>comparing</a:t>
            </a:r>
            <a:r>
              <a:rPr lang="it-IT" altLang="ja-JP" sz="2100" dirty="0">
                <a:latin typeface="Arial" panose="020B0604020202020204" pitchFamily="34" charset="0"/>
                <a:ea typeface="ＭＳ Ｐゴシック" panose="020B0600070205080204" pitchFamily="34" charset="-128"/>
              </a:rPr>
              <a:t> random </a:t>
            </a:r>
            <a:r>
              <a:rPr lang="it-IT" altLang="ja-JP" sz="2100" dirty="0" err="1">
                <a:latin typeface="Arial" panose="020B0604020202020204" pitchFamily="34" charset="0"/>
                <a:ea typeface="ＭＳ Ｐゴシック" panose="020B0600070205080204" pitchFamily="34" charset="-128"/>
              </a:rPr>
              <a:t>sequences</a:t>
            </a:r>
            <a:r>
              <a:rPr lang="it-IT" altLang="ja-JP" sz="2100" dirty="0">
                <a:latin typeface="Arial" panose="020B0604020202020204" pitchFamily="34" charset="0"/>
                <a:ea typeface="ＭＳ Ｐゴシック" panose="020B0600070205080204" pitchFamily="34" charset="-128"/>
              </a:rPr>
              <a:t> of the </a:t>
            </a:r>
            <a:r>
              <a:rPr lang="it-IT" altLang="ja-JP" sz="2100" dirty="0" err="1">
                <a:latin typeface="Arial" panose="020B0604020202020204" pitchFamily="34" charset="0"/>
                <a:ea typeface="ＭＳ Ｐゴシック" panose="020B0600070205080204" pitchFamily="34" charset="-128"/>
              </a:rPr>
              <a:t>same</a:t>
            </a:r>
            <a:r>
              <a:rPr lang="it-IT" altLang="ja-JP" sz="2100" dirty="0">
                <a:latin typeface="Arial" panose="020B0604020202020204" pitchFamily="34" charset="0"/>
                <a:ea typeface="ＭＳ Ｐゴシック" panose="020B0600070205080204" pitchFamily="34" charset="-128"/>
              </a:rPr>
              <a:t> </a:t>
            </a:r>
            <a:r>
              <a:rPr lang="it-IT" altLang="ja-JP" sz="2100" dirty="0" err="1">
                <a:latin typeface="Arial" panose="020B0604020202020204" pitchFamily="34" charset="0"/>
                <a:ea typeface="ＭＳ Ｐゴシック" panose="020B0600070205080204" pitchFamily="34" charset="-128"/>
              </a:rPr>
              <a:t>length</a:t>
            </a:r>
            <a:r>
              <a:rPr lang="it-IT" altLang="ja-JP" sz="2100" dirty="0">
                <a:latin typeface="Arial" panose="020B0604020202020204" pitchFamily="34" charset="0"/>
                <a:ea typeface="ＭＳ Ｐゴシック" panose="020B0600070205080204" pitchFamily="34" charset="-128"/>
              </a:rPr>
              <a:t> and </a:t>
            </a:r>
            <a:r>
              <a:rPr lang="it-IT" altLang="ja-JP" sz="2100" dirty="0" err="1">
                <a:latin typeface="Arial" panose="020B0604020202020204" pitchFamily="34" charset="0"/>
                <a:ea typeface="ＭＳ Ｐゴシック" panose="020B0600070205080204" pitchFamily="34" charset="-128"/>
              </a:rPr>
              <a:t>composition</a:t>
            </a:r>
            <a:r>
              <a:rPr lang="it-IT" altLang="ja-JP" sz="2100" dirty="0">
                <a:latin typeface="Arial" panose="020B0604020202020204" pitchFamily="34" charset="0"/>
                <a:ea typeface="ＭＳ Ｐゴシック" panose="020B0600070205080204" pitchFamily="34" charset="-128"/>
              </a:rPr>
              <a:t> </a:t>
            </a:r>
            <a:r>
              <a:rPr lang="it-IT" altLang="ja-JP" sz="2100" dirty="0" err="1">
                <a:latin typeface="Arial" panose="020B0604020202020204" pitchFamily="34" charset="0"/>
                <a:ea typeface="ＭＳ Ｐゴシック" panose="020B0600070205080204" pitchFamily="34" charset="-128"/>
              </a:rPr>
              <a:t>as</a:t>
            </a:r>
            <a:r>
              <a:rPr lang="it-IT" altLang="ja-JP" sz="2100" dirty="0">
                <a:latin typeface="Arial" panose="020B0604020202020204" pitchFamily="34" charset="0"/>
                <a:ea typeface="ＭＳ Ｐゴシック" panose="020B0600070205080204" pitchFamily="34" charset="-128"/>
              </a:rPr>
              <a:t> </a:t>
            </a:r>
            <a:r>
              <a:rPr lang="it-IT" altLang="ja-JP" sz="2100" dirty="0" err="1">
                <a:latin typeface="Arial" panose="020B0604020202020204" pitchFamily="34" charset="0"/>
                <a:ea typeface="ＭＳ Ｐゴシック" panose="020B0600070205080204" pitchFamily="34" charset="-128"/>
              </a:rPr>
              <a:t>those</a:t>
            </a:r>
            <a:r>
              <a:rPr lang="it-IT" altLang="ja-JP" sz="2100" dirty="0">
                <a:latin typeface="Arial" panose="020B0604020202020204" pitchFamily="34" charset="0"/>
                <a:ea typeface="ＭＳ Ｐゴシック" panose="020B0600070205080204" pitchFamily="34" charset="-128"/>
              </a:rPr>
              <a:t> </a:t>
            </a:r>
            <a:r>
              <a:rPr lang="it-IT" altLang="ja-JP" sz="2100" dirty="0" err="1">
                <a:latin typeface="Arial" panose="020B0604020202020204" pitchFamily="34" charset="0"/>
                <a:ea typeface="ＭＳ Ｐゴシック" panose="020B0600070205080204" pitchFamily="34" charset="-128"/>
              </a:rPr>
              <a:t>considered</a:t>
            </a:r>
            <a:br>
              <a:rPr lang="it-IT" altLang="ja-JP" sz="2100" dirty="0">
                <a:latin typeface="Arial" panose="020B0604020202020204" pitchFamily="34" charset="0"/>
                <a:ea typeface="ＭＳ Ｐゴシック" panose="020B0600070205080204" pitchFamily="34" charset="-128"/>
              </a:rPr>
            </a:br>
            <a:br>
              <a:rPr lang="it-IT" altLang="ja-JP" sz="2100" dirty="0">
                <a:latin typeface="Arial" panose="020B0604020202020204" pitchFamily="34" charset="0"/>
                <a:ea typeface="ＭＳ Ｐゴシック" panose="020B0600070205080204" pitchFamily="34" charset="-128"/>
              </a:rPr>
            </a:br>
            <a:r>
              <a:rPr lang="it-IT" altLang="ja-JP" sz="2100" dirty="0">
                <a:solidFill>
                  <a:srgbClr val="FF0000"/>
                </a:solidFill>
                <a:latin typeface="Arial" panose="020B0604020202020204" pitchFamily="34" charset="0"/>
                <a:ea typeface="ＭＳ Ｐゴシック" panose="020B0600070205080204" pitchFamily="34" charset="-128"/>
              </a:rPr>
              <a:t>The </a:t>
            </a:r>
            <a:r>
              <a:rPr lang="it-IT" altLang="ja-JP" sz="2100" dirty="0" err="1">
                <a:solidFill>
                  <a:srgbClr val="FF0000"/>
                </a:solidFill>
                <a:latin typeface="Arial" panose="020B0604020202020204" pitchFamily="34" charset="0"/>
                <a:ea typeface="ＭＳ Ｐゴシック" panose="020B0600070205080204" pitchFamily="34" charset="-128"/>
              </a:rPr>
              <a:t>closer</a:t>
            </a:r>
            <a:r>
              <a:rPr lang="it-IT" altLang="ja-JP" sz="2100" dirty="0">
                <a:solidFill>
                  <a:srgbClr val="FF0000"/>
                </a:solidFill>
                <a:latin typeface="Arial" panose="020B0604020202020204" pitchFamily="34" charset="0"/>
                <a:ea typeface="ＭＳ Ｐゴシック" panose="020B0600070205080204" pitchFamily="34" charset="-128"/>
              </a:rPr>
              <a:t> the </a:t>
            </a:r>
            <a:r>
              <a:rPr lang="it-IT" altLang="ja-JP" sz="2100" dirty="0" err="1">
                <a:solidFill>
                  <a:srgbClr val="FF0000"/>
                </a:solidFill>
                <a:latin typeface="Arial" panose="020B0604020202020204" pitchFamily="34" charset="0"/>
                <a:ea typeface="ＭＳ Ｐゴシック" panose="020B0600070205080204" pitchFamily="34" charset="-128"/>
              </a:rPr>
              <a:t>P</a:t>
            </a:r>
            <a:r>
              <a:rPr lang="it-IT" altLang="ja-JP" sz="2100" dirty="0">
                <a:solidFill>
                  <a:srgbClr val="FF0000"/>
                </a:solidFill>
                <a:latin typeface="Arial" panose="020B0604020202020204" pitchFamily="34" charset="0"/>
                <a:ea typeface="ＭＳ Ｐゴシック" panose="020B0600070205080204" pitchFamily="34" charset="-128"/>
              </a:rPr>
              <a:t> </a:t>
            </a:r>
            <a:r>
              <a:rPr lang="it-IT" altLang="ja-JP" sz="2100" dirty="0" err="1">
                <a:solidFill>
                  <a:srgbClr val="FF0000"/>
                </a:solidFill>
                <a:latin typeface="Arial" panose="020B0604020202020204" pitchFamily="34" charset="0"/>
                <a:ea typeface="ＭＳ Ｐゴシック" panose="020B0600070205080204" pitchFamily="34" charset="-128"/>
              </a:rPr>
              <a:t>value</a:t>
            </a:r>
            <a:r>
              <a:rPr lang="it-IT" altLang="ja-JP" sz="2100" dirty="0">
                <a:solidFill>
                  <a:srgbClr val="FF0000"/>
                </a:solidFill>
                <a:latin typeface="Arial" panose="020B0604020202020204" pitchFamily="34" charset="0"/>
                <a:ea typeface="ＭＳ Ｐゴシック" panose="020B0600070205080204" pitchFamily="34" charset="-128"/>
              </a:rPr>
              <a:t> </a:t>
            </a:r>
            <a:r>
              <a:rPr lang="it-IT" altLang="ja-JP" sz="2100" dirty="0" err="1">
                <a:solidFill>
                  <a:srgbClr val="FF0000"/>
                </a:solidFill>
                <a:latin typeface="Arial" panose="020B0604020202020204" pitchFamily="34" charset="0"/>
                <a:ea typeface="ＭＳ Ｐゴシック" panose="020B0600070205080204" pitchFamily="34" charset="-128"/>
              </a:rPr>
              <a:t>is</a:t>
            </a:r>
            <a:r>
              <a:rPr lang="it-IT" altLang="ja-JP" sz="2100" dirty="0">
                <a:solidFill>
                  <a:srgbClr val="FF0000"/>
                </a:solidFill>
                <a:latin typeface="Arial" panose="020B0604020202020204" pitchFamily="34" charset="0"/>
                <a:ea typeface="ＭＳ Ｐゴシック" panose="020B0600070205080204" pitchFamily="34" charset="-128"/>
              </a:rPr>
              <a:t> to 0, the more </a:t>
            </a:r>
            <a:r>
              <a:rPr lang="it-IT" altLang="ja-JP" sz="2100" dirty="0" err="1">
                <a:solidFill>
                  <a:srgbClr val="FF0000"/>
                </a:solidFill>
                <a:latin typeface="Arial" panose="020B0604020202020204" pitchFamily="34" charset="0"/>
                <a:ea typeface="ＭＳ Ｐゴシック" panose="020B0600070205080204" pitchFamily="34" charset="-128"/>
              </a:rPr>
              <a:t>significant</a:t>
            </a:r>
            <a:r>
              <a:rPr lang="it-IT" altLang="ja-JP" sz="2100" dirty="0">
                <a:solidFill>
                  <a:srgbClr val="FF0000"/>
                </a:solidFill>
                <a:latin typeface="Arial" panose="020B0604020202020204" pitchFamily="34" charset="0"/>
                <a:ea typeface="ＭＳ Ｐゴシック" panose="020B0600070205080204" pitchFamily="34" charset="-128"/>
              </a:rPr>
              <a:t> </a:t>
            </a:r>
            <a:r>
              <a:rPr lang="it-IT" altLang="ja-JP" sz="2100" dirty="0" err="1">
                <a:solidFill>
                  <a:srgbClr val="FF0000"/>
                </a:solidFill>
                <a:latin typeface="Arial" panose="020B0604020202020204" pitchFamily="34" charset="0"/>
                <a:ea typeface="ＭＳ Ｐゴシック" panose="020B0600070205080204" pitchFamily="34" charset="-128"/>
              </a:rPr>
              <a:t>it</a:t>
            </a:r>
            <a:r>
              <a:rPr lang="it-IT" altLang="ja-JP" sz="2100" dirty="0">
                <a:solidFill>
                  <a:srgbClr val="FF0000"/>
                </a:solidFill>
                <a:latin typeface="Arial" panose="020B0604020202020204" pitchFamily="34" charset="0"/>
                <a:ea typeface="ＭＳ Ｐゴシック" panose="020B0600070205080204" pitchFamily="34" charset="-128"/>
              </a:rPr>
              <a:t> </a:t>
            </a:r>
            <a:r>
              <a:rPr lang="it-IT" altLang="ja-JP" sz="2100" dirty="0" err="1">
                <a:solidFill>
                  <a:srgbClr val="FF0000"/>
                </a:solidFill>
                <a:latin typeface="Arial" panose="020B0604020202020204" pitchFamily="34" charset="0"/>
                <a:ea typeface="ＭＳ Ｐゴシック" panose="020B0600070205080204" pitchFamily="34" charset="-128"/>
              </a:rPr>
              <a:t>is</a:t>
            </a:r>
            <a:r>
              <a:rPr lang="it-IT" altLang="ja-JP" sz="2100" dirty="0">
                <a:solidFill>
                  <a:srgbClr val="FF0000"/>
                </a:solidFill>
                <a:latin typeface="Arial" panose="020B0604020202020204" pitchFamily="34" charset="0"/>
                <a:ea typeface="ＭＳ Ｐゴシック" panose="020B0600070205080204" pitchFamily="34" charset="-128"/>
              </a:rPr>
              <a:t> (2x10-245 </a:t>
            </a:r>
            <a:r>
              <a:rPr lang="it-IT" altLang="ja-JP" sz="2100" dirty="0" err="1">
                <a:solidFill>
                  <a:srgbClr val="FF0000"/>
                </a:solidFill>
                <a:latin typeface="Arial" panose="020B0604020202020204" pitchFamily="34" charset="0"/>
                <a:ea typeface="ＭＳ Ｐゴシック" panose="020B0600070205080204" pitchFamily="34" charset="-128"/>
              </a:rPr>
              <a:t>is</a:t>
            </a:r>
            <a:r>
              <a:rPr lang="it-IT" altLang="ja-JP" sz="2100" dirty="0">
                <a:solidFill>
                  <a:srgbClr val="FF0000"/>
                </a:solidFill>
                <a:latin typeface="Arial" panose="020B0604020202020204" pitchFamily="34" charset="0"/>
                <a:ea typeface="ＭＳ Ｐゴシック" panose="020B0600070205080204" pitchFamily="34" charset="-128"/>
              </a:rPr>
              <a:t> </a:t>
            </a:r>
            <a:r>
              <a:rPr lang="it-IT" altLang="ja-JP" sz="2100" dirty="0" err="1">
                <a:solidFill>
                  <a:srgbClr val="FF0000"/>
                </a:solidFill>
                <a:latin typeface="Arial" panose="020B0604020202020204" pitchFamily="34" charset="0"/>
                <a:ea typeface="ＭＳ Ｐゴシック" panose="020B0600070205080204" pitchFamily="34" charset="-128"/>
              </a:rPr>
              <a:t>better</a:t>
            </a:r>
            <a:r>
              <a:rPr lang="it-IT" altLang="ja-JP" sz="2100" dirty="0">
                <a:solidFill>
                  <a:srgbClr val="FF0000"/>
                </a:solidFill>
                <a:latin typeface="Arial" panose="020B0604020202020204" pitchFamily="34" charset="0"/>
                <a:ea typeface="ＭＳ Ｐゴシック" panose="020B0600070205080204" pitchFamily="34" charset="-128"/>
              </a:rPr>
              <a:t> </a:t>
            </a:r>
            <a:r>
              <a:rPr lang="it-IT" altLang="ja-JP" sz="2100" dirty="0" err="1">
                <a:solidFill>
                  <a:srgbClr val="FF0000"/>
                </a:solidFill>
                <a:latin typeface="Arial" panose="020B0604020202020204" pitchFamily="34" charset="0"/>
                <a:ea typeface="ＭＳ Ｐゴシック" panose="020B0600070205080204" pitchFamily="34" charset="-128"/>
              </a:rPr>
              <a:t>than</a:t>
            </a:r>
            <a:r>
              <a:rPr lang="it-IT" altLang="ja-JP" sz="2100" dirty="0">
                <a:solidFill>
                  <a:srgbClr val="FF0000"/>
                </a:solidFill>
                <a:latin typeface="Arial" panose="020B0604020202020204" pitchFamily="34" charset="0"/>
                <a:ea typeface="ＭＳ Ｐゴシック" panose="020B0600070205080204" pitchFamily="34" charset="-128"/>
              </a:rPr>
              <a:t> 0.001 !!)</a:t>
            </a:r>
            <a:br>
              <a:rPr lang="it-IT" altLang="ja-JP" sz="2100" dirty="0">
                <a:solidFill>
                  <a:srgbClr val="FF0000"/>
                </a:solidFill>
                <a:latin typeface="Arial" panose="020B0604020202020204" pitchFamily="34" charset="0"/>
                <a:ea typeface="ＭＳ Ｐゴシック" panose="020B0600070205080204" pitchFamily="34" charset="-128"/>
              </a:rPr>
            </a:br>
            <a:br>
              <a:rPr lang="it-IT" altLang="ja-JP" sz="2100" dirty="0">
                <a:latin typeface="Arial" panose="020B0604020202020204" pitchFamily="34" charset="0"/>
                <a:ea typeface="ＭＳ Ｐゴシック" panose="020B0600070205080204" pitchFamily="34" charset="-128"/>
              </a:rPr>
            </a:br>
            <a:r>
              <a:rPr lang="it-IT" altLang="ja-JP" sz="2100" dirty="0">
                <a:latin typeface="Arial" panose="020B0604020202020204" pitchFamily="34" charset="0"/>
                <a:ea typeface="ＭＳ Ｐゴシック" panose="020B0600070205080204" pitchFamily="34" charset="-128"/>
              </a:rPr>
              <a:t>- </a:t>
            </a:r>
            <a:r>
              <a:rPr lang="it-IT" altLang="ja-JP" sz="2100" b="1" dirty="0">
                <a:solidFill>
                  <a:srgbClr val="0000FF"/>
                </a:solidFill>
                <a:latin typeface="Arial" panose="020B0604020202020204" pitchFamily="34" charset="0"/>
                <a:ea typeface="ＭＳ Ｐゴシック" panose="020B0600070205080204" pitchFamily="34" charset="-128"/>
              </a:rPr>
              <a:t>E </a:t>
            </a:r>
            <a:r>
              <a:rPr lang="it-IT" altLang="ja-JP" sz="2100" b="1" dirty="0" err="1">
                <a:solidFill>
                  <a:srgbClr val="0000FF"/>
                </a:solidFill>
                <a:latin typeface="Arial" panose="020B0604020202020204" pitchFamily="34" charset="0"/>
                <a:ea typeface="ＭＳ Ｐゴシック" panose="020B0600070205080204" pitchFamily="34" charset="-128"/>
              </a:rPr>
              <a:t>value</a:t>
            </a:r>
            <a:r>
              <a:rPr lang="it-IT" altLang="ja-JP" sz="2100" b="1" dirty="0">
                <a:latin typeface="Arial" panose="020B0604020202020204" pitchFamily="34" charset="0"/>
                <a:ea typeface="ＭＳ Ｐゴシック" panose="020B0600070205080204" pitchFamily="34" charset="-128"/>
              </a:rPr>
              <a:t>: (</a:t>
            </a:r>
            <a:r>
              <a:rPr lang="it-IT" altLang="ja-JP" sz="2100" b="1" i="1" dirty="0" err="1">
                <a:latin typeface="Arial" panose="020B0604020202020204" pitchFamily="34" charset="0"/>
                <a:ea typeface="ＭＳ Ｐゴシック" panose="020B0600070205080204" pitchFamily="34" charset="-128"/>
              </a:rPr>
              <a:t>Expectation</a:t>
            </a:r>
            <a:r>
              <a:rPr lang="it-IT" altLang="ja-JP" sz="2100" b="1" i="1" dirty="0">
                <a:latin typeface="Arial" panose="020B0604020202020204" pitchFamily="34" charset="0"/>
                <a:ea typeface="ＭＳ Ｐゴシック" panose="020B0600070205080204" pitchFamily="34" charset="-128"/>
              </a:rPr>
              <a:t> </a:t>
            </a:r>
            <a:r>
              <a:rPr lang="it-IT" altLang="ja-JP" sz="2100" b="1" i="1" dirty="0" err="1">
                <a:latin typeface="Arial" panose="020B0604020202020204" pitchFamily="34" charset="0"/>
                <a:ea typeface="ＭＳ Ｐゴシック" panose="020B0600070205080204" pitchFamily="34" charset="-128"/>
              </a:rPr>
              <a:t>value</a:t>
            </a:r>
            <a:r>
              <a:rPr lang="it-IT" altLang="ja-JP" sz="2100" b="1" dirty="0">
                <a:latin typeface="Arial" panose="020B0604020202020204" pitchFamily="34" charset="0"/>
                <a:ea typeface="ＭＳ Ｐゴシック" panose="020B0600070205080204" pitchFamily="34" charset="-128"/>
              </a:rPr>
              <a:t>) </a:t>
            </a:r>
            <a:r>
              <a:rPr lang="it-IT" altLang="ja-JP" sz="2100" b="1" dirty="0" err="1">
                <a:latin typeface="Arial" panose="020B0604020202020204" pitchFamily="34" charset="0"/>
                <a:ea typeface="ＭＳ Ｐゴシック" panose="020B0600070205080204" pitchFamily="34" charset="-128"/>
              </a:rPr>
              <a:t>Expected</a:t>
            </a:r>
            <a:r>
              <a:rPr lang="it-IT" altLang="ja-JP" sz="2100" b="1" dirty="0">
                <a:latin typeface="Arial" panose="020B0604020202020204" pitchFamily="34" charset="0"/>
                <a:ea typeface="ＭＳ Ｐゴシック" panose="020B0600070205080204" pitchFamily="34" charset="-128"/>
              </a:rPr>
              <a:t> </a:t>
            </a:r>
            <a:r>
              <a:rPr lang="it-IT" altLang="ja-JP" sz="2100" b="1" dirty="0" err="1">
                <a:latin typeface="Arial" panose="020B0604020202020204" pitchFamily="34" charset="0"/>
                <a:ea typeface="ＭＳ Ｐゴシック" panose="020B0600070205080204" pitchFamily="34" charset="-128"/>
              </a:rPr>
              <a:t>number</a:t>
            </a:r>
            <a:r>
              <a:rPr lang="it-IT" altLang="ja-JP" sz="2100" b="1" dirty="0">
                <a:latin typeface="Arial" panose="020B0604020202020204" pitchFamily="34" charset="0"/>
                <a:ea typeface="ＭＳ Ｐゴシック" panose="020B0600070205080204" pitchFamily="34" charset="-128"/>
              </a:rPr>
              <a:t> of matches with score </a:t>
            </a:r>
            <a:r>
              <a:rPr lang="it-IT" altLang="ja-JP" sz="2100" b="1" dirty="0" err="1">
                <a:latin typeface="Arial" panose="020B0604020202020204" pitchFamily="34" charset="0"/>
                <a:ea typeface="ＭＳ Ｐゴシック" panose="020B0600070205080204" pitchFamily="34" charset="-128"/>
              </a:rPr>
              <a:t>equal</a:t>
            </a:r>
            <a:r>
              <a:rPr lang="it-IT" altLang="ja-JP" sz="2100" b="1" dirty="0">
                <a:latin typeface="Arial" panose="020B0604020202020204" pitchFamily="34" charset="0"/>
                <a:ea typeface="ＭＳ Ｐゴシック" panose="020B0600070205080204" pitchFamily="34" charset="-128"/>
              </a:rPr>
              <a:t> to or </a:t>
            </a:r>
            <a:r>
              <a:rPr lang="it-IT" altLang="ja-JP" sz="2100" b="1" dirty="0" err="1">
                <a:latin typeface="Arial" panose="020B0604020202020204" pitchFamily="34" charset="0"/>
                <a:ea typeface="ＭＳ Ｐゴシック" panose="020B0600070205080204" pitchFamily="34" charset="-128"/>
              </a:rPr>
              <a:t>better</a:t>
            </a:r>
            <a:r>
              <a:rPr lang="it-IT" altLang="ja-JP" sz="2100" b="1" dirty="0">
                <a:latin typeface="Arial" panose="020B0604020202020204" pitchFamily="34" charset="0"/>
                <a:ea typeface="ＭＳ Ｐゴシック" panose="020B0600070205080204" pitchFamily="34" charset="-128"/>
              </a:rPr>
              <a:t> </a:t>
            </a:r>
            <a:r>
              <a:rPr lang="it-IT" altLang="ja-JP" sz="2100" b="1" dirty="0" err="1">
                <a:latin typeface="Arial" panose="020B0604020202020204" pitchFamily="34" charset="0"/>
                <a:ea typeface="ＭＳ Ｐゴシック" panose="020B0600070205080204" pitchFamily="34" charset="-128"/>
              </a:rPr>
              <a:t>than</a:t>
            </a:r>
            <a:r>
              <a:rPr lang="it-IT" altLang="ja-JP" sz="2100" b="1" dirty="0">
                <a:latin typeface="Arial" panose="020B0604020202020204" pitchFamily="34" charset="0"/>
                <a:ea typeface="ＭＳ Ｐゴシック" panose="020B0600070205080204" pitchFamily="34" charset="-128"/>
              </a:rPr>
              <a:t> </a:t>
            </a:r>
            <a:r>
              <a:rPr lang="it-IT" altLang="ja-JP" sz="2100" b="1" dirty="0" err="1">
                <a:latin typeface="Arial" panose="020B0604020202020204" pitchFamily="34" charset="0"/>
                <a:ea typeface="ＭＳ Ｐゴシック" panose="020B0600070205080204" pitchFamily="34" charset="-128"/>
              </a:rPr>
              <a:t>those</a:t>
            </a:r>
            <a:r>
              <a:rPr lang="it-IT" altLang="ja-JP" sz="2100" b="1" dirty="0">
                <a:latin typeface="Arial" panose="020B0604020202020204" pitchFamily="34" charset="0"/>
                <a:ea typeface="ＭＳ Ｐゴシック" panose="020B0600070205080204" pitchFamily="34" charset="-128"/>
              </a:rPr>
              <a:t> </a:t>
            </a:r>
            <a:r>
              <a:rPr lang="it-IT" altLang="ja-JP" sz="2100" b="1" dirty="0" err="1">
                <a:latin typeface="Arial" panose="020B0604020202020204" pitchFamily="34" charset="0"/>
                <a:ea typeface="ＭＳ Ｐゴシック" panose="020B0600070205080204" pitchFamily="34" charset="-128"/>
              </a:rPr>
              <a:t>observed</a:t>
            </a:r>
            <a:br>
              <a:rPr lang="it-IT" altLang="ja-JP" sz="2100" b="1" dirty="0">
                <a:latin typeface="Arial" panose="020B0604020202020204" pitchFamily="34" charset="0"/>
                <a:ea typeface="ＭＳ Ｐゴシック" panose="020B0600070205080204" pitchFamily="34" charset="-128"/>
              </a:rPr>
            </a:br>
            <a:br>
              <a:rPr lang="it-IT" altLang="ja-JP" sz="2100" dirty="0">
                <a:latin typeface="Arial" panose="020B0604020202020204" pitchFamily="34" charset="0"/>
                <a:ea typeface="ＭＳ Ｐゴシック" panose="020B0600070205080204" pitchFamily="34" charset="-128"/>
              </a:rPr>
            </a:br>
            <a:r>
              <a:rPr lang="it-IT" altLang="ja-JP" sz="2100" dirty="0">
                <a:solidFill>
                  <a:srgbClr val="0000FF"/>
                </a:solidFill>
                <a:latin typeface="Arial" panose="020B0604020202020204" pitchFamily="34" charset="0"/>
                <a:ea typeface="ＭＳ Ｐゴシック" panose="020B0600070205080204" pitchFamily="34" charset="-128"/>
              </a:rPr>
              <a:t>The </a:t>
            </a:r>
            <a:r>
              <a:rPr lang="it-IT" altLang="ja-JP" sz="2100" dirty="0" err="1">
                <a:solidFill>
                  <a:srgbClr val="0000FF"/>
                </a:solidFill>
                <a:latin typeface="Arial" panose="020B0604020202020204" pitchFamily="34" charset="0"/>
                <a:ea typeface="ＭＳ Ｐゴシック" panose="020B0600070205080204" pitchFamily="34" charset="-128"/>
              </a:rPr>
              <a:t>lower</a:t>
            </a:r>
            <a:r>
              <a:rPr lang="it-IT" altLang="ja-JP" sz="2100" dirty="0">
                <a:solidFill>
                  <a:srgbClr val="0000FF"/>
                </a:solidFill>
                <a:latin typeface="Arial" panose="020B0604020202020204" pitchFamily="34" charset="0"/>
                <a:ea typeface="ＭＳ Ｐゴシック" panose="020B0600070205080204" pitchFamily="34" charset="-128"/>
              </a:rPr>
              <a:t>, the </a:t>
            </a:r>
            <a:r>
              <a:rPr lang="it-IT" altLang="ja-JP" sz="2100" dirty="0" err="1">
                <a:solidFill>
                  <a:srgbClr val="0000FF"/>
                </a:solidFill>
                <a:latin typeface="Arial" panose="020B0604020202020204" pitchFamily="34" charset="0"/>
                <a:ea typeface="ＭＳ Ｐゴシック" panose="020B0600070205080204" pitchFamily="34" charset="-128"/>
              </a:rPr>
              <a:t>better</a:t>
            </a:r>
            <a:endParaRPr lang="en-GB" altLang="en-US" sz="2100" dirty="0">
              <a:solidFill>
                <a:srgbClr val="0000FF"/>
              </a:solidFill>
              <a:latin typeface="Arial" panose="020B0604020202020204" pitchFamily="34" charset="0"/>
              <a:ea typeface="ＭＳ Ｐゴシック" panose="020B0600070205080204" pitchFamily="34" charset="-128"/>
            </a:endParaRPr>
          </a:p>
        </p:txBody>
      </p:sp>
      <p:grpSp>
        <p:nvGrpSpPr>
          <p:cNvPr id="33794" name="Group 3">
            <a:extLst>
              <a:ext uri="{FF2B5EF4-FFF2-40B4-BE49-F238E27FC236}">
                <a16:creationId xmlns:a16="http://schemas.microsoft.com/office/drawing/2014/main" id="{4CB96BC1-4EC2-4943-81F8-396523583F39}"/>
              </a:ext>
            </a:extLst>
          </p:cNvPr>
          <p:cNvGrpSpPr>
            <a:grpSpLocks/>
          </p:cNvGrpSpPr>
          <p:nvPr/>
        </p:nvGrpSpPr>
        <p:grpSpPr bwMode="auto">
          <a:xfrm>
            <a:off x="0" y="0"/>
            <a:ext cx="9144000" cy="6858000"/>
            <a:chOff x="0" y="0"/>
            <a:chExt cx="5760" cy="4320"/>
          </a:xfrm>
        </p:grpSpPr>
        <p:grpSp>
          <p:nvGrpSpPr>
            <p:cNvPr id="33795" name="Group 4">
              <a:extLst>
                <a:ext uri="{FF2B5EF4-FFF2-40B4-BE49-F238E27FC236}">
                  <a16:creationId xmlns:a16="http://schemas.microsoft.com/office/drawing/2014/main" id="{AFD0BEFA-DE18-A74D-AD5A-E92B322573AB}"/>
                </a:ext>
              </a:extLst>
            </p:cNvPr>
            <p:cNvGrpSpPr>
              <a:grpSpLocks/>
            </p:cNvGrpSpPr>
            <p:nvPr/>
          </p:nvGrpSpPr>
          <p:grpSpPr bwMode="auto">
            <a:xfrm>
              <a:off x="0" y="0"/>
              <a:ext cx="5760" cy="96"/>
              <a:chOff x="48" y="336"/>
              <a:chExt cx="6192" cy="48"/>
            </a:xfrm>
          </p:grpSpPr>
          <p:sp>
            <p:nvSpPr>
              <p:cNvPr id="33807" name="Rectangle 5">
                <a:extLst>
                  <a:ext uri="{FF2B5EF4-FFF2-40B4-BE49-F238E27FC236}">
                    <a16:creationId xmlns:a16="http://schemas.microsoft.com/office/drawing/2014/main" id="{2BE245EC-7C7A-7D40-8BAE-55B66A6FB46D}"/>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3808" name="Rectangle 6">
                <a:extLst>
                  <a:ext uri="{FF2B5EF4-FFF2-40B4-BE49-F238E27FC236}">
                    <a16:creationId xmlns:a16="http://schemas.microsoft.com/office/drawing/2014/main" id="{90ADDEAF-5594-9D45-BD88-A587CC2A8705}"/>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3809" name="Rectangle 7">
                <a:extLst>
                  <a:ext uri="{FF2B5EF4-FFF2-40B4-BE49-F238E27FC236}">
                    <a16:creationId xmlns:a16="http://schemas.microsoft.com/office/drawing/2014/main" id="{C1569DBA-FF60-174B-B329-E916BC38BB8E}"/>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3810" name="Rectangle 8">
                <a:extLst>
                  <a:ext uri="{FF2B5EF4-FFF2-40B4-BE49-F238E27FC236}">
                    <a16:creationId xmlns:a16="http://schemas.microsoft.com/office/drawing/2014/main" id="{96848FB3-EB58-F943-9919-79F5F102BFFF}"/>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3811" name="Rectangle 9">
                <a:extLst>
                  <a:ext uri="{FF2B5EF4-FFF2-40B4-BE49-F238E27FC236}">
                    <a16:creationId xmlns:a16="http://schemas.microsoft.com/office/drawing/2014/main" id="{EDB06CA5-A344-0343-9928-9C01B46AF1A1}"/>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3812" name="Rectangle 10">
                <a:extLst>
                  <a:ext uri="{FF2B5EF4-FFF2-40B4-BE49-F238E27FC236}">
                    <a16:creationId xmlns:a16="http://schemas.microsoft.com/office/drawing/2014/main" id="{CA65FB45-D241-4B44-8043-BF3C2A66BEA2}"/>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3813" name="Rectangle 11">
                <a:extLst>
                  <a:ext uri="{FF2B5EF4-FFF2-40B4-BE49-F238E27FC236}">
                    <a16:creationId xmlns:a16="http://schemas.microsoft.com/office/drawing/2014/main" id="{014F905C-DBD4-204F-88D7-EF436A181882}"/>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3814" name="Rectangle 12">
                <a:extLst>
                  <a:ext uri="{FF2B5EF4-FFF2-40B4-BE49-F238E27FC236}">
                    <a16:creationId xmlns:a16="http://schemas.microsoft.com/office/drawing/2014/main" id="{9DE49713-91D6-394E-841B-2CE53A05CB86}"/>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3815" name="Rectangle 13">
                <a:extLst>
                  <a:ext uri="{FF2B5EF4-FFF2-40B4-BE49-F238E27FC236}">
                    <a16:creationId xmlns:a16="http://schemas.microsoft.com/office/drawing/2014/main" id="{727DA000-6D24-A440-832C-8E3D74913E27}"/>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3816" name="Rectangle 14">
                <a:extLst>
                  <a:ext uri="{FF2B5EF4-FFF2-40B4-BE49-F238E27FC236}">
                    <a16:creationId xmlns:a16="http://schemas.microsoft.com/office/drawing/2014/main" id="{4ED84328-9C19-E74E-B71E-8CDA671C7917}"/>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nvGrpSpPr>
            <p:cNvPr id="33796" name="Group 15">
              <a:extLst>
                <a:ext uri="{FF2B5EF4-FFF2-40B4-BE49-F238E27FC236}">
                  <a16:creationId xmlns:a16="http://schemas.microsoft.com/office/drawing/2014/main" id="{F9B1FFC2-0D1E-BC47-8289-7A10AC05B8FA}"/>
                </a:ext>
              </a:extLst>
            </p:cNvPr>
            <p:cNvGrpSpPr>
              <a:grpSpLocks/>
            </p:cNvGrpSpPr>
            <p:nvPr/>
          </p:nvGrpSpPr>
          <p:grpSpPr bwMode="auto">
            <a:xfrm>
              <a:off x="0" y="4224"/>
              <a:ext cx="5760" cy="96"/>
              <a:chOff x="48" y="336"/>
              <a:chExt cx="6192" cy="48"/>
            </a:xfrm>
          </p:grpSpPr>
          <p:sp>
            <p:nvSpPr>
              <p:cNvPr id="33797" name="Rectangle 16">
                <a:extLst>
                  <a:ext uri="{FF2B5EF4-FFF2-40B4-BE49-F238E27FC236}">
                    <a16:creationId xmlns:a16="http://schemas.microsoft.com/office/drawing/2014/main" id="{9ACEBA5A-47D1-4A4D-B9E4-8496E3F3A3D2}"/>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3798" name="Rectangle 17">
                <a:extLst>
                  <a:ext uri="{FF2B5EF4-FFF2-40B4-BE49-F238E27FC236}">
                    <a16:creationId xmlns:a16="http://schemas.microsoft.com/office/drawing/2014/main" id="{98FFBD5E-7A82-7549-8399-D4E2B4616FF9}"/>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3799" name="Rectangle 18">
                <a:extLst>
                  <a:ext uri="{FF2B5EF4-FFF2-40B4-BE49-F238E27FC236}">
                    <a16:creationId xmlns:a16="http://schemas.microsoft.com/office/drawing/2014/main" id="{4BBEBCCE-0A38-994F-802A-A597964E1023}"/>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3800" name="Rectangle 19">
                <a:extLst>
                  <a:ext uri="{FF2B5EF4-FFF2-40B4-BE49-F238E27FC236}">
                    <a16:creationId xmlns:a16="http://schemas.microsoft.com/office/drawing/2014/main" id="{AD8430AE-60F4-AE4C-900D-B3F5FC1D6F84}"/>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3801" name="Rectangle 20">
                <a:extLst>
                  <a:ext uri="{FF2B5EF4-FFF2-40B4-BE49-F238E27FC236}">
                    <a16:creationId xmlns:a16="http://schemas.microsoft.com/office/drawing/2014/main" id="{1EABE050-F2BF-3D4B-9ACB-FCCD6557667E}"/>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3802" name="Rectangle 21">
                <a:extLst>
                  <a:ext uri="{FF2B5EF4-FFF2-40B4-BE49-F238E27FC236}">
                    <a16:creationId xmlns:a16="http://schemas.microsoft.com/office/drawing/2014/main" id="{2725FA8F-1724-C541-BA68-0A6ADE37C404}"/>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3803" name="Rectangle 22">
                <a:extLst>
                  <a:ext uri="{FF2B5EF4-FFF2-40B4-BE49-F238E27FC236}">
                    <a16:creationId xmlns:a16="http://schemas.microsoft.com/office/drawing/2014/main" id="{B675FB78-B7DE-E54C-977E-918D31500F04}"/>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3804" name="Rectangle 23">
                <a:extLst>
                  <a:ext uri="{FF2B5EF4-FFF2-40B4-BE49-F238E27FC236}">
                    <a16:creationId xmlns:a16="http://schemas.microsoft.com/office/drawing/2014/main" id="{C9732EB2-2B0D-E449-82CF-58FE01106619}"/>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3805" name="Rectangle 24">
                <a:extLst>
                  <a:ext uri="{FF2B5EF4-FFF2-40B4-BE49-F238E27FC236}">
                    <a16:creationId xmlns:a16="http://schemas.microsoft.com/office/drawing/2014/main" id="{3D543EB3-0D8F-734D-9A52-6AF180F3E8A5}"/>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3806" name="Rectangle 25">
                <a:extLst>
                  <a:ext uri="{FF2B5EF4-FFF2-40B4-BE49-F238E27FC236}">
                    <a16:creationId xmlns:a16="http://schemas.microsoft.com/office/drawing/2014/main" id="{E5E416F6-19A0-6942-BD3E-224A6C50F269}"/>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7" name="Group 2">
            <a:extLst>
              <a:ext uri="{FF2B5EF4-FFF2-40B4-BE49-F238E27FC236}">
                <a16:creationId xmlns:a16="http://schemas.microsoft.com/office/drawing/2014/main" id="{C7479D22-7221-5B43-8485-F989014E0D61}"/>
              </a:ext>
            </a:extLst>
          </p:cNvPr>
          <p:cNvGrpSpPr>
            <a:grpSpLocks/>
          </p:cNvGrpSpPr>
          <p:nvPr/>
        </p:nvGrpSpPr>
        <p:grpSpPr bwMode="auto">
          <a:xfrm>
            <a:off x="0" y="0"/>
            <a:ext cx="9144000" cy="6858000"/>
            <a:chOff x="0" y="0"/>
            <a:chExt cx="5760" cy="4320"/>
          </a:xfrm>
        </p:grpSpPr>
        <p:grpSp>
          <p:nvGrpSpPr>
            <p:cNvPr id="34821" name="Group 3">
              <a:extLst>
                <a:ext uri="{FF2B5EF4-FFF2-40B4-BE49-F238E27FC236}">
                  <a16:creationId xmlns:a16="http://schemas.microsoft.com/office/drawing/2014/main" id="{347186CB-BAA4-0240-8666-09865069F453}"/>
                </a:ext>
              </a:extLst>
            </p:cNvPr>
            <p:cNvGrpSpPr>
              <a:grpSpLocks/>
            </p:cNvGrpSpPr>
            <p:nvPr/>
          </p:nvGrpSpPr>
          <p:grpSpPr bwMode="auto">
            <a:xfrm>
              <a:off x="0" y="0"/>
              <a:ext cx="5760" cy="96"/>
              <a:chOff x="48" y="336"/>
              <a:chExt cx="6192" cy="48"/>
            </a:xfrm>
          </p:grpSpPr>
          <p:sp>
            <p:nvSpPr>
              <p:cNvPr id="34833" name="Rectangle 4">
                <a:extLst>
                  <a:ext uri="{FF2B5EF4-FFF2-40B4-BE49-F238E27FC236}">
                    <a16:creationId xmlns:a16="http://schemas.microsoft.com/office/drawing/2014/main" id="{0246CDF3-76F6-6A40-A31D-3001AEEFB6CB}"/>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4834" name="Rectangle 5">
                <a:extLst>
                  <a:ext uri="{FF2B5EF4-FFF2-40B4-BE49-F238E27FC236}">
                    <a16:creationId xmlns:a16="http://schemas.microsoft.com/office/drawing/2014/main" id="{B9438706-3110-584D-991A-84ED718A7EC7}"/>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4835" name="Rectangle 6">
                <a:extLst>
                  <a:ext uri="{FF2B5EF4-FFF2-40B4-BE49-F238E27FC236}">
                    <a16:creationId xmlns:a16="http://schemas.microsoft.com/office/drawing/2014/main" id="{ECD7573A-9644-194D-8850-A5F9D9DC4D37}"/>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4836" name="Rectangle 7">
                <a:extLst>
                  <a:ext uri="{FF2B5EF4-FFF2-40B4-BE49-F238E27FC236}">
                    <a16:creationId xmlns:a16="http://schemas.microsoft.com/office/drawing/2014/main" id="{98C804D5-7FBE-0842-BE67-159D3F12D2E3}"/>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4837" name="Rectangle 8">
                <a:extLst>
                  <a:ext uri="{FF2B5EF4-FFF2-40B4-BE49-F238E27FC236}">
                    <a16:creationId xmlns:a16="http://schemas.microsoft.com/office/drawing/2014/main" id="{C8E04350-370B-4141-853A-E9833E0D461F}"/>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4838" name="Rectangle 9">
                <a:extLst>
                  <a:ext uri="{FF2B5EF4-FFF2-40B4-BE49-F238E27FC236}">
                    <a16:creationId xmlns:a16="http://schemas.microsoft.com/office/drawing/2014/main" id="{50A4CA50-F43B-0647-8C8F-5774B09B4602}"/>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4839" name="Rectangle 10">
                <a:extLst>
                  <a:ext uri="{FF2B5EF4-FFF2-40B4-BE49-F238E27FC236}">
                    <a16:creationId xmlns:a16="http://schemas.microsoft.com/office/drawing/2014/main" id="{100148EE-7422-B14A-8ED6-1882D883D241}"/>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4840" name="Rectangle 11">
                <a:extLst>
                  <a:ext uri="{FF2B5EF4-FFF2-40B4-BE49-F238E27FC236}">
                    <a16:creationId xmlns:a16="http://schemas.microsoft.com/office/drawing/2014/main" id="{6F1E8FBB-A4D2-4044-9294-03546362584F}"/>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4841" name="Rectangle 12">
                <a:extLst>
                  <a:ext uri="{FF2B5EF4-FFF2-40B4-BE49-F238E27FC236}">
                    <a16:creationId xmlns:a16="http://schemas.microsoft.com/office/drawing/2014/main" id="{57416600-F29D-BD43-9F4D-64BD98648274}"/>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4842" name="Rectangle 13">
                <a:extLst>
                  <a:ext uri="{FF2B5EF4-FFF2-40B4-BE49-F238E27FC236}">
                    <a16:creationId xmlns:a16="http://schemas.microsoft.com/office/drawing/2014/main" id="{7CBF409D-0BD0-2C44-8600-9A7AB1C074E4}"/>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nvGrpSpPr>
            <p:cNvPr id="34822" name="Group 14">
              <a:extLst>
                <a:ext uri="{FF2B5EF4-FFF2-40B4-BE49-F238E27FC236}">
                  <a16:creationId xmlns:a16="http://schemas.microsoft.com/office/drawing/2014/main" id="{90066FB2-A093-1D4C-9C22-F0BD4C90F85E}"/>
                </a:ext>
              </a:extLst>
            </p:cNvPr>
            <p:cNvGrpSpPr>
              <a:grpSpLocks/>
            </p:cNvGrpSpPr>
            <p:nvPr/>
          </p:nvGrpSpPr>
          <p:grpSpPr bwMode="auto">
            <a:xfrm>
              <a:off x="0" y="4224"/>
              <a:ext cx="5760" cy="96"/>
              <a:chOff x="48" y="336"/>
              <a:chExt cx="6192" cy="48"/>
            </a:xfrm>
          </p:grpSpPr>
          <p:sp>
            <p:nvSpPr>
              <p:cNvPr id="34823" name="Rectangle 15">
                <a:extLst>
                  <a:ext uri="{FF2B5EF4-FFF2-40B4-BE49-F238E27FC236}">
                    <a16:creationId xmlns:a16="http://schemas.microsoft.com/office/drawing/2014/main" id="{6CB6BEB7-D30B-3F48-A8D2-249F467E3B63}"/>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4824" name="Rectangle 16">
                <a:extLst>
                  <a:ext uri="{FF2B5EF4-FFF2-40B4-BE49-F238E27FC236}">
                    <a16:creationId xmlns:a16="http://schemas.microsoft.com/office/drawing/2014/main" id="{05A0ED8A-68F5-4640-AE5E-BDE69C66092E}"/>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4825" name="Rectangle 17">
                <a:extLst>
                  <a:ext uri="{FF2B5EF4-FFF2-40B4-BE49-F238E27FC236}">
                    <a16:creationId xmlns:a16="http://schemas.microsoft.com/office/drawing/2014/main" id="{8A56BF2D-4EAB-B744-A9FE-7588B2417CDE}"/>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4826" name="Rectangle 18">
                <a:extLst>
                  <a:ext uri="{FF2B5EF4-FFF2-40B4-BE49-F238E27FC236}">
                    <a16:creationId xmlns:a16="http://schemas.microsoft.com/office/drawing/2014/main" id="{1F182291-D156-4548-A93B-DB456973F291}"/>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4827" name="Rectangle 19">
                <a:extLst>
                  <a:ext uri="{FF2B5EF4-FFF2-40B4-BE49-F238E27FC236}">
                    <a16:creationId xmlns:a16="http://schemas.microsoft.com/office/drawing/2014/main" id="{E45148CA-B8B9-BB43-8E2E-36A0B5F4E2CD}"/>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4828" name="Rectangle 20">
                <a:extLst>
                  <a:ext uri="{FF2B5EF4-FFF2-40B4-BE49-F238E27FC236}">
                    <a16:creationId xmlns:a16="http://schemas.microsoft.com/office/drawing/2014/main" id="{031A6ED4-6F6F-3B45-822E-A1EC3129EE93}"/>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4829" name="Rectangle 21">
                <a:extLst>
                  <a:ext uri="{FF2B5EF4-FFF2-40B4-BE49-F238E27FC236}">
                    <a16:creationId xmlns:a16="http://schemas.microsoft.com/office/drawing/2014/main" id="{5CA0DA64-05B6-6842-B1B1-2993AA63A280}"/>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4830" name="Rectangle 22">
                <a:extLst>
                  <a:ext uri="{FF2B5EF4-FFF2-40B4-BE49-F238E27FC236}">
                    <a16:creationId xmlns:a16="http://schemas.microsoft.com/office/drawing/2014/main" id="{CF4225B3-5F6F-014F-88AF-46CED1F3C967}"/>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4831" name="Rectangle 23">
                <a:extLst>
                  <a:ext uri="{FF2B5EF4-FFF2-40B4-BE49-F238E27FC236}">
                    <a16:creationId xmlns:a16="http://schemas.microsoft.com/office/drawing/2014/main" id="{E569B434-6DC9-FE42-9566-A7F676B90326}"/>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4832" name="Rectangle 24">
                <a:extLst>
                  <a:ext uri="{FF2B5EF4-FFF2-40B4-BE49-F238E27FC236}">
                    <a16:creationId xmlns:a16="http://schemas.microsoft.com/office/drawing/2014/main" id="{052B49AF-BCBE-7F4C-ACD8-84DF84A4D76C}"/>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sp>
        <p:nvSpPr>
          <p:cNvPr id="34818" name="Rectangle 25">
            <a:extLst>
              <a:ext uri="{FF2B5EF4-FFF2-40B4-BE49-F238E27FC236}">
                <a16:creationId xmlns:a16="http://schemas.microsoft.com/office/drawing/2014/main" id="{409467A2-6860-8045-A2BC-C5BF8874E339}"/>
              </a:ext>
            </a:extLst>
          </p:cNvPr>
          <p:cNvSpPr>
            <a:spLocks noChangeArrowheads="1"/>
          </p:cNvSpPr>
          <p:nvPr/>
        </p:nvSpPr>
        <p:spPr bwMode="auto">
          <a:xfrm>
            <a:off x="71438" y="201613"/>
            <a:ext cx="9072562" cy="668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r>
              <a:rPr lang="en-GB" altLang="en-US" sz="4000" dirty="0">
                <a:solidFill>
                  <a:srgbClr val="800000"/>
                </a:solidFill>
              </a:rPr>
              <a:t>Significance of an alignment</a:t>
            </a:r>
            <a:endParaRPr lang="it-IT" altLang="en-US" sz="4000" dirty="0">
              <a:solidFill>
                <a:srgbClr val="800000"/>
              </a:solidFill>
            </a:endParaRPr>
          </a:p>
        </p:txBody>
      </p:sp>
      <p:sp>
        <p:nvSpPr>
          <p:cNvPr id="3" name="CasellaDiTesto 2">
            <a:extLst>
              <a:ext uri="{FF2B5EF4-FFF2-40B4-BE49-F238E27FC236}">
                <a16:creationId xmlns:a16="http://schemas.microsoft.com/office/drawing/2014/main" id="{F3F80E0D-D312-8F4A-BDF2-67795B09C38B}"/>
              </a:ext>
            </a:extLst>
          </p:cNvPr>
          <p:cNvSpPr txBox="1"/>
          <p:nvPr/>
        </p:nvSpPr>
        <p:spPr>
          <a:xfrm>
            <a:off x="68263" y="819150"/>
            <a:ext cx="8994775" cy="5416868"/>
          </a:xfrm>
          <a:prstGeom prst="rect">
            <a:avLst/>
          </a:prstGeom>
          <a:noFill/>
        </p:spPr>
        <p:txBody>
          <a:bodyPr wrap="square">
            <a:spAutoFit/>
          </a:bodyPr>
          <a:lstStyle>
            <a:lvl1pPr marL="285750" indent="-285750"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just" eaLnBrk="1" hangingPunct="1">
              <a:buFont typeface="Arial" panose="020B0604020202020204" pitchFamily="34" charset="0"/>
              <a:buChar char="•"/>
            </a:pPr>
            <a:endParaRPr lang="it-IT" altLang="en-US" sz="1200" dirty="0">
              <a:latin typeface="Arial" panose="020B0604020202020204" pitchFamily="34" charset="0"/>
              <a:cs typeface="Arial" panose="020B0604020202020204" pitchFamily="34" charset="0"/>
            </a:endParaRPr>
          </a:p>
          <a:p>
            <a:pPr eaLnBrk="1" hangingPunct="1">
              <a:buFont typeface="Arial" panose="020B0604020202020204" pitchFamily="34" charset="0"/>
              <a:buChar char="•"/>
            </a:pPr>
            <a:r>
              <a:rPr lang="it-IT" altLang="en-US" dirty="0">
                <a:latin typeface="Arial" panose="020B0604020202020204" pitchFamily="34" charset="0"/>
                <a:cs typeface="Arial" panose="020B0604020202020204" pitchFamily="34" charset="0"/>
              </a:rPr>
              <a:t>For </a:t>
            </a:r>
            <a:r>
              <a:rPr lang="it-IT" altLang="en-US" dirty="0" err="1">
                <a:latin typeface="Arial" panose="020B0604020202020204" pitchFamily="34" charset="0"/>
                <a:cs typeface="Arial" panose="020B0604020202020204" pitchFamily="34" charset="0"/>
              </a:rPr>
              <a:t>sequences</a:t>
            </a:r>
            <a:r>
              <a:rPr lang="it-IT" altLang="en-US" dirty="0">
                <a:latin typeface="Arial" panose="020B0604020202020204" pitchFamily="34" charset="0"/>
                <a:cs typeface="Arial" panose="020B0604020202020204" pitchFamily="34" charset="0"/>
              </a:rPr>
              <a:t> of </a:t>
            </a:r>
            <a:r>
              <a:rPr lang="it-IT" altLang="en-US" dirty="0" err="1">
                <a:latin typeface="Arial" panose="020B0604020202020204" pitchFamily="34" charset="0"/>
                <a:cs typeface="Arial" panose="020B0604020202020204" pitchFamily="34" charset="0"/>
              </a:rPr>
              <a:t>length</a:t>
            </a:r>
            <a:r>
              <a:rPr lang="it-IT" altLang="en-US" dirty="0">
                <a:latin typeface="Arial" panose="020B0604020202020204" pitchFamily="34" charset="0"/>
                <a:cs typeface="Arial" panose="020B0604020202020204" pitchFamily="34" charset="0"/>
              </a:rPr>
              <a:t> </a:t>
            </a:r>
            <a:r>
              <a:rPr lang="it-IT" altLang="en-US" i="1" dirty="0">
                <a:solidFill>
                  <a:srgbClr val="0070C0"/>
                </a:solidFill>
                <a:latin typeface="Arial" panose="020B0604020202020204" pitchFamily="34" charset="0"/>
                <a:cs typeface="Arial" panose="020B0604020202020204" pitchFamily="34" charset="0"/>
              </a:rPr>
              <a:t>m</a:t>
            </a:r>
            <a:r>
              <a:rPr lang="it-IT" altLang="en-US" dirty="0">
                <a:latin typeface="Arial" panose="020B0604020202020204" pitchFamily="34" charset="0"/>
                <a:cs typeface="Arial" panose="020B0604020202020204" pitchFamily="34" charset="0"/>
              </a:rPr>
              <a:t> and </a:t>
            </a:r>
            <a:r>
              <a:rPr lang="it-IT" altLang="en-US" i="1" dirty="0" err="1">
                <a:solidFill>
                  <a:srgbClr val="0070C0"/>
                </a:solidFill>
                <a:latin typeface="Arial" panose="020B0604020202020204" pitchFamily="34" charset="0"/>
                <a:cs typeface="Arial" panose="020B0604020202020204" pitchFamily="34" charset="0"/>
              </a:rPr>
              <a:t>n</a:t>
            </a:r>
            <a:r>
              <a:rPr lang="it-IT" altLang="en-US" dirty="0">
                <a:latin typeface="Arial" panose="020B0604020202020204" pitchFamily="34" charset="0"/>
                <a:cs typeface="Arial" panose="020B0604020202020204" pitchFamily="34" charset="0"/>
              </a:rPr>
              <a:t>, long </a:t>
            </a:r>
            <a:r>
              <a:rPr lang="it-IT" altLang="en-US" dirty="0" err="1">
                <a:latin typeface="Arial" panose="020B0604020202020204" pitchFamily="34" charset="0"/>
                <a:cs typeface="Arial" panose="020B0604020202020204" pitchFamily="34" charset="0"/>
              </a:rPr>
              <a:t>enough</a:t>
            </a:r>
            <a:r>
              <a:rPr lang="it-IT" altLang="en-US" dirty="0">
                <a:latin typeface="Arial" panose="020B0604020202020204" pitchFamily="34" charset="0"/>
                <a:cs typeface="Arial" panose="020B0604020202020204" pitchFamily="34" charset="0"/>
              </a:rPr>
              <a:t>, the </a:t>
            </a:r>
            <a:r>
              <a:rPr lang="it-IT" altLang="en-US" dirty="0">
                <a:solidFill>
                  <a:srgbClr val="0070C0"/>
                </a:solidFill>
                <a:latin typeface="Arial" panose="020B0604020202020204" pitchFamily="34" charset="0"/>
                <a:cs typeface="Arial" panose="020B0604020202020204" pitchFamily="34" charset="0"/>
              </a:rPr>
              <a:t>HSP scores (</a:t>
            </a:r>
            <a:r>
              <a:rPr lang="it-IT" altLang="en-US" i="1" dirty="0" err="1">
                <a:solidFill>
                  <a:srgbClr val="0070C0"/>
                </a:solidFill>
                <a:latin typeface="Arial" panose="020B0604020202020204" pitchFamily="34" charset="0"/>
                <a:cs typeface="Arial" panose="020B0604020202020204" pitchFamily="34" charset="0"/>
              </a:rPr>
              <a:t>S</a:t>
            </a:r>
            <a:r>
              <a:rPr lang="it-IT" altLang="en-US" dirty="0">
                <a:solidFill>
                  <a:srgbClr val="0070C0"/>
                </a:solidFill>
                <a:latin typeface="Arial" panose="020B0604020202020204" pitchFamily="34" charset="0"/>
                <a:cs typeface="Arial" panose="020B0604020202020204" pitchFamily="34" charset="0"/>
              </a:rPr>
              <a:t>) are </a:t>
            </a:r>
            <a:r>
              <a:rPr lang="it-IT" altLang="en-US" dirty="0" err="1">
                <a:solidFill>
                  <a:srgbClr val="0070C0"/>
                </a:solidFill>
                <a:latin typeface="Arial" panose="020B0604020202020204" pitchFamily="34" charset="0"/>
                <a:cs typeface="Arial" panose="020B0604020202020204" pitchFamily="34" charset="0"/>
              </a:rPr>
              <a:t>not</a:t>
            </a:r>
            <a:r>
              <a:rPr lang="it-IT" altLang="en-US" dirty="0">
                <a:solidFill>
                  <a:srgbClr val="0070C0"/>
                </a:solidFill>
                <a:latin typeface="Arial" panose="020B0604020202020204" pitchFamily="34" charset="0"/>
                <a:cs typeface="Arial" panose="020B0604020202020204" pitchFamily="34" charset="0"/>
              </a:rPr>
              <a:t> </a:t>
            </a:r>
            <a:r>
              <a:rPr lang="it-IT" altLang="en-US" dirty="0" err="1">
                <a:solidFill>
                  <a:srgbClr val="0070C0"/>
                </a:solidFill>
                <a:latin typeface="Arial" panose="020B0604020202020204" pitchFamily="34" charset="0"/>
                <a:cs typeface="Arial" panose="020B0604020202020204" pitchFamily="34" charset="0"/>
              </a:rPr>
              <a:t>normally</a:t>
            </a:r>
            <a:r>
              <a:rPr lang="it-IT" altLang="en-US" dirty="0">
                <a:solidFill>
                  <a:srgbClr val="0070C0"/>
                </a:solidFill>
                <a:latin typeface="Arial" panose="020B0604020202020204" pitchFamily="34" charset="0"/>
                <a:cs typeface="Arial" panose="020B0604020202020204" pitchFamily="34" charset="0"/>
              </a:rPr>
              <a:t> </a:t>
            </a:r>
            <a:r>
              <a:rPr lang="it-IT" altLang="en-US" dirty="0" err="1">
                <a:solidFill>
                  <a:srgbClr val="0070C0"/>
                </a:solidFill>
                <a:latin typeface="Arial" panose="020B0604020202020204" pitchFamily="34" charset="0"/>
                <a:cs typeface="Arial" panose="020B0604020202020204" pitchFamily="34" charset="0"/>
              </a:rPr>
              <a:t>distributed</a:t>
            </a:r>
            <a:r>
              <a:rPr lang="it-IT" altLang="en-US" dirty="0">
                <a:solidFill>
                  <a:srgbClr val="0070C0"/>
                </a:solidFill>
                <a:latin typeface="Arial" panose="020B0604020202020204" pitchFamily="34" charset="0"/>
                <a:cs typeface="Arial" panose="020B0604020202020204" pitchFamily="34" charset="0"/>
              </a:rPr>
              <a:t>, </a:t>
            </a:r>
            <a:r>
              <a:rPr lang="it-IT" altLang="en-US" dirty="0" err="1">
                <a:solidFill>
                  <a:srgbClr val="0070C0"/>
                </a:solidFill>
                <a:latin typeface="Arial" panose="020B0604020202020204" pitchFamily="34" charset="0"/>
                <a:cs typeface="Arial" panose="020B0604020202020204" pitchFamily="34" charset="0"/>
              </a:rPr>
              <a:t>their</a:t>
            </a:r>
            <a:r>
              <a:rPr lang="it-IT" altLang="en-US" dirty="0">
                <a:solidFill>
                  <a:srgbClr val="0070C0"/>
                </a:solidFill>
                <a:latin typeface="Arial" panose="020B0604020202020204" pitchFamily="34" charset="0"/>
                <a:cs typeface="Arial" panose="020B0604020202020204" pitchFamily="34" charset="0"/>
              </a:rPr>
              <a:t> </a:t>
            </a:r>
            <a:r>
              <a:rPr lang="it-IT" altLang="en-US" dirty="0" err="1">
                <a:solidFill>
                  <a:srgbClr val="0070C0"/>
                </a:solidFill>
                <a:latin typeface="Arial" panose="020B0604020202020204" pitchFamily="34" charset="0"/>
                <a:cs typeface="Arial" panose="020B0604020202020204" pitchFamily="34" charset="0"/>
              </a:rPr>
              <a:t>distributon</a:t>
            </a:r>
            <a:r>
              <a:rPr lang="it-IT" altLang="en-US" dirty="0">
                <a:solidFill>
                  <a:srgbClr val="0070C0"/>
                </a:solidFill>
                <a:latin typeface="Arial" panose="020B0604020202020204" pitchFamily="34" charset="0"/>
                <a:cs typeface="Arial" panose="020B0604020202020204" pitchFamily="34" charset="0"/>
              </a:rPr>
              <a:t> </a:t>
            </a:r>
            <a:r>
              <a:rPr lang="it-IT" altLang="en-US" dirty="0" err="1">
                <a:solidFill>
                  <a:srgbClr val="0070C0"/>
                </a:solidFill>
                <a:latin typeface="Arial" panose="020B0604020202020204" pitchFamily="34" charset="0"/>
                <a:cs typeface="Arial" panose="020B0604020202020204" pitchFamily="34" charset="0"/>
              </a:rPr>
              <a:t>depends</a:t>
            </a:r>
            <a:r>
              <a:rPr lang="it-IT" altLang="en-US" dirty="0">
                <a:solidFill>
                  <a:srgbClr val="0070C0"/>
                </a:solidFill>
                <a:latin typeface="Arial" panose="020B0604020202020204" pitchFamily="34" charset="0"/>
                <a:cs typeface="Arial" panose="020B0604020202020204" pitchFamily="34" charset="0"/>
              </a:rPr>
              <a:t> </a:t>
            </a:r>
            <a:r>
              <a:rPr lang="it-IT" altLang="en-US" dirty="0" err="1">
                <a:solidFill>
                  <a:srgbClr val="0070C0"/>
                </a:solidFill>
                <a:latin typeface="Arial" panose="020B0604020202020204" pitchFamily="34" charset="0"/>
                <a:cs typeface="Arial" panose="020B0604020202020204" pitchFamily="34" charset="0"/>
              </a:rPr>
              <a:t>instead</a:t>
            </a:r>
            <a:r>
              <a:rPr lang="it-IT" altLang="en-US" dirty="0">
                <a:solidFill>
                  <a:srgbClr val="0070C0"/>
                </a:solidFill>
                <a:latin typeface="Arial" panose="020B0604020202020204" pitchFamily="34" charset="0"/>
                <a:cs typeface="Arial" panose="020B0604020202020204" pitchFamily="34" charset="0"/>
              </a:rPr>
              <a:t> from the </a:t>
            </a:r>
            <a:r>
              <a:rPr lang="it-IT" altLang="en-US" dirty="0" err="1">
                <a:solidFill>
                  <a:srgbClr val="0070C0"/>
                </a:solidFill>
                <a:latin typeface="Arial" panose="020B0604020202020204" pitchFamily="34" charset="0"/>
                <a:cs typeface="Arial" panose="020B0604020202020204" pitchFamily="34" charset="0"/>
              </a:rPr>
              <a:t>two</a:t>
            </a:r>
            <a:r>
              <a:rPr lang="it-IT" altLang="en-US" dirty="0">
                <a:solidFill>
                  <a:srgbClr val="0070C0"/>
                </a:solidFill>
                <a:latin typeface="Arial" panose="020B0604020202020204" pitchFamily="34" charset="0"/>
                <a:cs typeface="Arial" panose="020B0604020202020204" pitchFamily="34" charset="0"/>
              </a:rPr>
              <a:t> </a:t>
            </a:r>
            <a:r>
              <a:rPr lang="it-IT" altLang="en-US" dirty="0" err="1">
                <a:solidFill>
                  <a:srgbClr val="0070C0"/>
                </a:solidFill>
                <a:latin typeface="Arial" panose="020B0604020202020204" pitchFamily="34" charset="0"/>
                <a:cs typeface="Arial" panose="020B0604020202020204" pitchFamily="34" charset="0"/>
              </a:rPr>
              <a:t>parameters</a:t>
            </a:r>
            <a:r>
              <a:rPr lang="it-IT" altLang="en-US" dirty="0">
                <a:solidFill>
                  <a:srgbClr val="0070C0"/>
                </a:solidFill>
                <a:latin typeface="Arial" panose="020B0604020202020204" pitchFamily="34" charset="0"/>
                <a:cs typeface="Arial" panose="020B0604020202020204" pitchFamily="34" charset="0"/>
              </a:rPr>
              <a:t> </a:t>
            </a:r>
            <a:r>
              <a:rPr lang="it-IT" altLang="en-US" i="1" dirty="0">
                <a:solidFill>
                  <a:srgbClr val="0070C0"/>
                </a:solidFill>
                <a:latin typeface="Arial" panose="020B0604020202020204" pitchFamily="34" charset="0"/>
                <a:cs typeface="Arial" panose="020B0604020202020204" pitchFamily="34" charset="0"/>
              </a:rPr>
              <a:t>K e </a:t>
            </a:r>
            <a:r>
              <a:rPr lang="it-IT" altLang="en-US" i="1" dirty="0" err="1">
                <a:solidFill>
                  <a:srgbClr val="0070C0"/>
                </a:solidFill>
                <a:latin typeface="Arial" panose="020B0604020202020204" pitchFamily="34" charset="0"/>
                <a:cs typeface="Arial" panose="020B0604020202020204" pitchFamily="34" charset="0"/>
              </a:rPr>
              <a:t>λ</a:t>
            </a:r>
            <a:r>
              <a:rPr lang="it-IT" altLang="en-US" dirty="0">
                <a:solidFill>
                  <a:srgbClr val="0070C0"/>
                </a:solidFill>
                <a:latin typeface="Arial" panose="020B0604020202020204" pitchFamily="34" charset="0"/>
                <a:cs typeface="Arial" panose="020B0604020202020204" pitchFamily="34" charset="0"/>
              </a:rPr>
              <a:t>	</a:t>
            </a:r>
            <a:r>
              <a:rPr lang="it-IT" altLang="en-US" dirty="0">
                <a:latin typeface="Arial" panose="020B0604020202020204" pitchFamily="34" charset="0"/>
                <a:cs typeface="Arial" panose="020B0604020202020204" pitchFamily="34" charset="0"/>
              </a:rPr>
              <a:t>		 </a:t>
            </a:r>
          </a:p>
          <a:p>
            <a:pPr marL="0" indent="0" eaLnBrk="1" hangingPunct="1"/>
            <a:r>
              <a:rPr lang="it-IT" altLang="en-US" dirty="0">
                <a:latin typeface="Arial" panose="020B0604020202020204" pitchFamily="34" charset="0"/>
                <a:cs typeface="Arial" panose="020B0604020202020204" pitchFamily="34" charset="0"/>
              </a:rPr>
              <a:t>   </a:t>
            </a:r>
            <a:r>
              <a:rPr lang="it-IT" altLang="en-US" dirty="0" err="1">
                <a:latin typeface="Arial" panose="020B0604020202020204" pitchFamily="34" charset="0"/>
                <a:cs typeface="Arial" panose="020B0604020202020204" pitchFamily="34" charset="0"/>
              </a:rPr>
              <a:t>according</a:t>
            </a:r>
            <a:r>
              <a:rPr lang="it-IT" altLang="en-US" dirty="0">
                <a:latin typeface="Arial" panose="020B0604020202020204" pitchFamily="34" charset="0"/>
                <a:cs typeface="Arial" panose="020B0604020202020204" pitchFamily="34" charset="0"/>
              </a:rPr>
              <a:t> to the </a:t>
            </a:r>
            <a:r>
              <a:rPr lang="it-IT" altLang="en-US" dirty="0" err="1">
                <a:latin typeface="Arial" panose="020B0604020202020204" pitchFamily="34" charset="0"/>
                <a:cs typeface="Arial" panose="020B0604020202020204" pitchFamily="34" charset="0"/>
              </a:rPr>
              <a:t>equation</a:t>
            </a:r>
            <a:r>
              <a:rPr lang="it-IT" altLang="en-US" dirty="0">
                <a:latin typeface="Arial" panose="020B0604020202020204" pitchFamily="34" charset="0"/>
                <a:cs typeface="Arial" panose="020B0604020202020204" pitchFamily="34" charset="0"/>
              </a:rPr>
              <a:t> </a:t>
            </a:r>
            <a:r>
              <a:rPr lang="it-IT" altLang="en-US" sz="2200" i="1" dirty="0">
                <a:latin typeface="Arial" panose="020B0604020202020204" pitchFamily="34" charset="0"/>
                <a:cs typeface="Arial" panose="020B0604020202020204" pitchFamily="34" charset="0"/>
              </a:rPr>
              <a:t>(</a:t>
            </a:r>
            <a:r>
              <a:rPr lang="it-IT" altLang="en-US" sz="2200" i="1" dirty="0" err="1">
                <a:latin typeface="Arial" panose="020B0604020202020204" pitchFamily="34" charset="0"/>
                <a:cs typeface="Arial" panose="020B0604020202020204" pitchFamily="34" charset="0"/>
              </a:rPr>
              <a:t>Gumbel's</a:t>
            </a:r>
            <a:r>
              <a:rPr lang="it-IT" altLang="en-US" sz="2200" i="1" dirty="0">
                <a:latin typeface="Arial" panose="020B0604020202020204" pitchFamily="34" charset="0"/>
                <a:cs typeface="Arial" panose="020B0604020202020204" pitchFamily="34" charset="0"/>
              </a:rPr>
              <a:t> or </a:t>
            </a:r>
            <a:r>
              <a:rPr lang="it-IT" altLang="en-US" sz="2200" i="1" dirty="0" err="1">
                <a:latin typeface="Arial" panose="020B0604020202020204" pitchFamily="34" charset="0"/>
                <a:cs typeface="Arial" panose="020B0604020202020204" pitchFamily="34" charset="0"/>
              </a:rPr>
              <a:t>extreme</a:t>
            </a:r>
            <a:r>
              <a:rPr lang="it-IT" altLang="en-US" sz="2200" i="1" dirty="0">
                <a:latin typeface="Arial" panose="020B0604020202020204" pitchFamily="34" charset="0"/>
                <a:cs typeface="Arial" panose="020B0604020202020204" pitchFamily="34" charset="0"/>
              </a:rPr>
              <a:t> </a:t>
            </a:r>
            <a:r>
              <a:rPr lang="it-IT" altLang="en-US" sz="2200" i="1" dirty="0" err="1">
                <a:latin typeface="Arial" panose="020B0604020202020204" pitchFamily="34" charset="0"/>
                <a:cs typeface="Arial" panose="020B0604020202020204" pitchFamily="34" charset="0"/>
              </a:rPr>
              <a:t>value</a:t>
            </a:r>
            <a:r>
              <a:rPr lang="it-IT" altLang="en-US" sz="2200" i="1" dirty="0">
                <a:latin typeface="Arial" panose="020B0604020202020204" pitchFamily="34" charset="0"/>
                <a:cs typeface="Arial" panose="020B0604020202020204" pitchFamily="34" charset="0"/>
              </a:rPr>
              <a:t> </a:t>
            </a:r>
            <a:r>
              <a:rPr lang="it-IT" altLang="en-US" sz="2200" i="1" dirty="0" err="1">
                <a:latin typeface="Arial" panose="020B0604020202020204" pitchFamily="34" charset="0"/>
                <a:cs typeface="Arial" panose="020B0604020202020204" pitchFamily="34" charset="0"/>
              </a:rPr>
              <a:t>distribution</a:t>
            </a:r>
            <a:r>
              <a:rPr lang="it-IT" altLang="en-US" dirty="0">
                <a:latin typeface="Arial" panose="020B0604020202020204" pitchFamily="34" charset="0"/>
                <a:cs typeface="Arial" panose="020B0604020202020204" pitchFamily="34" charset="0"/>
              </a:rPr>
              <a:t>)</a:t>
            </a:r>
          </a:p>
          <a:p>
            <a:pPr marL="0" indent="0" eaLnBrk="1" hangingPunct="1"/>
            <a:endParaRPr lang="it-IT" altLang="en-US" i="1" dirty="0">
              <a:solidFill>
                <a:srgbClr val="0000FF"/>
              </a:solidFill>
              <a:latin typeface="Arial" panose="020B0604020202020204" pitchFamily="34" charset="0"/>
              <a:cs typeface="Arial" panose="020B0604020202020204" pitchFamily="34" charset="0"/>
            </a:endParaRPr>
          </a:p>
          <a:p>
            <a:pPr marL="0" indent="0" eaLnBrk="1" hangingPunct="1"/>
            <a:r>
              <a:rPr lang="it-IT" altLang="en-US" i="1" dirty="0">
                <a:solidFill>
                  <a:srgbClr val="0000FF"/>
                </a:solidFill>
                <a:latin typeface="Arial" panose="020B0604020202020204" pitchFamily="34" charset="0"/>
                <a:cs typeface="Arial" panose="020B0604020202020204" pitchFamily="34" charset="0"/>
              </a:rPr>
              <a:t>			</a:t>
            </a:r>
            <a:r>
              <a:rPr lang="it-IT" altLang="en-US" i="1" dirty="0">
                <a:solidFill>
                  <a:srgbClr val="0070C0"/>
                </a:solidFill>
                <a:latin typeface="Arial" panose="020B0604020202020204" pitchFamily="34" charset="0"/>
                <a:cs typeface="Arial" panose="020B0604020202020204" pitchFamily="34" charset="0"/>
              </a:rPr>
              <a:t>	</a:t>
            </a:r>
            <a:r>
              <a:rPr lang="it-IT" altLang="en-US" i="1" dirty="0" err="1">
                <a:solidFill>
                  <a:srgbClr val="0070C0"/>
                </a:solidFill>
                <a:latin typeface="Arial" panose="020B0604020202020204" pitchFamily="34" charset="0"/>
                <a:cs typeface="Arial" panose="020B0604020202020204" pitchFamily="34" charset="0"/>
              </a:rPr>
              <a:t>P</a:t>
            </a:r>
            <a:r>
              <a:rPr lang="it-IT" altLang="en-US" i="1" dirty="0">
                <a:solidFill>
                  <a:srgbClr val="0070C0"/>
                </a:solidFill>
                <a:latin typeface="Arial" panose="020B0604020202020204" pitchFamily="34" charset="0"/>
                <a:cs typeface="Arial" panose="020B0604020202020204" pitchFamily="34" charset="0"/>
              </a:rPr>
              <a:t>(score&gt;=</a:t>
            </a:r>
            <a:r>
              <a:rPr lang="it-IT" altLang="en-US" i="1" dirty="0" err="1">
                <a:solidFill>
                  <a:srgbClr val="0070C0"/>
                </a:solidFill>
                <a:latin typeface="Arial" panose="020B0604020202020204" pitchFamily="34" charset="0"/>
                <a:cs typeface="Arial" panose="020B0604020202020204" pitchFamily="34" charset="0"/>
              </a:rPr>
              <a:t>S</a:t>
            </a:r>
            <a:r>
              <a:rPr lang="it-IT" altLang="en-US" i="1" dirty="0">
                <a:solidFill>
                  <a:srgbClr val="0070C0"/>
                </a:solidFill>
                <a:latin typeface="Arial" panose="020B0604020202020204" pitchFamily="34" charset="0"/>
                <a:cs typeface="Arial" panose="020B0604020202020204" pitchFamily="34" charset="0"/>
              </a:rPr>
              <a:t>)=1-exp(-</a:t>
            </a:r>
            <a:r>
              <a:rPr lang="it-IT" altLang="en-US" i="1" dirty="0" err="1">
                <a:solidFill>
                  <a:srgbClr val="0070C0"/>
                </a:solidFill>
                <a:latin typeface="Arial" panose="020B0604020202020204" pitchFamily="34" charset="0"/>
                <a:cs typeface="Arial" panose="020B0604020202020204" pitchFamily="34" charset="0"/>
              </a:rPr>
              <a:t>Kmn</a:t>
            </a:r>
            <a:r>
              <a:rPr lang="it-IT" altLang="en-US" i="1" dirty="0">
                <a:solidFill>
                  <a:srgbClr val="0070C0"/>
                </a:solidFill>
                <a:latin typeface="Arial" panose="020B0604020202020204" pitchFamily="34" charset="0"/>
                <a:cs typeface="Arial" panose="020B0604020202020204" pitchFamily="34" charset="0"/>
              </a:rPr>
              <a:t> e</a:t>
            </a:r>
            <a:r>
              <a:rPr lang="it-IT" altLang="en-US" i="1" baseline="30000" dirty="0">
                <a:solidFill>
                  <a:srgbClr val="0070C0"/>
                </a:solidFill>
                <a:latin typeface="Arial" panose="020B0604020202020204" pitchFamily="34" charset="0"/>
                <a:cs typeface="Arial" panose="020B0604020202020204" pitchFamily="34" charset="0"/>
              </a:rPr>
              <a:t>-</a:t>
            </a:r>
            <a:r>
              <a:rPr lang="it-IT" altLang="en-US" i="1" baseline="30000" dirty="0" err="1">
                <a:solidFill>
                  <a:srgbClr val="0070C0"/>
                </a:solidFill>
                <a:latin typeface="Arial" panose="020B0604020202020204" pitchFamily="34" charset="0"/>
                <a:cs typeface="Arial" panose="020B0604020202020204" pitchFamily="34" charset="0"/>
              </a:rPr>
              <a:t>λS</a:t>
            </a:r>
            <a:r>
              <a:rPr lang="it-IT" altLang="en-US" i="1" dirty="0">
                <a:solidFill>
                  <a:srgbClr val="0070C0"/>
                </a:solidFill>
                <a:latin typeface="Arial" panose="020B0604020202020204" pitchFamily="34" charset="0"/>
                <a:cs typeface="Arial" panose="020B0604020202020204" pitchFamily="34" charset="0"/>
              </a:rPr>
              <a:t>)</a:t>
            </a:r>
            <a:endParaRPr lang="it-IT" altLang="en-US" i="1" dirty="0">
              <a:solidFill>
                <a:srgbClr val="0070C0"/>
              </a:solidFill>
            </a:endParaRPr>
          </a:p>
          <a:p>
            <a:pPr algn="ctr" eaLnBrk="1" hangingPunct="1"/>
            <a:endParaRPr lang="it-IT" altLang="en-US" dirty="0">
              <a:solidFill>
                <a:srgbClr val="0070C0"/>
              </a:solidFill>
              <a:latin typeface="Arial" panose="020B0604020202020204" pitchFamily="34" charset="0"/>
              <a:cs typeface="Arial" panose="020B0604020202020204" pitchFamily="34" charset="0"/>
            </a:endParaRPr>
          </a:p>
          <a:p>
            <a:pPr algn="ctr" eaLnBrk="1" hangingPunct="1"/>
            <a:r>
              <a:rPr lang="it-IT" altLang="en-US" i="1" dirty="0">
                <a:solidFill>
                  <a:srgbClr val="0070C0"/>
                </a:solidFill>
                <a:latin typeface="Arial" panose="020B0604020202020204" pitchFamily="34" charset="0"/>
                <a:cs typeface="Arial" panose="020B0604020202020204" pitchFamily="34" charset="0"/>
              </a:rPr>
              <a:t>E</a:t>
            </a:r>
            <a:r>
              <a:rPr lang="it-IT" altLang="en-US" dirty="0">
                <a:solidFill>
                  <a:srgbClr val="0070C0"/>
                </a:solidFill>
                <a:latin typeface="Arial" panose="020B0604020202020204" pitchFamily="34" charset="0"/>
                <a:cs typeface="Arial" panose="020B0604020202020204" pitchFamily="34" charset="0"/>
              </a:rPr>
              <a:t>-</a:t>
            </a:r>
            <a:r>
              <a:rPr lang="it-IT" altLang="en-US" dirty="0" err="1">
                <a:solidFill>
                  <a:srgbClr val="0070C0"/>
                </a:solidFill>
                <a:latin typeface="Arial" panose="020B0604020202020204" pitchFamily="34" charset="0"/>
                <a:cs typeface="Arial" panose="020B0604020202020204" pitchFamily="34" charset="0"/>
              </a:rPr>
              <a:t>value</a:t>
            </a:r>
            <a:r>
              <a:rPr lang="it-IT" altLang="en-US" dirty="0">
                <a:solidFill>
                  <a:srgbClr val="0070C0"/>
                </a:solidFill>
                <a:latin typeface="Arial" panose="020B0604020202020204" pitchFamily="34" charset="0"/>
                <a:cs typeface="Arial" panose="020B0604020202020204" pitchFamily="34" charset="0"/>
              </a:rPr>
              <a:t> for the score </a:t>
            </a:r>
            <a:r>
              <a:rPr lang="it-IT" altLang="en-US" i="1" dirty="0" err="1">
                <a:solidFill>
                  <a:srgbClr val="0070C0"/>
                </a:solidFill>
                <a:latin typeface="Arial" panose="020B0604020202020204" pitchFamily="34" charset="0"/>
                <a:cs typeface="Arial" panose="020B0604020202020204" pitchFamily="34" charset="0"/>
              </a:rPr>
              <a:t>S</a:t>
            </a:r>
            <a:r>
              <a:rPr lang="it-IT" altLang="en-US" i="1" dirty="0">
                <a:solidFill>
                  <a:srgbClr val="0070C0"/>
                </a:solidFill>
                <a:latin typeface="Arial" panose="020B0604020202020204" pitchFamily="34" charset="0"/>
                <a:cs typeface="Arial" panose="020B0604020202020204" pitchFamily="34" charset="0"/>
              </a:rPr>
              <a:t>     E = </a:t>
            </a:r>
            <a:r>
              <a:rPr lang="it-IT" altLang="en-US" i="1" dirty="0" err="1">
                <a:solidFill>
                  <a:srgbClr val="0070C0"/>
                </a:solidFill>
                <a:latin typeface="Arial" panose="020B0604020202020204" pitchFamily="34" charset="0"/>
                <a:cs typeface="Arial" panose="020B0604020202020204" pitchFamily="34" charset="0"/>
              </a:rPr>
              <a:t>mn</a:t>
            </a:r>
            <a:r>
              <a:rPr lang="it-IT" altLang="en-US" i="1" dirty="0">
                <a:solidFill>
                  <a:srgbClr val="0070C0"/>
                </a:solidFill>
                <a:latin typeface="Arial" panose="020B0604020202020204" pitchFamily="34" charset="0"/>
                <a:cs typeface="Arial" panose="020B0604020202020204" pitchFamily="34" charset="0"/>
              </a:rPr>
              <a:t> * </a:t>
            </a:r>
            <a:r>
              <a:rPr lang="it-IT" altLang="en-US" i="1" dirty="0" err="1">
                <a:solidFill>
                  <a:srgbClr val="0070C0"/>
                </a:solidFill>
                <a:latin typeface="Arial" panose="020B0604020202020204" pitchFamily="34" charset="0"/>
                <a:cs typeface="Arial" panose="020B0604020202020204" pitchFamily="34" charset="0"/>
              </a:rPr>
              <a:t>Pval</a:t>
            </a:r>
            <a:r>
              <a:rPr lang="it-IT" altLang="en-US" i="1" dirty="0">
                <a:solidFill>
                  <a:srgbClr val="0070C0"/>
                </a:solidFill>
                <a:latin typeface="Arial" panose="020B0604020202020204" pitchFamily="34" charset="0"/>
                <a:cs typeface="Arial" panose="020B0604020202020204" pitchFamily="34" charset="0"/>
              </a:rPr>
              <a:t>(</a:t>
            </a:r>
            <a:r>
              <a:rPr lang="it-IT" altLang="en-US" i="1" dirty="0" err="1">
                <a:solidFill>
                  <a:srgbClr val="0070C0"/>
                </a:solidFill>
                <a:latin typeface="Arial" panose="020B0604020202020204" pitchFamily="34" charset="0"/>
                <a:cs typeface="Arial" panose="020B0604020202020204" pitchFamily="34" charset="0"/>
              </a:rPr>
              <a:t>S</a:t>
            </a:r>
            <a:r>
              <a:rPr lang="it-IT" altLang="en-US" i="1" dirty="0">
                <a:solidFill>
                  <a:srgbClr val="0070C0"/>
                </a:solidFill>
                <a:latin typeface="Arial" panose="020B0604020202020204" pitchFamily="34" charset="0"/>
                <a:cs typeface="Arial" panose="020B0604020202020204" pitchFamily="34" charset="0"/>
              </a:rPr>
              <a:t>) = </a:t>
            </a:r>
            <a:r>
              <a:rPr lang="it-IT" altLang="en-US" i="1" dirty="0" err="1">
                <a:solidFill>
                  <a:srgbClr val="0070C0"/>
                </a:solidFill>
                <a:latin typeface="Arial" panose="020B0604020202020204" pitchFamily="34" charset="0"/>
                <a:cs typeface="Arial" panose="020B0604020202020204" pitchFamily="34" charset="0"/>
              </a:rPr>
              <a:t>Kmn</a:t>
            </a:r>
            <a:r>
              <a:rPr lang="it-IT" altLang="en-US" i="1" dirty="0">
                <a:solidFill>
                  <a:srgbClr val="0070C0"/>
                </a:solidFill>
                <a:latin typeface="Arial" panose="020B0604020202020204" pitchFamily="34" charset="0"/>
                <a:cs typeface="Arial" panose="020B0604020202020204" pitchFamily="34" charset="0"/>
              </a:rPr>
              <a:t> e</a:t>
            </a:r>
            <a:r>
              <a:rPr lang="it-IT" altLang="en-US" i="1" baseline="30000" dirty="0">
                <a:solidFill>
                  <a:srgbClr val="0070C0"/>
                </a:solidFill>
                <a:latin typeface="Arial" panose="020B0604020202020204" pitchFamily="34" charset="0"/>
                <a:cs typeface="Arial" panose="020B0604020202020204" pitchFamily="34" charset="0"/>
              </a:rPr>
              <a:t>-</a:t>
            </a:r>
            <a:r>
              <a:rPr lang="it-IT" altLang="en-US" i="1" baseline="30000" dirty="0" err="1">
                <a:solidFill>
                  <a:srgbClr val="0070C0"/>
                </a:solidFill>
                <a:latin typeface="Arial" panose="020B0604020202020204" pitchFamily="34" charset="0"/>
                <a:cs typeface="Arial" panose="020B0604020202020204" pitchFamily="34" charset="0"/>
              </a:rPr>
              <a:t>λS</a:t>
            </a:r>
            <a:endParaRPr lang="it-IT" altLang="en-US" i="1" dirty="0">
              <a:solidFill>
                <a:srgbClr val="0070C0"/>
              </a:solidFill>
            </a:endParaRPr>
          </a:p>
          <a:p>
            <a:pPr algn="just" eaLnBrk="1" hangingPunct="1"/>
            <a:endParaRPr lang="it-IT" altLang="en-US" i="1" dirty="0"/>
          </a:p>
          <a:p>
            <a:pPr algn="just" eaLnBrk="1" hangingPunct="1">
              <a:buFont typeface="Arial" panose="020B0604020202020204" pitchFamily="34" charset="0"/>
              <a:buChar char="•"/>
            </a:pPr>
            <a:r>
              <a:rPr lang="it-IT" altLang="en-US" dirty="0" err="1">
                <a:latin typeface="Arial" panose="020B0604020202020204" pitchFamily="34" charset="0"/>
                <a:cs typeface="Arial" panose="020B0604020202020204" pitchFamily="34" charset="0"/>
              </a:rPr>
              <a:t>As</a:t>
            </a:r>
            <a:r>
              <a:rPr lang="it-IT" altLang="en-US" dirty="0">
                <a:solidFill>
                  <a:srgbClr val="0070C0"/>
                </a:solidFill>
                <a:latin typeface="Arial" panose="020B0604020202020204" pitchFamily="34" charset="0"/>
                <a:cs typeface="Arial" panose="020B0604020202020204" pitchFamily="34" charset="0"/>
              </a:rPr>
              <a:t> </a:t>
            </a:r>
            <a:r>
              <a:rPr lang="it-IT" altLang="en-US" i="1" dirty="0">
                <a:solidFill>
                  <a:srgbClr val="0070C0"/>
                </a:solidFill>
                <a:latin typeface="Arial" panose="020B0604020202020204" pitchFamily="34" charset="0"/>
                <a:cs typeface="Arial" panose="020B0604020202020204" pitchFamily="34" charset="0"/>
              </a:rPr>
              <a:t>m</a:t>
            </a:r>
            <a:r>
              <a:rPr lang="it-IT" altLang="en-US" dirty="0">
                <a:solidFill>
                  <a:srgbClr val="0070C0"/>
                </a:solidFill>
                <a:latin typeface="Arial" panose="020B0604020202020204" pitchFamily="34" charset="0"/>
                <a:cs typeface="Arial" panose="020B0604020202020204" pitchFamily="34" charset="0"/>
              </a:rPr>
              <a:t> </a:t>
            </a:r>
            <a:r>
              <a:rPr lang="it-IT" altLang="en-US" dirty="0">
                <a:latin typeface="Arial" panose="020B0604020202020204" pitchFamily="34" charset="0"/>
                <a:cs typeface="Arial" panose="020B0604020202020204" pitchFamily="34" charset="0"/>
              </a:rPr>
              <a:t>and </a:t>
            </a:r>
            <a:r>
              <a:rPr lang="it-IT" altLang="en-US" i="1" dirty="0" err="1">
                <a:solidFill>
                  <a:srgbClr val="0070C0"/>
                </a:solidFill>
                <a:latin typeface="Arial" panose="020B0604020202020204" pitchFamily="34" charset="0"/>
                <a:cs typeface="Arial" panose="020B0604020202020204" pitchFamily="34" charset="0"/>
              </a:rPr>
              <a:t>n</a:t>
            </a:r>
            <a:r>
              <a:rPr lang="it-IT" altLang="en-US" dirty="0">
                <a:latin typeface="Arial" panose="020B0604020202020204" pitchFamily="34" charset="0"/>
                <a:cs typeface="Arial" panose="020B0604020202020204" pitchFamily="34" charset="0"/>
              </a:rPr>
              <a:t> ("</a:t>
            </a:r>
            <a:r>
              <a:rPr lang="it-IT" altLang="en-US" dirty="0" err="1">
                <a:latin typeface="Arial" panose="020B0604020202020204" pitchFamily="34" charset="0"/>
                <a:cs typeface="Arial" panose="020B0604020202020204" pitchFamily="34" charset="0"/>
              </a:rPr>
              <a:t>search</a:t>
            </a:r>
            <a:r>
              <a:rPr lang="it-IT" altLang="en-US" dirty="0">
                <a:latin typeface="Arial" panose="020B0604020202020204" pitchFamily="34" charset="0"/>
                <a:cs typeface="Arial" panose="020B0604020202020204" pitchFamily="34" charset="0"/>
              </a:rPr>
              <a:t> </a:t>
            </a:r>
            <a:r>
              <a:rPr lang="it-IT" altLang="en-US" dirty="0" err="1">
                <a:latin typeface="Arial" panose="020B0604020202020204" pitchFamily="34" charset="0"/>
                <a:cs typeface="Arial" panose="020B0604020202020204" pitchFamily="34" charset="0"/>
              </a:rPr>
              <a:t>space</a:t>
            </a:r>
            <a:r>
              <a:rPr lang="it-IT" altLang="en-US" dirty="0">
                <a:latin typeface="Arial" panose="020B0604020202020204" pitchFamily="34" charset="0"/>
                <a:cs typeface="Arial" panose="020B0604020202020204" pitchFamily="34" charset="0"/>
              </a:rPr>
              <a:t>") </a:t>
            </a:r>
            <a:r>
              <a:rPr lang="it-IT" altLang="en-US" dirty="0" err="1">
                <a:latin typeface="Arial" panose="020B0604020202020204" pitchFamily="34" charset="0"/>
                <a:cs typeface="Arial" panose="020B0604020202020204" pitchFamily="34" charset="0"/>
              </a:rPr>
              <a:t>increase</a:t>
            </a:r>
            <a:r>
              <a:rPr lang="it-IT" altLang="en-US" dirty="0">
                <a:latin typeface="Arial" panose="020B0604020202020204" pitchFamily="34" charset="0"/>
                <a:cs typeface="Arial" panose="020B0604020202020204" pitchFamily="34" charset="0"/>
              </a:rPr>
              <a:t>, the </a:t>
            </a:r>
            <a:r>
              <a:rPr lang="it-IT" altLang="en-US" dirty="0" err="1">
                <a:latin typeface="Arial" panose="020B0604020202020204" pitchFamily="34" charset="0"/>
                <a:cs typeface="Arial" panose="020B0604020202020204" pitchFamily="34" charset="0"/>
              </a:rPr>
              <a:t>value</a:t>
            </a:r>
            <a:r>
              <a:rPr lang="it-IT" altLang="en-US" dirty="0">
                <a:latin typeface="Arial" panose="020B0604020202020204" pitchFamily="34" charset="0"/>
                <a:cs typeface="Arial" panose="020B0604020202020204" pitchFamily="34" charset="0"/>
              </a:rPr>
              <a:t> E </a:t>
            </a:r>
            <a:r>
              <a:rPr lang="it-IT" altLang="en-US" dirty="0" err="1">
                <a:latin typeface="Arial" panose="020B0604020202020204" pitchFamily="34" charset="0"/>
                <a:cs typeface="Arial" panose="020B0604020202020204" pitchFamily="34" charset="0"/>
              </a:rPr>
              <a:t>increases</a:t>
            </a:r>
            <a:r>
              <a:rPr lang="it-IT" altLang="en-US" dirty="0">
                <a:latin typeface="Arial" panose="020B0604020202020204" pitchFamily="34" charset="0"/>
                <a:cs typeface="Arial" panose="020B0604020202020204" pitchFamily="34" charset="0"/>
              </a:rPr>
              <a:t> </a:t>
            </a:r>
            <a:r>
              <a:rPr lang="it-IT" altLang="en-US" dirty="0" err="1">
                <a:latin typeface="Arial" panose="020B0604020202020204" pitchFamily="34" charset="0"/>
                <a:cs typeface="Arial" panose="020B0604020202020204" pitchFamily="34" charset="0"/>
              </a:rPr>
              <a:t>linearly</a:t>
            </a:r>
            <a:endParaRPr lang="it-IT" altLang="en-US" dirty="0">
              <a:latin typeface="Arial" panose="020B0604020202020204" pitchFamily="34" charset="0"/>
              <a:cs typeface="Arial" panose="020B0604020202020204" pitchFamily="34" charset="0"/>
            </a:endParaRPr>
          </a:p>
          <a:p>
            <a:pPr algn="just" eaLnBrk="1" hangingPunct="1">
              <a:buFont typeface="Arial" panose="020B0604020202020204" pitchFamily="34" charset="0"/>
              <a:buChar char="•"/>
            </a:pPr>
            <a:r>
              <a:rPr lang="it-IT" altLang="en-US" dirty="0">
                <a:latin typeface="Arial" panose="020B0604020202020204" pitchFamily="34" charset="0"/>
                <a:cs typeface="Arial" panose="020B0604020202020204" pitchFamily="34" charset="0"/>
              </a:rPr>
              <a:t>The </a:t>
            </a:r>
            <a:r>
              <a:rPr lang="it-IT" altLang="en-US" dirty="0" err="1">
                <a:latin typeface="Arial" panose="020B0604020202020204" pitchFamily="34" charset="0"/>
                <a:cs typeface="Arial" panose="020B0604020202020204" pitchFamily="34" charset="0"/>
              </a:rPr>
              <a:t>dependence</a:t>
            </a:r>
            <a:r>
              <a:rPr lang="it-IT" altLang="en-US" dirty="0">
                <a:latin typeface="Arial" panose="020B0604020202020204" pitchFamily="34" charset="0"/>
                <a:cs typeface="Arial" panose="020B0604020202020204" pitchFamily="34" charset="0"/>
              </a:rPr>
              <a:t> of </a:t>
            </a:r>
            <a:r>
              <a:rPr lang="it-IT" altLang="en-US" i="1" dirty="0">
                <a:solidFill>
                  <a:srgbClr val="0070C0"/>
                </a:solidFill>
                <a:latin typeface="Arial" panose="020B0604020202020204" pitchFamily="34" charset="0"/>
                <a:cs typeface="Arial" panose="020B0604020202020204" pitchFamily="34" charset="0"/>
              </a:rPr>
              <a:t>E</a:t>
            </a:r>
            <a:r>
              <a:rPr lang="it-IT" altLang="en-US" i="1" dirty="0">
                <a:latin typeface="Arial" panose="020B0604020202020204" pitchFamily="34" charset="0"/>
                <a:cs typeface="Arial" panose="020B0604020202020204" pitchFamily="34" charset="0"/>
              </a:rPr>
              <a:t> </a:t>
            </a:r>
            <a:r>
              <a:rPr lang="it-IT" altLang="en-US" dirty="0">
                <a:latin typeface="Arial" panose="020B0604020202020204" pitchFamily="34" charset="0"/>
                <a:cs typeface="Arial" panose="020B0604020202020204" pitchFamily="34" charset="0"/>
              </a:rPr>
              <a:t>on </a:t>
            </a:r>
            <a:r>
              <a:rPr lang="it-IT" altLang="en-US" i="1" dirty="0" err="1">
                <a:solidFill>
                  <a:srgbClr val="0070C0"/>
                </a:solidFill>
                <a:latin typeface="Arial" panose="020B0604020202020204" pitchFamily="34" charset="0"/>
                <a:cs typeface="Arial" panose="020B0604020202020204" pitchFamily="34" charset="0"/>
              </a:rPr>
              <a:t>S</a:t>
            </a:r>
            <a:r>
              <a:rPr lang="it-IT" altLang="en-US" i="1" dirty="0">
                <a:latin typeface="Arial" panose="020B0604020202020204" pitchFamily="34" charset="0"/>
                <a:cs typeface="Arial" panose="020B0604020202020204" pitchFamily="34" charset="0"/>
              </a:rPr>
              <a:t> </a:t>
            </a:r>
            <a:r>
              <a:rPr lang="it-IT" altLang="en-US" dirty="0" err="1">
                <a:latin typeface="Arial" panose="020B0604020202020204" pitchFamily="34" charset="0"/>
                <a:cs typeface="Arial" panose="020B0604020202020204" pitchFamily="34" charset="0"/>
              </a:rPr>
              <a:t>is</a:t>
            </a:r>
            <a:r>
              <a:rPr lang="it-IT" altLang="en-US" dirty="0">
                <a:latin typeface="Arial" panose="020B0604020202020204" pitchFamily="34" charset="0"/>
                <a:cs typeface="Arial" panose="020B0604020202020204" pitchFamily="34" charset="0"/>
              </a:rPr>
              <a:t> </a:t>
            </a:r>
            <a:r>
              <a:rPr lang="it-IT" altLang="en-US" dirty="0" err="1">
                <a:latin typeface="Arial" panose="020B0604020202020204" pitchFamily="34" charset="0"/>
                <a:cs typeface="Arial" panose="020B0604020202020204" pitchFamily="34" charset="0"/>
              </a:rPr>
              <a:t>exponential</a:t>
            </a:r>
            <a:endParaRPr lang="it-IT" altLang="en-US" dirty="0">
              <a:latin typeface="Arial" panose="020B0604020202020204" pitchFamily="34" charset="0"/>
              <a:cs typeface="Arial" panose="020B0604020202020204" pitchFamily="34" charset="0"/>
            </a:endParaRPr>
          </a:p>
          <a:p>
            <a:pPr algn="just" eaLnBrk="1" hangingPunct="1">
              <a:buFont typeface="Arial" panose="020B0604020202020204" pitchFamily="34" charset="0"/>
              <a:buChar char="•"/>
            </a:pPr>
            <a:r>
              <a:rPr lang="it-IT" altLang="en-US" i="1" dirty="0">
                <a:solidFill>
                  <a:srgbClr val="0070C0"/>
                </a:solidFill>
                <a:latin typeface="Arial" panose="020B0604020202020204" pitchFamily="34" charset="0"/>
                <a:cs typeface="Arial" panose="020B0604020202020204" pitchFamily="34" charset="0"/>
              </a:rPr>
              <a:t>K</a:t>
            </a:r>
            <a:r>
              <a:rPr lang="it-IT" altLang="en-US" dirty="0">
                <a:solidFill>
                  <a:srgbClr val="0000FF"/>
                </a:solidFill>
                <a:latin typeface="Arial" panose="020B0604020202020204" pitchFamily="34" charset="0"/>
                <a:cs typeface="Arial" panose="020B0604020202020204" pitchFamily="34" charset="0"/>
              </a:rPr>
              <a:t> </a:t>
            </a:r>
            <a:r>
              <a:rPr lang="it-IT" altLang="en-US" dirty="0">
                <a:latin typeface="Arial" panose="020B0604020202020204" pitchFamily="34" charset="0"/>
                <a:cs typeface="Arial" panose="020B0604020202020204" pitchFamily="34" charset="0"/>
              </a:rPr>
              <a:t>e </a:t>
            </a:r>
            <a:r>
              <a:rPr lang="it-IT" altLang="en-US" i="1" dirty="0" err="1">
                <a:solidFill>
                  <a:srgbClr val="0070C0"/>
                </a:solidFill>
                <a:latin typeface="Arial" panose="020B0604020202020204" pitchFamily="34" charset="0"/>
                <a:cs typeface="Arial" panose="020B0604020202020204" pitchFamily="34" charset="0"/>
              </a:rPr>
              <a:t>λ</a:t>
            </a:r>
            <a:r>
              <a:rPr lang="it-IT" altLang="en-US" dirty="0">
                <a:solidFill>
                  <a:srgbClr val="0000FF"/>
                </a:solidFill>
                <a:latin typeface="Arial" panose="020B0604020202020204" pitchFamily="34" charset="0"/>
                <a:cs typeface="Arial" panose="020B0604020202020204" pitchFamily="34" charset="0"/>
              </a:rPr>
              <a:t> </a:t>
            </a:r>
            <a:r>
              <a:rPr lang="it-IT" altLang="en-US" dirty="0" err="1">
                <a:latin typeface="Arial" panose="020B0604020202020204" pitchFamily="34" charset="0"/>
                <a:cs typeface="Arial" panose="020B0604020202020204" pitchFamily="34" charset="0"/>
              </a:rPr>
              <a:t>depend</a:t>
            </a:r>
            <a:r>
              <a:rPr lang="it-IT" altLang="en-US" dirty="0">
                <a:latin typeface="Arial" panose="020B0604020202020204" pitchFamily="34" charset="0"/>
                <a:cs typeface="Arial" panose="020B0604020202020204" pitchFamily="34" charset="0"/>
              </a:rPr>
              <a:t> on the score </a:t>
            </a:r>
            <a:r>
              <a:rPr lang="it-IT" altLang="en-US" dirty="0" err="1">
                <a:latin typeface="Arial" panose="020B0604020202020204" pitchFamily="34" charset="0"/>
                <a:cs typeface="Arial" panose="020B0604020202020204" pitchFamily="34" charset="0"/>
              </a:rPr>
              <a:t>matrix</a:t>
            </a:r>
            <a:r>
              <a:rPr lang="it-IT" altLang="en-US" dirty="0">
                <a:latin typeface="Arial" panose="020B0604020202020204" pitchFamily="34" charset="0"/>
                <a:cs typeface="Arial" panose="020B0604020202020204" pitchFamily="34" charset="0"/>
              </a:rPr>
              <a:t> </a:t>
            </a:r>
            <a:r>
              <a:rPr lang="it-IT" altLang="en-US" dirty="0" err="1">
                <a:latin typeface="Arial" panose="020B0604020202020204" pitchFamily="34" charset="0"/>
                <a:cs typeface="Arial" panose="020B0604020202020204" pitchFamily="34" charset="0"/>
              </a:rPr>
              <a:t>used</a:t>
            </a:r>
            <a:r>
              <a:rPr lang="it-IT" altLang="en-US" dirty="0">
                <a:latin typeface="Arial" panose="020B0604020202020204" pitchFamily="34" charset="0"/>
                <a:cs typeface="Arial" panose="020B0604020202020204" pitchFamily="34" charset="0"/>
              </a:rPr>
              <a:t> and the gap penalties</a:t>
            </a:r>
            <a:endParaRPr lang="it-IT" altLang="en-US" sz="2200" dirty="0">
              <a:latin typeface="Arial" panose="020B0604020202020204" pitchFamily="34" charset="0"/>
              <a:cs typeface="Arial" panose="020B0604020202020204" pitchFamily="34" charset="0"/>
            </a:endParaRPr>
          </a:p>
          <a:p>
            <a:pPr algn="just" eaLnBrk="1" hangingPunct="1">
              <a:buFont typeface="Arial" panose="020B0604020202020204" pitchFamily="34" charset="0"/>
              <a:buChar char="•"/>
            </a:pPr>
            <a:endParaRPr lang="it-IT" altLang="en-US" sz="2200" dirty="0">
              <a:latin typeface="Arial" panose="020B0604020202020204" pitchFamily="34" charset="0"/>
              <a:cs typeface="Arial" panose="020B0604020202020204" pitchFamily="34" charset="0"/>
            </a:endParaRPr>
          </a:p>
        </p:txBody>
      </p:sp>
      <p:sp>
        <p:nvSpPr>
          <p:cNvPr id="34820" name="CasellaDiTesto 26">
            <a:extLst>
              <a:ext uri="{FF2B5EF4-FFF2-40B4-BE49-F238E27FC236}">
                <a16:creationId xmlns:a16="http://schemas.microsoft.com/office/drawing/2014/main" id="{759AE826-8EED-704D-8656-58B717D4E044}"/>
              </a:ext>
            </a:extLst>
          </p:cNvPr>
          <p:cNvSpPr txBox="1">
            <a:spLocks noChangeArrowheads="1"/>
          </p:cNvSpPr>
          <p:nvPr/>
        </p:nvSpPr>
        <p:spPr bwMode="auto">
          <a:xfrm>
            <a:off x="5792788" y="6276975"/>
            <a:ext cx="327025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r" eaLnBrk="1" hangingPunct="1"/>
            <a:r>
              <a:rPr lang="it-IT" altLang="en-US" sz="2000" i="1" dirty="0" err="1">
                <a:solidFill>
                  <a:srgbClr val="FF0000"/>
                </a:solidFill>
                <a:latin typeface="Arial" panose="020B0604020202020204" pitchFamily="34" charset="0"/>
                <a:cs typeface="Arial" panose="020B0604020202020204" pitchFamily="34" charset="0"/>
              </a:rPr>
              <a:t>Karlin</a:t>
            </a:r>
            <a:r>
              <a:rPr lang="it-IT" altLang="en-US" sz="2000" i="1" dirty="0">
                <a:solidFill>
                  <a:srgbClr val="FF0000"/>
                </a:solidFill>
                <a:latin typeface="Arial" panose="020B0604020202020204" pitchFamily="34" charset="0"/>
                <a:cs typeface="Arial" panose="020B0604020202020204" pitchFamily="34" charset="0"/>
              </a:rPr>
              <a:t> and </a:t>
            </a:r>
            <a:r>
              <a:rPr lang="it-IT" altLang="en-US" sz="2000" i="1" dirty="0" err="1">
                <a:solidFill>
                  <a:srgbClr val="FF0000"/>
                </a:solidFill>
                <a:latin typeface="Arial" panose="020B0604020202020204" pitchFamily="34" charset="0"/>
                <a:cs typeface="Arial" panose="020B0604020202020204" pitchFamily="34" charset="0"/>
              </a:rPr>
              <a:t>Altschul</a:t>
            </a:r>
            <a:r>
              <a:rPr lang="it-IT" altLang="en-US" sz="2000" i="1" dirty="0">
                <a:solidFill>
                  <a:srgbClr val="FF0000"/>
                </a:solidFill>
                <a:latin typeface="Arial" panose="020B0604020202020204" pitchFamily="34" charset="0"/>
                <a:cs typeface="Arial" panose="020B0604020202020204" pitchFamily="34" charset="0"/>
              </a:rPr>
              <a:t>, 1990</a:t>
            </a:r>
            <a:br>
              <a:rPr lang="it-IT" altLang="en-US" sz="2000" i="1" dirty="0">
                <a:solidFill>
                  <a:srgbClr val="FF0000"/>
                </a:solidFill>
                <a:latin typeface="Arial" panose="020B0604020202020204" pitchFamily="34" charset="0"/>
                <a:cs typeface="Arial" panose="020B0604020202020204" pitchFamily="34" charset="0"/>
              </a:rPr>
            </a:br>
            <a:endParaRPr lang="it-IT" altLang="en-US" sz="2000" i="1" dirty="0">
              <a:solidFill>
                <a:srgbClr val="FF0000"/>
              </a:solidFill>
              <a:latin typeface="Arial" panose="020B0604020202020204" pitchFamily="34" charset="0"/>
              <a:cs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5" name="Group 2">
            <a:extLst>
              <a:ext uri="{FF2B5EF4-FFF2-40B4-BE49-F238E27FC236}">
                <a16:creationId xmlns:a16="http://schemas.microsoft.com/office/drawing/2014/main" id="{1EC3A0F8-148F-6B4E-8B0E-735D8D2A4427}"/>
              </a:ext>
            </a:extLst>
          </p:cNvPr>
          <p:cNvGrpSpPr>
            <a:grpSpLocks/>
          </p:cNvGrpSpPr>
          <p:nvPr/>
        </p:nvGrpSpPr>
        <p:grpSpPr bwMode="auto">
          <a:xfrm>
            <a:off x="0" y="0"/>
            <a:ext cx="9144000" cy="6858000"/>
            <a:chOff x="0" y="0"/>
            <a:chExt cx="5760" cy="4320"/>
          </a:xfrm>
        </p:grpSpPr>
        <p:grpSp>
          <p:nvGrpSpPr>
            <p:cNvPr id="36869" name="Group 3">
              <a:extLst>
                <a:ext uri="{FF2B5EF4-FFF2-40B4-BE49-F238E27FC236}">
                  <a16:creationId xmlns:a16="http://schemas.microsoft.com/office/drawing/2014/main" id="{B2B90D72-96D2-0E4C-AB4F-1B0FA13EB5D0}"/>
                </a:ext>
              </a:extLst>
            </p:cNvPr>
            <p:cNvGrpSpPr>
              <a:grpSpLocks/>
            </p:cNvGrpSpPr>
            <p:nvPr/>
          </p:nvGrpSpPr>
          <p:grpSpPr bwMode="auto">
            <a:xfrm>
              <a:off x="0" y="0"/>
              <a:ext cx="5760" cy="96"/>
              <a:chOff x="48" y="336"/>
              <a:chExt cx="6192" cy="48"/>
            </a:xfrm>
          </p:grpSpPr>
          <p:sp>
            <p:nvSpPr>
              <p:cNvPr id="36881" name="Rectangle 4">
                <a:extLst>
                  <a:ext uri="{FF2B5EF4-FFF2-40B4-BE49-F238E27FC236}">
                    <a16:creationId xmlns:a16="http://schemas.microsoft.com/office/drawing/2014/main" id="{767292DC-0576-324D-97D8-19D51FCF6CB5}"/>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6882" name="Rectangle 5">
                <a:extLst>
                  <a:ext uri="{FF2B5EF4-FFF2-40B4-BE49-F238E27FC236}">
                    <a16:creationId xmlns:a16="http://schemas.microsoft.com/office/drawing/2014/main" id="{AC4C1357-11EE-4F43-95E5-412E2C962174}"/>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6883" name="Rectangle 6">
                <a:extLst>
                  <a:ext uri="{FF2B5EF4-FFF2-40B4-BE49-F238E27FC236}">
                    <a16:creationId xmlns:a16="http://schemas.microsoft.com/office/drawing/2014/main" id="{2DD57A87-1983-7F4D-870F-F013BA0963F0}"/>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6884" name="Rectangle 7">
                <a:extLst>
                  <a:ext uri="{FF2B5EF4-FFF2-40B4-BE49-F238E27FC236}">
                    <a16:creationId xmlns:a16="http://schemas.microsoft.com/office/drawing/2014/main" id="{D790E043-F502-3249-942D-54A2C6625CCB}"/>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6885" name="Rectangle 8">
                <a:extLst>
                  <a:ext uri="{FF2B5EF4-FFF2-40B4-BE49-F238E27FC236}">
                    <a16:creationId xmlns:a16="http://schemas.microsoft.com/office/drawing/2014/main" id="{54139761-9AE8-2F4B-8A49-9755E2205EF6}"/>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6886" name="Rectangle 9">
                <a:extLst>
                  <a:ext uri="{FF2B5EF4-FFF2-40B4-BE49-F238E27FC236}">
                    <a16:creationId xmlns:a16="http://schemas.microsoft.com/office/drawing/2014/main" id="{D6FBE3B4-E21B-AD43-B89F-7CDC3257E8FA}"/>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6887" name="Rectangle 10">
                <a:extLst>
                  <a:ext uri="{FF2B5EF4-FFF2-40B4-BE49-F238E27FC236}">
                    <a16:creationId xmlns:a16="http://schemas.microsoft.com/office/drawing/2014/main" id="{8A75352D-F21F-AC40-8C5B-05D62C2EA8B7}"/>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6888" name="Rectangle 11">
                <a:extLst>
                  <a:ext uri="{FF2B5EF4-FFF2-40B4-BE49-F238E27FC236}">
                    <a16:creationId xmlns:a16="http://schemas.microsoft.com/office/drawing/2014/main" id="{E2E58AAE-569D-4746-B3C2-21B9EA6176D9}"/>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6889" name="Rectangle 12">
                <a:extLst>
                  <a:ext uri="{FF2B5EF4-FFF2-40B4-BE49-F238E27FC236}">
                    <a16:creationId xmlns:a16="http://schemas.microsoft.com/office/drawing/2014/main" id="{676DA611-C54C-A247-BA6C-D152D20BA039}"/>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6890" name="Rectangle 13">
                <a:extLst>
                  <a:ext uri="{FF2B5EF4-FFF2-40B4-BE49-F238E27FC236}">
                    <a16:creationId xmlns:a16="http://schemas.microsoft.com/office/drawing/2014/main" id="{E720A458-27D7-8D4E-89AC-E0ACC5F0023A}"/>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nvGrpSpPr>
            <p:cNvPr id="36870" name="Group 14">
              <a:extLst>
                <a:ext uri="{FF2B5EF4-FFF2-40B4-BE49-F238E27FC236}">
                  <a16:creationId xmlns:a16="http://schemas.microsoft.com/office/drawing/2014/main" id="{1A3540F6-B5B2-7448-9ACF-941F006EA046}"/>
                </a:ext>
              </a:extLst>
            </p:cNvPr>
            <p:cNvGrpSpPr>
              <a:grpSpLocks/>
            </p:cNvGrpSpPr>
            <p:nvPr/>
          </p:nvGrpSpPr>
          <p:grpSpPr bwMode="auto">
            <a:xfrm>
              <a:off x="0" y="4224"/>
              <a:ext cx="5760" cy="96"/>
              <a:chOff x="48" y="336"/>
              <a:chExt cx="6192" cy="48"/>
            </a:xfrm>
          </p:grpSpPr>
          <p:sp>
            <p:nvSpPr>
              <p:cNvPr id="36871" name="Rectangle 15">
                <a:extLst>
                  <a:ext uri="{FF2B5EF4-FFF2-40B4-BE49-F238E27FC236}">
                    <a16:creationId xmlns:a16="http://schemas.microsoft.com/office/drawing/2014/main" id="{6C522AEA-5600-A24E-9E9E-C2948108DE80}"/>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6872" name="Rectangle 16">
                <a:extLst>
                  <a:ext uri="{FF2B5EF4-FFF2-40B4-BE49-F238E27FC236}">
                    <a16:creationId xmlns:a16="http://schemas.microsoft.com/office/drawing/2014/main" id="{9CCD456A-0EA5-6646-BC8F-A66A91175436}"/>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6873" name="Rectangle 17">
                <a:extLst>
                  <a:ext uri="{FF2B5EF4-FFF2-40B4-BE49-F238E27FC236}">
                    <a16:creationId xmlns:a16="http://schemas.microsoft.com/office/drawing/2014/main" id="{895226E2-F4FB-9341-A048-F8FED5AD4DF8}"/>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6874" name="Rectangle 18">
                <a:extLst>
                  <a:ext uri="{FF2B5EF4-FFF2-40B4-BE49-F238E27FC236}">
                    <a16:creationId xmlns:a16="http://schemas.microsoft.com/office/drawing/2014/main" id="{B4D8D0D9-1B4B-9F4A-BF30-A9C160DBEDA1}"/>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6875" name="Rectangle 19">
                <a:extLst>
                  <a:ext uri="{FF2B5EF4-FFF2-40B4-BE49-F238E27FC236}">
                    <a16:creationId xmlns:a16="http://schemas.microsoft.com/office/drawing/2014/main" id="{FA54816B-1228-CF48-8B18-D59508ED10FB}"/>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6876" name="Rectangle 20">
                <a:extLst>
                  <a:ext uri="{FF2B5EF4-FFF2-40B4-BE49-F238E27FC236}">
                    <a16:creationId xmlns:a16="http://schemas.microsoft.com/office/drawing/2014/main" id="{75011715-6762-5345-BC79-4757E8A2ACD5}"/>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6877" name="Rectangle 21">
                <a:extLst>
                  <a:ext uri="{FF2B5EF4-FFF2-40B4-BE49-F238E27FC236}">
                    <a16:creationId xmlns:a16="http://schemas.microsoft.com/office/drawing/2014/main" id="{66578B16-B29C-B446-82A5-709B8D5AA272}"/>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6878" name="Rectangle 22">
                <a:extLst>
                  <a:ext uri="{FF2B5EF4-FFF2-40B4-BE49-F238E27FC236}">
                    <a16:creationId xmlns:a16="http://schemas.microsoft.com/office/drawing/2014/main" id="{9DB30336-462C-4F49-834B-EDF78697314F}"/>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6879" name="Rectangle 23">
                <a:extLst>
                  <a:ext uri="{FF2B5EF4-FFF2-40B4-BE49-F238E27FC236}">
                    <a16:creationId xmlns:a16="http://schemas.microsoft.com/office/drawing/2014/main" id="{9AA630EB-C077-664B-85CC-CF1FFEF24D42}"/>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6880" name="Rectangle 24">
                <a:extLst>
                  <a:ext uri="{FF2B5EF4-FFF2-40B4-BE49-F238E27FC236}">
                    <a16:creationId xmlns:a16="http://schemas.microsoft.com/office/drawing/2014/main" id="{B219347F-E0B3-AE49-838C-5292B418616B}"/>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sp>
        <p:nvSpPr>
          <p:cNvPr id="36866" name="Rectangle 25">
            <a:extLst>
              <a:ext uri="{FF2B5EF4-FFF2-40B4-BE49-F238E27FC236}">
                <a16:creationId xmlns:a16="http://schemas.microsoft.com/office/drawing/2014/main" id="{6EAF2FDD-260C-B04D-8928-5DAABF091A93}"/>
              </a:ext>
            </a:extLst>
          </p:cNvPr>
          <p:cNvSpPr>
            <a:spLocks noChangeArrowheads="1"/>
          </p:cNvSpPr>
          <p:nvPr/>
        </p:nvSpPr>
        <p:spPr bwMode="auto">
          <a:xfrm>
            <a:off x="71438" y="228600"/>
            <a:ext cx="9072562" cy="668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r>
              <a:rPr lang="en-GB" altLang="en-US" sz="4000" dirty="0">
                <a:solidFill>
                  <a:srgbClr val="800000"/>
                </a:solidFill>
              </a:rPr>
              <a:t>Significance of an alignment</a:t>
            </a:r>
            <a:endParaRPr lang="it-IT" altLang="en-US" sz="4000" dirty="0">
              <a:solidFill>
                <a:srgbClr val="800000"/>
              </a:solidFill>
            </a:endParaRPr>
          </a:p>
        </p:txBody>
      </p:sp>
      <p:sp>
        <p:nvSpPr>
          <p:cNvPr id="3" name="CasellaDiTesto 2">
            <a:extLst>
              <a:ext uri="{FF2B5EF4-FFF2-40B4-BE49-F238E27FC236}">
                <a16:creationId xmlns:a16="http://schemas.microsoft.com/office/drawing/2014/main" id="{0119CBBC-D922-F243-A806-E1CFD1A0DF5C}"/>
              </a:ext>
            </a:extLst>
          </p:cNvPr>
          <p:cNvSpPr txBox="1"/>
          <p:nvPr/>
        </p:nvSpPr>
        <p:spPr>
          <a:xfrm>
            <a:off x="88900" y="946150"/>
            <a:ext cx="8948738" cy="6401753"/>
          </a:xfrm>
          <a:prstGeom prst="rect">
            <a:avLst/>
          </a:prstGeom>
          <a:noFill/>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r>
              <a:rPr lang="it-IT" altLang="en-US" sz="2800" dirty="0">
                <a:solidFill>
                  <a:srgbClr val="FF0000"/>
                </a:solidFill>
                <a:latin typeface="Arial" panose="020B0604020202020204" pitchFamily="34" charset="0"/>
                <a:cs typeface="Arial" panose="020B0604020202020204" pitchFamily="34" charset="0"/>
              </a:rPr>
              <a:t>BIT SCORE = a log-</a:t>
            </a:r>
            <a:r>
              <a:rPr lang="it-IT" altLang="en-US" sz="2800" dirty="0" err="1">
                <a:solidFill>
                  <a:srgbClr val="FF0000"/>
                </a:solidFill>
                <a:latin typeface="Arial" panose="020B0604020202020204" pitchFamily="34" charset="0"/>
                <a:cs typeface="Arial" panose="020B0604020202020204" pitchFamily="34" charset="0"/>
              </a:rPr>
              <a:t>scaled</a:t>
            </a:r>
            <a:r>
              <a:rPr lang="it-IT" altLang="en-US" sz="2800" dirty="0">
                <a:solidFill>
                  <a:srgbClr val="FF0000"/>
                </a:solidFill>
                <a:latin typeface="Arial" panose="020B0604020202020204" pitchFamily="34" charset="0"/>
                <a:cs typeface="Arial" panose="020B0604020202020204" pitchFamily="34" charset="0"/>
              </a:rPr>
              <a:t> </a:t>
            </a:r>
            <a:r>
              <a:rPr lang="it-IT" altLang="en-US" sz="2800" dirty="0" err="1">
                <a:solidFill>
                  <a:srgbClr val="FF0000"/>
                </a:solidFill>
                <a:latin typeface="Arial" panose="020B0604020202020204" pitchFamily="34" charset="0"/>
                <a:cs typeface="Arial" panose="020B0604020202020204" pitchFamily="34" charset="0"/>
              </a:rPr>
              <a:t>version</a:t>
            </a:r>
            <a:r>
              <a:rPr lang="it-IT" altLang="en-US" sz="2800" dirty="0">
                <a:solidFill>
                  <a:srgbClr val="FF0000"/>
                </a:solidFill>
                <a:latin typeface="Arial" panose="020B0604020202020204" pitchFamily="34" charset="0"/>
                <a:cs typeface="Arial" panose="020B0604020202020204" pitchFamily="34" charset="0"/>
              </a:rPr>
              <a:t> of a score</a:t>
            </a:r>
            <a:endParaRPr lang="it-IT" altLang="en-US" sz="2800" dirty="0">
              <a:latin typeface="Arial" panose="020B0604020202020204" pitchFamily="34" charset="0"/>
              <a:cs typeface="Arial" panose="020B0604020202020204" pitchFamily="34" charset="0"/>
            </a:endParaRPr>
          </a:p>
          <a:p>
            <a:pPr algn="just" eaLnBrk="1" hangingPunct="1"/>
            <a:endParaRPr lang="it-IT" altLang="en-US" sz="2800" dirty="0">
              <a:latin typeface="Arial" panose="020B0604020202020204" pitchFamily="34" charset="0"/>
              <a:cs typeface="Arial" panose="020B0604020202020204" pitchFamily="34" charset="0"/>
            </a:endParaRPr>
          </a:p>
          <a:p>
            <a:pPr algn="ctr" eaLnBrk="1" hangingPunct="1"/>
            <a:r>
              <a:rPr lang="it-IT" altLang="en-US" sz="2800" dirty="0">
                <a:solidFill>
                  <a:srgbClr val="FF0000"/>
                </a:solidFill>
                <a:latin typeface="Arial" panose="020B0604020202020204" pitchFamily="34" charset="0"/>
                <a:cs typeface="Arial" panose="020B0604020202020204" pitchFamily="34" charset="0"/>
              </a:rPr>
              <a:t>BIT SCORE</a:t>
            </a:r>
            <a:r>
              <a:rPr lang="it-IT" altLang="en-US" sz="2800" dirty="0">
                <a:latin typeface="Arial" panose="020B0604020202020204" pitchFamily="34" charset="0"/>
                <a:cs typeface="Arial" panose="020B0604020202020204" pitchFamily="34" charset="0"/>
              </a:rPr>
              <a:t>		</a:t>
            </a:r>
            <a:r>
              <a:rPr lang="it-IT" altLang="en-US" sz="2800" i="1" dirty="0">
                <a:solidFill>
                  <a:srgbClr val="FF0000"/>
                </a:solidFill>
                <a:latin typeface="Arial" panose="020B0604020202020204" pitchFamily="34" charset="0"/>
                <a:cs typeface="Arial" panose="020B0604020202020204" pitchFamily="34" charset="0"/>
              </a:rPr>
              <a:t>S’ = (</a:t>
            </a:r>
            <a:r>
              <a:rPr lang="it-IT" altLang="en-US" sz="2800" i="1" dirty="0" err="1">
                <a:solidFill>
                  <a:srgbClr val="FF0000"/>
                </a:solidFill>
                <a:latin typeface="Arial" panose="020B0604020202020204" pitchFamily="34" charset="0"/>
                <a:cs typeface="Arial" panose="020B0604020202020204" pitchFamily="34" charset="0"/>
              </a:rPr>
              <a:t>λS-lnK</a:t>
            </a:r>
            <a:r>
              <a:rPr lang="it-IT" altLang="en-US" sz="2800" i="1" dirty="0">
                <a:solidFill>
                  <a:srgbClr val="FF0000"/>
                </a:solidFill>
                <a:latin typeface="Arial" panose="020B0604020202020204" pitchFamily="34" charset="0"/>
                <a:cs typeface="Arial" panose="020B0604020202020204" pitchFamily="34" charset="0"/>
              </a:rPr>
              <a:t>)/ln2  </a:t>
            </a:r>
            <a:endParaRPr lang="it-IT" altLang="en-US" sz="2000" i="1" dirty="0">
              <a:solidFill>
                <a:srgbClr val="FF0000"/>
              </a:solidFill>
              <a:latin typeface="Arial" panose="020B0604020202020204" pitchFamily="34" charset="0"/>
              <a:cs typeface="Arial" panose="020B0604020202020204" pitchFamily="34" charset="0"/>
            </a:endParaRPr>
          </a:p>
          <a:p>
            <a:pPr algn="ctr" eaLnBrk="1" hangingPunct="1"/>
            <a:r>
              <a:rPr lang="it-IT" altLang="en-US" sz="2000" i="1" dirty="0">
                <a:solidFill>
                  <a:srgbClr val="FF0000"/>
                </a:solidFill>
                <a:latin typeface="Arial" panose="020B0604020202020204" pitchFamily="34" charset="0"/>
                <a:cs typeface="Arial" panose="020B0604020202020204" pitchFamily="34" charset="0"/>
              </a:rPr>
              <a:t> </a:t>
            </a:r>
            <a:r>
              <a:rPr lang="it-IT" altLang="en-US" sz="1400" i="1" dirty="0">
                <a:solidFill>
                  <a:srgbClr val="FF0000"/>
                </a:solidFill>
                <a:latin typeface="Arial" panose="020B0604020202020204" pitchFamily="34" charset="0"/>
                <a:cs typeface="Arial" panose="020B0604020202020204" pitchFamily="34" charset="0"/>
              </a:rPr>
              <a:t> </a:t>
            </a:r>
            <a:endParaRPr lang="it-IT" altLang="en-US" sz="2000" dirty="0">
              <a:latin typeface="Arial" panose="020B0604020202020204" pitchFamily="34" charset="0"/>
              <a:cs typeface="Arial" panose="020B0604020202020204" pitchFamily="34" charset="0"/>
            </a:endParaRPr>
          </a:p>
          <a:p>
            <a:pPr algn="just" eaLnBrk="1" hangingPunct="1"/>
            <a:r>
              <a:rPr lang="it-IT" altLang="en-US" sz="2600" dirty="0">
                <a:latin typeface="Arial" panose="020B0604020202020204" pitchFamily="34" charset="0"/>
                <a:cs typeface="Arial" panose="020B0604020202020204" pitchFamily="34" charset="0"/>
              </a:rPr>
              <a:t>"</a:t>
            </a:r>
            <a:r>
              <a:rPr lang="it-IT" altLang="en-US" sz="2600" dirty="0" err="1">
                <a:latin typeface="Arial" panose="020B0604020202020204" pitchFamily="34" charset="0"/>
                <a:cs typeface="Arial" panose="020B0604020202020204" pitchFamily="34" charset="0"/>
              </a:rPr>
              <a:t>Normalized</a:t>
            </a:r>
            <a:r>
              <a:rPr lang="it-IT" altLang="en-US" sz="2600" dirty="0">
                <a:latin typeface="Arial" panose="020B0604020202020204" pitchFamily="34" charset="0"/>
                <a:cs typeface="Arial" panose="020B0604020202020204" pitchFamily="34" charset="0"/>
              </a:rPr>
              <a:t>" score </a:t>
            </a:r>
            <a:r>
              <a:rPr lang="it-IT" altLang="en-US" sz="2600" dirty="0" err="1">
                <a:latin typeface="Arial" panose="020B0604020202020204" pitchFamily="34" charset="0"/>
                <a:cs typeface="Arial" panose="020B0604020202020204" pitchFamily="34" charset="0"/>
              </a:rPr>
              <a:t>independent</a:t>
            </a:r>
            <a:r>
              <a:rPr lang="it-IT" altLang="en-US" sz="2600" dirty="0">
                <a:latin typeface="Arial" panose="020B0604020202020204" pitchFamily="34" charset="0"/>
                <a:cs typeface="Arial" panose="020B0604020202020204" pitchFamily="34" charset="0"/>
              </a:rPr>
              <a:t> of the </a:t>
            </a:r>
            <a:r>
              <a:rPr lang="it-IT" altLang="en-US" sz="2600" dirty="0" err="1">
                <a:latin typeface="Arial" panose="020B0604020202020204" pitchFamily="34" charset="0"/>
                <a:cs typeface="Arial" panose="020B0604020202020204" pitchFamily="34" charset="0"/>
              </a:rPr>
              <a:t>search</a:t>
            </a:r>
            <a:r>
              <a:rPr lang="it-IT" altLang="en-US" sz="2600" dirty="0">
                <a:latin typeface="Arial" panose="020B0604020202020204" pitchFamily="34" charset="0"/>
                <a:cs typeface="Arial" panose="020B0604020202020204" pitchFamily="34" charset="0"/>
              </a:rPr>
              <a:t> </a:t>
            </a:r>
            <a:r>
              <a:rPr lang="it-IT" altLang="en-US" sz="2600" dirty="0" err="1">
                <a:latin typeface="Arial" panose="020B0604020202020204" pitchFamily="34" charset="0"/>
                <a:cs typeface="Arial" panose="020B0604020202020204" pitchFamily="34" charset="0"/>
              </a:rPr>
              <a:t>space</a:t>
            </a:r>
            <a:r>
              <a:rPr lang="it-IT" altLang="en-US" sz="2600" dirty="0">
                <a:latin typeface="Arial" panose="020B0604020202020204" pitchFamily="34" charset="0"/>
                <a:cs typeface="Arial" panose="020B0604020202020204" pitchFamily="34" charset="0"/>
              </a:rPr>
              <a:t>.</a:t>
            </a:r>
          </a:p>
          <a:p>
            <a:pPr algn="just" eaLnBrk="1" hangingPunct="1"/>
            <a:r>
              <a:rPr lang="it-IT" altLang="en-US" sz="2600" dirty="0" err="1">
                <a:latin typeface="Arial" panose="020B0604020202020204" pitchFamily="34" charset="0"/>
                <a:cs typeface="Arial" panose="020B0604020202020204" pitchFamily="34" charset="0"/>
              </a:rPr>
              <a:t>Allows</a:t>
            </a:r>
            <a:r>
              <a:rPr lang="it-IT" altLang="en-US" sz="2600" dirty="0">
                <a:latin typeface="Arial" panose="020B0604020202020204" pitchFamily="34" charset="0"/>
                <a:cs typeface="Arial" panose="020B0604020202020204" pitchFamily="34" charset="0"/>
              </a:rPr>
              <a:t> the </a:t>
            </a:r>
            <a:r>
              <a:rPr lang="it-IT" altLang="en-US" sz="2600" dirty="0" err="1">
                <a:latin typeface="Arial" panose="020B0604020202020204" pitchFamily="34" charset="0"/>
                <a:cs typeface="Arial" panose="020B0604020202020204" pitchFamily="34" charset="0"/>
              </a:rPr>
              <a:t>comparison</a:t>
            </a:r>
            <a:r>
              <a:rPr lang="it-IT" altLang="en-US" sz="2600" dirty="0">
                <a:latin typeface="Arial" panose="020B0604020202020204" pitchFamily="34" charset="0"/>
                <a:cs typeface="Arial" panose="020B0604020202020204" pitchFamily="34" charset="0"/>
              </a:rPr>
              <a:t> of </a:t>
            </a:r>
            <a:r>
              <a:rPr lang="it-IT" altLang="en-US" sz="2600" dirty="0" err="1">
                <a:latin typeface="Arial" panose="020B0604020202020204" pitchFamily="34" charset="0"/>
                <a:cs typeface="Arial" panose="020B0604020202020204" pitchFamily="34" charset="0"/>
              </a:rPr>
              <a:t>different</a:t>
            </a:r>
            <a:r>
              <a:rPr lang="it-IT" altLang="en-US" sz="2600" dirty="0">
                <a:latin typeface="Arial" panose="020B0604020202020204" pitchFamily="34" charset="0"/>
                <a:cs typeface="Arial" panose="020B0604020202020204" pitchFamily="34" charset="0"/>
              </a:rPr>
              <a:t> </a:t>
            </a:r>
            <a:r>
              <a:rPr lang="it-IT" altLang="en-US" sz="2600" dirty="0" err="1">
                <a:latin typeface="Arial" panose="020B0604020202020204" pitchFamily="34" charset="0"/>
                <a:cs typeface="Arial" panose="020B0604020202020204" pitchFamily="34" charset="0"/>
              </a:rPr>
              <a:t>search</a:t>
            </a:r>
            <a:r>
              <a:rPr lang="it-IT" altLang="en-US" sz="2600" dirty="0">
                <a:latin typeface="Arial" panose="020B0604020202020204" pitchFamily="34" charset="0"/>
                <a:cs typeface="Arial" panose="020B0604020202020204" pitchFamily="34" charset="0"/>
              </a:rPr>
              <a:t> </a:t>
            </a:r>
            <a:r>
              <a:rPr lang="it-IT" altLang="en-US" sz="2600" dirty="0" err="1">
                <a:latin typeface="Arial" panose="020B0604020202020204" pitchFamily="34" charset="0"/>
                <a:cs typeface="Arial" panose="020B0604020202020204" pitchFamily="34" charset="0"/>
              </a:rPr>
              <a:t>results</a:t>
            </a:r>
            <a:r>
              <a:rPr lang="it-IT" altLang="en-US" sz="2600" dirty="0">
                <a:latin typeface="Arial" panose="020B0604020202020204" pitchFamily="34" charset="0"/>
                <a:cs typeface="Arial" panose="020B0604020202020204" pitchFamily="34" charset="0"/>
              </a:rPr>
              <a:t> (with </a:t>
            </a:r>
            <a:r>
              <a:rPr lang="it-IT" altLang="en-US" sz="2600" dirty="0" err="1">
                <a:latin typeface="Arial" panose="020B0604020202020204" pitchFamily="34" charset="0"/>
                <a:cs typeface="Arial" panose="020B0604020202020204" pitchFamily="34" charset="0"/>
              </a:rPr>
              <a:t>different</a:t>
            </a:r>
            <a:r>
              <a:rPr lang="it-IT" altLang="en-US" sz="2600" dirty="0">
                <a:latin typeface="Arial" panose="020B0604020202020204" pitchFamily="34" charset="0"/>
                <a:cs typeface="Arial" panose="020B0604020202020204" pitchFamily="34" charset="0"/>
              </a:rPr>
              <a:t> </a:t>
            </a:r>
            <a:r>
              <a:rPr lang="it-IT" altLang="en-US" sz="2600" dirty="0" err="1">
                <a:latin typeface="Arial" panose="020B0604020202020204" pitchFamily="34" charset="0"/>
                <a:cs typeface="Arial" panose="020B0604020202020204" pitchFamily="34" charset="0"/>
              </a:rPr>
              <a:t>substitution</a:t>
            </a:r>
            <a:r>
              <a:rPr lang="it-IT" altLang="en-US" sz="2600" dirty="0">
                <a:latin typeface="Arial" panose="020B0604020202020204" pitchFamily="34" charset="0"/>
                <a:cs typeface="Arial" panose="020B0604020202020204" pitchFamily="34" charset="0"/>
              </a:rPr>
              <a:t> </a:t>
            </a:r>
            <a:r>
              <a:rPr lang="it-IT" altLang="en-US" sz="2600" dirty="0" err="1">
                <a:latin typeface="Arial" panose="020B0604020202020204" pitchFamily="34" charset="0"/>
                <a:cs typeface="Arial" panose="020B0604020202020204" pitchFamily="34" charset="0"/>
              </a:rPr>
              <a:t>matrices</a:t>
            </a:r>
            <a:r>
              <a:rPr lang="it-IT" altLang="en-US" sz="2600" dirty="0">
                <a:latin typeface="Arial" panose="020B0604020202020204" pitchFamily="34" charset="0"/>
                <a:cs typeface="Arial" panose="020B0604020202020204" pitchFamily="34" charset="0"/>
              </a:rPr>
              <a:t> and databases) </a:t>
            </a:r>
          </a:p>
          <a:p>
            <a:pPr algn="just" eaLnBrk="1" hangingPunct="1"/>
            <a:r>
              <a:rPr lang="it-IT" altLang="en-US" sz="2600" dirty="0">
                <a:latin typeface="Arial" panose="020B0604020202020204" pitchFamily="34" charset="0"/>
                <a:cs typeface="Arial" panose="020B0604020202020204" pitchFamily="34" charset="0"/>
              </a:rPr>
              <a:t>The bit score </a:t>
            </a:r>
            <a:r>
              <a:rPr lang="it-IT" altLang="en-US" sz="2600" dirty="0" err="1">
                <a:latin typeface="Arial" panose="020B0604020202020204" pitchFamily="34" charset="0"/>
                <a:cs typeface="Arial" panose="020B0604020202020204" pitchFamily="34" charset="0"/>
              </a:rPr>
              <a:t>indicates</a:t>
            </a:r>
            <a:r>
              <a:rPr lang="it-IT" altLang="en-US" sz="2600" dirty="0">
                <a:latin typeface="Arial" panose="020B0604020202020204" pitchFamily="34" charset="0"/>
                <a:cs typeface="Arial" panose="020B0604020202020204" pitchFamily="34" charset="0"/>
              </a:rPr>
              <a:t> the size of the database in </a:t>
            </a:r>
            <a:r>
              <a:rPr lang="it-IT" altLang="en-US" sz="2600" dirty="0" err="1">
                <a:latin typeface="Arial" panose="020B0604020202020204" pitchFamily="34" charset="0"/>
                <a:cs typeface="Arial" panose="020B0604020202020204" pitchFamily="34" charset="0"/>
              </a:rPr>
              <a:t>which</a:t>
            </a:r>
            <a:r>
              <a:rPr lang="it-IT" altLang="en-US" sz="2600" dirty="0">
                <a:latin typeface="Arial" panose="020B0604020202020204" pitchFamily="34" charset="0"/>
                <a:cs typeface="Arial" panose="020B0604020202020204" pitchFamily="34" charset="0"/>
              </a:rPr>
              <a:t> the </a:t>
            </a:r>
            <a:r>
              <a:rPr lang="it-IT" altLang="en-US" sz="2600" dirty="0" err="1">
                <a:latin typeface="Arial" panose="020B0604020202020204" pitchFamily="34" charset="0"/>
                <a:cs typeface="Arial" panose="020B0604020202020204" pitchFamily="34" charset="0"/>
              </a:rPr>
              <a:t>current</a:t>
            </a:r>
            <a:r>
              <a:rPr lang="it-IT" altLang="en-US" sz="2600" dirty="0">
                <a:latin typeface="Arial" panose="020B0604020202020204" pitchFamily="34" charset="0"/>
                <a:cs typeface="Arial" panose="020B0604020202020204" pitchFamily="34" charset="0"/>
              </a:rPr>
              <a:t> match </a:t>
            </a:r>
            <a:r>
              <a:rPr lang="it-IT" altLang="en-US" sz="2600" dirty="0" err="1">
                <a:latin typeface="Arial" panose="020B0604020202020204" pitchFamily="34" charset="0"/>
                <a:cs typeface="Arial" panose="020B0604020202020204" pitchFamily="34" charset="0"/>
              </a:rPr>
              <a:t>could</a:t>
            </a:r>
            <a:r>
              <a:rPr lang="it-IT" altLang="en-US" sz="2600" dirty="0">
                <a:latin typeface="Arial" panose="020B0604020202020204" pitchFamily="34" charset="0"/>
                <a:cs typeface="Arial" panose="020B0604020202020204" pitchFamily="34" charset="0"/>
              </a:rPr>
              <a:t> be </a:t>
            </a:r>
            <a:r>
              <a:rPr lang="it-IT" altLang="en-US" sz="2600" dirty="0" err="1">
                <a:latin typeface="Arial" panose="020B0604020202020204" pitchFamily="34" charset="0"/>
                <a:cs typeface="Arial" panose="020B0604020202020204" pitchFamily="34" charset="0"/>
              </a:rPr>
              <a:t>found</a:t>
            </a:r>
            <a:r>
              <a:rPr lang="it-IT" altLang="en-US" sz="2600" dirty="0">
                <a:latin typeface="Arial" panose="020B0604020202020204" pitchFamily="34" charset="0"/>
                <a:cs typeface="Arial" panose="020B0604020202020204" pitchFamily="34" charset="0"/>
              </a:rPr>
              <a:t> just by chance</a:t>
            </a:r>
          </a:p>
          <a:p>
            <a:pPr algn="just" eaLnBrk="1" hangingPunct="1"/>
            <a:endParaRPr lang="it-IT" altLang="en-US" sz="1800" dirty="0">
              <a:solidFill>
                <a:srgbClr val="000090"/>
              </a:solidFill>
              <a:latin typeface="Arial" panose="020B0604020202020204" pitchFamily="34" charset="0"/>
              <a:cs typeface="Arial" panose="020B0604020202020204" pitchFamily="34" charset="0"/>
            </a:endParaRPr>
          </a:p>
          <a:p>
            <a:pPr algn="just" eaLnBrk="1" hangingPunct="1"/>
            <a:r>
              <a:rPr lang="it-IT" altLang="en-US" i="1" dirty="0">
                <a:solidFill>
                  <a:srgbClr val="000090"/>
                </a:solidFill>
                <a:latin typeface="Arial" panose="020B0604020202020204" pitchFamily="34" charset="0"/>
                <a:cs typeface="Arial" panose="020B0604020202020204" pitchFamily="34" charset="0"/>
              </a:rPr>
              <a:t>Es. BIT SCORE = 30 </a:t>
            </a:r>
          </a:p>
          <a:p>
            <a:pPr algn="just" eaLnBrk="1" hangingPunct="1"/>
            <a:r>
              <a:rPr lang="it-IT" altLang="en-US" i="1" dirty="0" err="1">
                <a:solidFill>
                  <a:srgbClr val="000090"/>
                </a:solidFill>
                <a:latin typeface="Arial" panose="020B0604020202020204" pitchFamily="34" charset="0"/>
                <a:cs typeface="Arial" panose="020B0604020202020204" pitchFamily="34" charset="0"/>
              </a:rPr>
              <a:t>It</a:t>
            </a:r>
            <a:r>
              <a:rPr lang="it-IT" altLang="en-US" i="1" dirty="0">
                <a:solidFill>
                  <a:srgbClr val="000090"/>
                </a:solidFill>
                <a:latin typeface="Arial" panose="020B0604020202020204" pitchFamily="34" charset="0"/>
                <a:cs typeface="Arial" panose="020B0604020202020204" pitchFamily="34" charset="0"/>
              </a:rPr>
              <a:t> </a:t>
            </a:r>
            <a:r>
              <a:rPr lang="it-IT" altLang="en-US" i="1" dirty="0" err="1">
                <a:solidFill>
                  <a:srgbClr val="000090"/>
                </a:solidFill>
                <a:latin typeface="Arial" panose="020B0604020202020204" pitchFamily="34" charset="0"/>
                <a:cs typeface="Arial" panose="020B0604020202020204" pitchFamily="34" charset="0"/>
              </a:rPr>
              <a:t>would</a:t>
            </a:r>
            <a:r>
              <a:rPr lang="it-IT" altLang="en-US" i="1" dirty="0">
                <a:solidFill>
                  <a:srgbClr val="000090"/>
                </a:solidFill>
                <a:latin typeface="Arial" panose="020B0604020202020204" pitchFamily="34" charset="0"/>
                <a:cs typeface="Arial" panose="020B0604020202020204" pitchFamily="34" charset="0"/>
              </a:rPr>
              <a:t> take 230 </a:t>
            </a:r>
            <a:r>
              <a:rPr lang="it-IT" altLang="en-US" i="1" u="sng" dirty="0">
                <a:solidFill>
                  <a:srgbClr val="000090"/>
                </a:solidFill>
                <a:latin typeface="Arial" panose="020B0604020202020204" pitchFamily="34" charset="0"/>
                <a:cs typeface="Arial" panose="020B0604020202020204" pitchFamily="34" charset="0"/>
              </a:rPr>
              <a:t>random</a:t>
            </a:r>
            <a:r>
              <a:rPr lang="it-IT" altLang="en-US" i="1" dirty="0">
                <a:solidFill>
                  <a:srgbClr val="000090"/>
                </a:solidFill>
                <a:latin typeface="Arial" panose="020B0604020202020204" pitchFamily="34" charset="0"/>
                <a:cs typeface="Arial" panose="020B0604020202020204" pitchFamily="34" charset="0"/>
              </a:rPr>
              <a:t> </a:t>
            </a:r>
            <a:r>
              <a:rPr lang="it-IT" altLang="en-US" i="1" dirty="0" err="1">
                <a:solidFill>
                  <a:srgbClr val="000090"/>
                </a:solidFill>
                <a:latin typeface="Arial" panose="020B0604020202020204" pitchFamily="34" charset="0"/>
                <a:cs typeface="Arial" panose="020B0604020202020204" pitchFamily="34" charset="0"/>
              </a:rPr>
              <a:t>alignments</a:t>
            </a:r>
            <a:r>
              <a:rPr lang="it-IT" altLang="en-US" i="1" dirty="0">
                <a:solidFill>
                  <a:srgbClr val="000090"/>
                </a:solidFill>
                <a:latin typeface="Arial" panose="020B0604020202020204" pitchFamily="34" charset="0"/>
                <a:cs typeface="Arial" panose="020B0604020202020204" pitchFamily="34" charset="0"/>
              </a:rPr>
              <a:t> to </a:t>
            </a:r>
            <a:r>
              <a:rPr lang="it-IT" altLang="en-US" i="1" dirty="0" err="1">
                <a:solidFill>
                  <a:srgbClr val="000090"/>
                </a:solidFill>
                <a:latin typeface="Arial" panose="020B0604020202020204" pitchFamily="34" charset="0"/>
                <a:cs typeface="Arial" panose="020B0604020202020204" pitchFamily="34" charset="0"/>
              </a:rPr>
              <a:t>find</a:t>
            </a:r>
            <a:r>
              <a:rPr lang="it-IT" altLang="en-US" i="1" dirty="0">
                <a:solidFill>
                  <a:srgbClr val="000090"/>
                </a:solidFill>
                <a:latin typeface="Arial" panose="020B0604020202020204" pitchFamily="34" charset="0"/>
                <a:cs typeface="Arial" panose="020B0604020202020204" pitchFamily="34" charset="0"/>
              </a:rPr>
              <a:t> a </a:t>
            </a:r>
            <a:r>
              <a:rPr lang="it-IT" altLang="en-US" i="1" dirty="0" err="1">
                <a:solidFill>
                  <a:srgbClr val="000090"/>
                </a:solidFill>
                <a:latin typeface="Arial" panose="020B0604020202020204" pitchFamily="34" charset="0"/>
                <a:cs typeface="Arial" panose="020B0604020202020204" pitchFamily="34" charset="0"/>
              </a:rPr>
              <a:t>better</a:t>
            </a:r>
            <a:r>
              <a:rPr lang="it-IT" altLang="en-US" i="1" dirty="0">
                <a:solidFill>
                  <a:srgbClr val="000090"/>
                </a:solidFill>
                <a:latin typeface="Arial" panose="020B0604020202020204" pitchFamily="34" charset="0"/>
                <a:cs typeface="Arial" panose="020B0604020202020204" pitchFamily="34" charset="0"/>
              </a:rPr>
              <a:t> score.</a:t>
            </a:r>
          </a:p>
          <a:p>
            <a:pPr algn="just" eaLnBrk="1" hangingPunct="1"/>
            <a:r>
              <a:rPr lang="it-IT" altLang="en-US" i="1" dirty="0" err="1">
                <a:solidFill>
                  <a:srgbClr val="000090"/>
                </a:solidFill>
                <a:latin typeface="Arial" panose="020B0604020202020204" pitchFamily="34" charset="0"/>
                <a:cs typeface="Arial" panose="020B0604020202020204" pitchFamily="34" charset="0"/>
              </a:rPr>
              <a:t>Each</a:t>
            </a:r>
            <a:r>
              <a:rPr lang="it-IT" altLang="en-US" i="1" dirty="0">
                <a:solidFill>
                  <a:srgbClr val="000090"/>
                </a:solidFill>
                <a:latin typeface="Arial" panose="020B0604020202020204" pitchFamily="34" charset="0"/>
                <a:cs typeface="Arial" panose="020B0604020202020204" pitchFamily="34" charset="0"/>
              </a:rPr>
              <a:t> time the score </a:t>
            </a:r>
            <a:r>
              <a:rPr lang="it-IT" altLang="en-US" i="1" dirty="0" err="1">
                <a:solidFill>
                  <a:srgbClr val="000090"/>
                </a:solidFill>
                <a:latin typeface="Arial" panose="020B0604020202020204" pitchFamily="34" charset="0"/>
                <a:cs typeface="Arial" panose="020B0604020202020204" pitchFamily="34" charset="0"/>
              </a:rPr>
              <a:t>increases</a:t>
            </a:r>
            <a:r>
              <a:rPr lang="it-IT" altLang="en-US" i="1" dirty="0">
                <a:solidFill>
                  <a:srgbClr val="000090"/>
                </a:solidFill>
                <a:latin typeface="Arial" panose="020B0604020202020204" pitchFamily="34" charset="0"/>
                <a:cs typeface="Arial" panose="020B0604020202020204" pitchFamily="34" charset="0"/>
              </a:rPr>
              <a:t> by one point, the </a:t>
            </a:r>
            <a:r>
              <a:rPr lang="it-IT" altLang="en-US" i="1" dirty="0" err="1">
                <a:solidFill>
                  <a:srgbClr val="000090"/>
                </a:solidFill>
                <a:latin typeface="Arial" panose="020B0604020202020204" pitchFamily="34" charset="0"/>
                <a:cs typeface="Arial" panose="020B0604020202020204" pitchFamily="34" charset="0"/>
              </a:rPr>
              <a:t>number</a:t>
            </a:r>
            <a:r>
              <a:rPr lang="it-IT" altLang="en-US" i="1" dirty="0">
                <a:solidFill>
                  <a:srgbClr val="000090"/>
                </a:solidFill>
                <a:latin typeface="Arial" panose="020B0604020202020204" pitchFamily="34" charset="0"/>
                <a:cs typeface="Arial" panose="020B0604020202020204" pitchFamily="34" charset="0"/>
              </a:rPr>
              <a:t> of </a:t>
            </a:r>
            <a:r>
              <a:rPr lang="it-IT" altLang="en-US" i="1" dirty="0" err="1">
                <a:solidFill>
                  <a:srgbClr val="000090"/>
                </a:solidFill>
                <a:latin typeface="Arial" panose="020B0604020202020204" pitchFamily="34" charset="0"/>
                <a:cs typeface="Arial" panose="020B0604020202020204" pitchFamily="34" charset="0"/>
              </a:rPr>
              <a:t>alignments</a:t>
            </a:r>
            <a:r>
              <a:rPr lang="it-IT" altLang="en-US" i="1" dirty="0">
                <a:solidFill>
                  <a:srgbClr val="000090"/>
                </a:solidFill>
                <a:latin typeface="Arial" panose="020B0604020202020204" pitchFamily="34" charset="0"/>
                <a:cs typeface="Arial" panose="020B0604020202020204" pitchFamily="34" charset="0"/>
              </a:rPr>
              <a:t> </a:t>
            </a:r>
            <a:r>
              <a:rPr lang="it-IT" altLang="en-US" i="1" dirty="0" err="1">
                <a:solidFill>
                  <a:srgbClr val="000090"/>
                </a:solidFill>
                <a:latin typeface="Arial" panose="020B0604020202020204" pitchFamily="34" charset="0"/>
                <a:cs typeface="Arial" panose="020B0604020202020204" pitchFamily="34" charset="0"/>
              </a:rPr>
              <a:t>increases</a:t>
            </a:r>
            <a:r>
              <a:rPr lang="it-IT" altLang="en-US" i="1" dirty="0">
                <a:solidFill>
                  <a:srgbClr val="000090"/>
                </a:solidFill>
                <a:latin typeface="Arial" panose="020B0604020202020204" pitchFamily="34" charset="0"/>
                <a:cs typeface="Arial" panose="020B0604020202020204" pitchFamily="34" charset="0"/>
              </a:rPr>
              <a:t> by a </a:t>
            </a:r>
            <a:r>
              <a:rPr lang="it-IT" altLang="en-US" i="1" dirty="0" err="1">
                <a:solidFill>
                  <a:srgbClr val="000090"/>
                </a:solidFill>
                <a:latin typeface="Arial" panose="020B0604020202020204" pitchFamily="34" charset="0"/>
                <a:cs typeface="Arial" panose="020B0604020202020204" pitchFamily="34" charset="0"/>
              </a:rPr>
              <a:t>factor</a:t>
            </a:r>
            <a:r>
              <a:rPr lang="it-IT" altLang="en-US" i="1" dirty="0">
                <a:solidFill>
                  <a:srgbClr val="000090"/>
                </a:solidFill>
                <a:latin typeface="Arial" panose="020B0604020202020204" pitchFamily="34" charset="0"/>
                <a:cs typeface="Arial" panose="020B0604020202020204" pitchFamily="34" charset="0"/>
              </a:rPr>
              <a:t> of 2</a:t>
            </a:r>
          </a:p>
          <a:p>
            <a:pPr algn="just" eaLnBrk="1" hangingPunct="1"/>
            <a:endParaRPr lang="it-IT" altLang="en-US" dirty="0">
              <a:latin typeface="Arial" panose="020B0604020202020204" pitchFamily="34" charset="0"/>
              <a:cs typeface="Arial" panose="020B0604020202020204" pitchFamily="34" charset="0"/>
            </a:endParaRPr>
          </a:p>
          <a:p>
            <a:pPr algn="just" eaLnBrk="1" hangingPunct="1">
              <a:buFont typeface="Arial" panose="020B0604020202020204" pitchFamily="34" charset="0"/>
              <a:buChar char="•"/>
            </a:pPr>
            <a:endParaRPr lang="it-IT" altLang="en-US" dirty="0">
              <a:latin typeface="Arial" panose="020B0604020202020204" pitchFamily="34" charset="0"/>
              <a:cs typeface="Arial" panose="020B0604020202020204" pitchFamily="34" charset="0"/>
            </a:endParaRPr>
          </a:p>
        </p:txBody>
      </p:sp>
      <p:sp>
        <p:nvSpPr>
          <p:cNvPr id="36868" name="CasellaDiTesto 26">
            <a:extLst>
              <a:ext uri="{FF2B5EF4-FFF2-40B4-BE49-F238E27FC236}">
                <a16:creationId xmlns:a16="http://schemas.microsoft.com/office/drawing/2014/main" id="{A857B64C-66C8-3D4C-83B2-3AE0B1F7B985}"/>
              </a:ext>
            </a:extLst>
          </p:cNvPr>
          <p:cNvSpPr txBox="1">
            <a:spLocks noChangeArrowheads="1"/>
          </p:cNvSpPr>
          <p:nvPr/>
        </p:nvSpPr>
        <p:spPr bwMode="auto">
          <a:xfrm>
            <a:off x="5775325" y="6232525"/>
            <a:ext cx="327025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r" eaLnBrk="1" hangingPunct="1"/>
            <a:r>
              <a:rPr lang="it-IT" altLang="en-US" sz="2000" i="1" dirty="0" err="1">
                <a:solidFill>
                  <a:srgbClr val="FF0000"/>
                </a:solidFill>
                <a:latin typeface="Arial" panose="020B0604020202020204" pitchFamily="34" charset="0"/>
                <a:cs typeface="Arial" panose="020B0604020202020204" pitchFamily="34" charset="0"/>
              </a:rPr>
              <a:t>Karlin</a:t>
            </a:r>
            <a:r>
              <a:rPr lang="it-IT" altLang="en-US" sz="2000" i="1" dirty="0">
                <a:solidFill>
                  <a:srgbClr val="FF0000"/>
                </a:solidFill>
                <a:latin typeface="Arial" panose="020B0604020202020204" pitchFamily="34" charset="0"/>
                <a:cs typeface="Arial" panose="020B0604020202020204" pitchFamily="34" charset="0"/>
              </a:rPr>
              <a:t> and </a:t>
            </a:r>
            <a:r>
              <a:rPr lang="it-IT" altLang="en-US" sz="2000" i="1" dirty="0" err="1">
                <a:solidFill>
                  <a:srgbClr val="FF0000"/>
                </a:solidFill>
                <a:latin typeface="Arial" panose="020B0604020202020204" pitchFamily="34" charset="0"/>
                <a:cs typeface="Arial" panose="020B0604020202020204" pitchFamily="34" charset="0"/>
              </a:rPr>
              <a:t>Altschul</a:t>
            </a:r>
            <a:r>
              <a:rPr lang="it-IT" altLang="en-US" sz="2000" i="1" dirty="0">
                <a:solidFill>
                  <a:srgbClr val="FF0000"/>
                </a:solidFill>
                <a:latin typeface="Arial" panose="020B0604020202020204" pitchFamily="34" charset="0"/>
                <a:cs typeface="Arial" panose="020B0604020202020204" pitchFamily="34" charset="0"/>
              </a:rPr>
              <a:t>, 1990</a:t>
            </a:r>
            <a:br>
              <a:rPr lang="it-IT" altLang="en-US" sz="2000" i="1" dirty="0">
                <a:solidFill>
                  <a:srgbClr val="FF0000"/>
                </a:solidFill>
                <a:latin typeface="Arial" panose="020B0604020202020204" pitchFamily="34" charset="0"/>
                <a:cs typeface="Arial" panose="020B0604020202020204" pitchFamily="34" charset="0"/>
              </a:rPr>
            </a:br>
            <a:endParaRPr lang="it-IT" altLang="en-US" sz="2000" i="1" dirty="0">
              <a:solidFill>
                <a:srgbClr val="FF0000"/>
              </a:solidFill>
              <a:latin typeface="Arial" panose="020B0604020202020204" pitchFamily="34" charset="0"/>
              <a:cs typeface="Arial" panose="020B0604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C2EDD3-E3E4-6E4A-B876-9B4B1F7EAED4}"/>
              </a:ext>
            </a:extLst>
          </p:cNvPr>
          <p:cNvPicPr>
            <a:picLocks noChangeAspect="1"/>
          </p:cNvPicPr>
          <p:nvPr/>
        </p:nvPicPr>
        <p:blipFill>
          <a:blip r:embed="rId2"/>
          <a:stretch>
            <a:fillRect/>
          </a:stretch>
        </p:blipFill>
        <p:spPr>
          <a:xfrm>
            <a:off x="3431969" y="296881"/>
            <a:ext cx="5522673" cy="6397163"/>
          </a:xfrm>
          <a:prstGeom prst="rect">
            <a:avLst/>
          </a:prstGeom>
        </p:spPr>
      </p:pic>
      <p:sp>
        <p:nvSpPr>
          <p:cNvPr id="4" name="Rectangle 3">
            <a:extLst>
              <a:ext uri="{FF2B5EF4-FFF2-40B4-BE49-F238E27FC236}">
                <a16:creationId xmlns:a16="http://schemas.microsoft.com/office/drawing/2014/main" id="{BD2FF75F-0279-5A4C-9D1E-C7ABCD2A4B0B}"/>
              </a:ext>
            </a:extLst>
          </p:cNvPr>
          <p:cNvSpPr/>
          <p:nvPr/>
        </p:nvSpPr>
        <p:spPr>
          <a:xfrm>
            <a:off x="190005" y="112814"/>
            <a:ext cx="3241964" cy="1754326"/>
          </a:xfrm>
          <a:prstGeom prst="rect">
            <a:avLst/>
          </a:prstGeom>
        </p:spPr>
        <p:txBody>
          <a:bodyPr wrap="square">
            <a:spAutoFit/>
          </a:bodyPr>
          <a:lstStyle/>
          <a:p>
            <a:r>
              <a:rPr lang="en-US" dirty="0">
                <a:solidFill>
                  <a:srgbClr val="C00000"/>
                </a:solidFill>
              </a:rPr>
              <a:t>From: </a:t>
            </a:r>
          </a:p>
          <a:p>
            <a:r>
              <a:rPr lang="en-US" b="1" dirty="0">
                <a:solidFill>
                  <a:srgbClr val="C00000"/>
                </a:solidFill>
              </a:rPr>
              <a:t>NCBI “The Statistics of Sequence Similarity Scores”</a:t>
            </a:r>
          </a:p>
          <a:p>
            <a:endParaRPr lang="en-US" b="1" dirty="0">
              <a:solidFill>
                <a:srgbClr val="C00000"/>
              </a:solidFill>
            </a:endParaRPr>
          </a:p>
          <a:p>
            <a:r>
              <a:rPr lang="en-US" dirty="0">
                <a:solidFill>
                  <a:srgbClr val="C00000"/>
                </a:solidFill>
              </a:rPr>
              <a:t>https://</a:t>
            </a:r>
            <a:r>
              <a:rPr lang="en-US" dirty="0" err="1">
                <a:solidFill>
                  <a:srgbClr val="C00000"/>
                </a:solidFill>
              </a:rPr>
              <a:t>www.ncbi.nlm.nih.gov</a:t>
            </a:r>
            <a:r>
              <a:rPr lang="en-US" dirty="0">
                <a:solidFill>
                  <a:srgbClr val="C00000"/>
                </a:solidFill>
              </a:rPr>
              <a:t>/BLAST/tutorial/Altschul-1.html</a:t>
            </a:r>
          </a:p>
        </p:txBody>
      </p:sp>
    </p:spTree>
    <p:extLst>
      <p:ext uri="{BB962C8B-B14F-4D97-AF65-F5344CB8AC3E}">
        <p14:creationId xmlns:p14="http://schemas.microsoft.com/office/powerpoint/2010/main" val="41367449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3" name="Group 2">
            <a:extLst>
              <a:ext uri="{FF2B5EF4-FFF2-40B4-BE49-F238E27FC236}">
                <a16:creationId xmlns:a16="http://schemas.microsoft.com/office/drawing/2014/main" id="{06C77369-5FC1-4247-9BBD-DC9443D5021C}"/>
              </a:ext>
            </a:extLst>
          </p:cNvPr>
          <p:cNvGrpSpPr>
            <a:grpSpLocks/>
          </p:cNvGrpSpPr>
          <p:nvPr/>
        </p:nvGrpSpPr>
        <p:grpSpPr bwMode="auto">
          <a:xfrm>
            <a:off x="0" y="0"/>
            <a:ext cx="9144000" cy="6858000"/>
            <a:chOff x="0" y="0"/>
            <a:chExt cx="5760" cy="4320"/>
          </a:xfrm>
        </p:grpSpPr>
        <p:grpSp>
          <p:nvGrpSpPr>
            <p:cNvPr id="38956" name="Group 3">
              <a:extLst>
                <a:ext uri="{FF2B5EF4-FFF2-40B4-BE49-F238E27FC236}">
                  <a16:creationId xmlns:a16="http://schemas.microsoft.com/office/drawing/2014/main" id="{EE8FEF1C-6878-874F-AAAB-F10BB644A0DE}"/>
                </a:ext>
              </a:extLst>
            </p:cNvPr>
            <p:cNvGrpSpPr>
              <a:grpSpLocks/>
            </p:cNvGrpSpPr>
            <p:nvPr/>
          </p:nvGrpSpPr>
          <p:grpSpPr bwMode="auto">
            <a:xfrm>
              <a:off x="0" y="0"/>
              <a:ext cx="5760" cy="96"/>
              <a:chOff x="48" y="336"/>
              <a:chExt cx="6192" cy="48"/>
            </a:xfrm>
          </p:grpSpPr>
          <p:sp>
            <p:nvSpPr>
              <p:cNvPr id="38968" name="Rectangle 4">
                <a:extLst>
                  <a:ext uri="{FF2B5EF4-FFF2-40B4-BE49-F238E27FC236}">
                    <a16:creationId xmlns:a16="http://schemas.microsoft.com/office/drawing/2014/main" id="{8D5D1687-5938-B54E-88AD-64E1203301F0}"/>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8969" name="Rectangle 5">
                <a:extLst>
                  <a:ext uri="{FF2B5EF4-FFF2-40B4-BE49-F238E27FC236}">
                    <a16:creationId xmlns:a16="http://schemas.microsoft.com/office/drawing/2014/main" id="{62F65445-13F9-254C-BF56-C79583FA927B}"/>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8970" name="Rectangle 6">
                <a:extLst>
                  <a:ext uri="{FF2B5EF4-FFF2-40B4-BE49-F238E27FC236}">
                    <a16:creationId xmlns:a16="http://schemas.microsoft.com/office/drawing/2014/main" id="{7745BB66-59AD-234F-86E2-DDCB5A621184}"/>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8971" name="Rectangle 7">
                <a:extLst>
                  <a:ext uri="{FF2B5EF4-FFF2-40B4-BE49-F238E27FC236}">
                    <a16:creationId xmlns:a16="http://schemas.microsoft.com/office/drawing/2014/main" id="{537C696E-634E-4941-AB3C-A55B5CE13AA1}"/>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8972" name="Rectangle 8">
                <a:extLst>
                  <a:ext uri="{FF2B5EF4-FFF2-40B4-BE49-F238E27FC236}">
                    <a16:creationId xmlns:a16="http://schemas.microsoft.com/office/drawing/2014/main" id="{C966D0A5-21F9-3545-8B35-2863078905FA}"/>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8973" name="Rectangle 9">
                <a:extLst>
                  <a:ext uri="{FF2B5EF4-FFF2-40B4-BE49-F238E27FC236}">
                    <a16:creationId xmlns:a16="http://schemas.microsoft.com/office/drawing/2014/main" id="{70156AEC-F507-4340-B217-541661F75264}"/>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8974" name="Rectangle 10">
                <a:extLst>
                  <a:ext uri="{FF2B5EF4-FFF2-40B4-BE49-F238E27FC236}">
                    <a16:creationId xmlns:a16="http://schemas.microsoft.com/office/drawing/2014/main" id="{39ABB071-229B-8E49-A5E0-E5C7059AEBC3}"/>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8975" name="Rectangle 11">
                <a:extLst>
                  <a:ext uri="{FF2B5EF4-FFF2-40B4-BE49-F238E27FC236}">
                    <a16:creationId xmlns:a16="http://schemas.microsoft.com/office/drawing/2014/main" id="{D7190D5B-B74D-2840-ADFF-A623E49D7FAE}"/>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8976" name="Rectangle 12">
                <a:extLst>
                  <a:ext uri="{FF2B5EF4-FFF2-40B4-BE49-F238E27FC236}">
                    <a16:creationId xmlns:a16="http://schemas.microsoft.com/office/drawing/2014/main" id="{E9E21907-EAE0-A949-8648-4767FC5ADD9E}"/>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8977" name="Rectangle 13">
                <a:extLst>
                  <a:ext uri="{FF2B5EF4-FFF2-40B4-BE49-F238E27FC236}">
                    <a16:creationId xmlns:a16="http://schemas.microsoft.com/office/drawing/2014/main" id="{B46F184C-63DA-7243-87B9-071369F96172}"/>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nvGrpSpPr>
            <p:cNvPr id="38957" name="Group 14">
              <a:extLst>
                <a:ext uri="{FF2B5EF4-FFF2-40B4-BE49-F238E27FC236}">
                  <a16:creationId xmlns:a16="http://schemas.microsoft.com/office/drawing/2014/main" id="{D450C393-9FBB-0A47-AB7D-70A366D76355}"/>
                </a:ext>
              </a:extLst>
            </p:cNvPr>
            <p:cNvGrpSpPr>
              <a:grpSpLocks/>
            </p:cNvGrpSpPr>
            <p:nvPr/>
          </p:nvGrpSpPr>
          <p:grpSpPr bwMode="auto">
            <a:xfrm>
              <a:off x="0" y="4224"/>
              <a:ext cx="5760" cy="96"/>
              <a:chOff x="48" y="336"/>
              <a:chExt cx="6192" cy="48"/>
            </a:xfrm>
          </p:grpSpPr>
          <p:sp>
            <p:nvSpPr>
              <p:cNvPr id="38958" name="Rectangle 15">
                <a:extLst>
                  <a:ext uri="{FF2B5EF4-FFF2-40B4-BE49-F238E27FC236}">
                    <a16:creationId xmlns:a16="http://schemas.microsoft.com/office/drawing/2014/main" id="{ADA989D3-B413-7544-91B6-4D787019DE18}"/>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8959" name="Rectangle 16">
                <a:extLst>
                  <a:ext uri="{FF2B5EF4-FFF2-40B4-BE49-F238E27FC236}">
                    <a16:creationId xmlns:a16="http://schemas.microsoft.com/office/drawing/2014/main" id="{A10F037F-139C-AC4A-9E02-49F36ED62DFE}"/>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8960" name="Rectangle 17">
                <a:extLst>
                  <a:ext uri="{FF2B5EF4-FFF2-40B4-BE49-F238E27FC236}">
                    <a16:creationId xmlns:a16="http://schemas.microsoft.com/office/drawing/2014/main" id="{6833BCBD-BE79-4F4E-A1D1-80388AF2024F}"/>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8961" name="Rectangle 18">
                <a:extLst>
                  <a:ext uri="{FF2B5EF4-FFF2-40B4-BE49-F238E27FC236}">
                    <a16:creationId xmlns:a16="http://schemas.microsoft.com/office/drawing/2014/main" id="{C1A7C9D4-9240-E641-9887-9C802E54BBF0}"/>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8962" name="Rectangle 19">
                <a:extLst>
                  <a:ext uri="{FF2B5EF4-FFF2-40B4-BE49-F238E27FC236}">
                    <a16:creationId xmlns:a16="http://schemas.microsoft.com/office/drawing/2014/main" id="{CC36F4ED-BC67-0946-A1C9-BA7A46DEA978}"/>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8963" name="Rectangle 20">
                <a:extLst>
                  <a:ext uri="{FF2B5EF4-FFF2-40B4-BE49-F238E27FC236}">
                    <a16:creationId xmlns:a16="http://schemas.microsoft.com/office/drawing/2014/main" id="{51EF76BA-7657-D349-8A54-21D2880A4E11}"/>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8964" name="Rectangle 21">
                <a:extLst>
                  <a:ext uri="{FF2B5EF4-FFF2-40B4-BE49-F238E27FC236}">
                    <a16:creationId xmlns:a16="http://schemas.microsoft.com/office/drawing/2014/main" id="{C0F09D96-512C-DE45-9C89-DB14642B4B32}"/>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8965" name="Rectangle 22">
                <a:extLst>
                  <a:ext uri="{FF2B5EF4-FFF2-40B4-BE49-F238E27FC236}">
                    <a16:creationId xmlns:a16="http://schemas.microsoft.com/office/drawing/2014/main" id="{14DDA7E0-62CC-C74E-AE9D-C0923A91E942}"/>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8966" name="Rectangle 23">
                <a:extLst>
                  <a:ext uri="{FF2B5EF4-FFF2-40B4-BE49-F238E27FC236}">
                    <a16:creationId xmlns:a16="http://schemas.microsoft.com/office/drawing/2014/main" id="{2BD664D4-60B4-F74E-B89F-99A50AFFED65}"/>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8967" name="Rectangle 24">
                <a:extLst>
                  <a:ext uri="{FF2B5EF4-FFF2-40B4-BE49-F238E27FC236}">
                    <a16:creationId xmlns:a16="http://schemas.microsoft.com/office/drawing/2014/main" id="{360764DA-52D4-6A44-98B8-7FC64EDB9154}"/>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sp>
        <p:nvSpPr>
          <p:cNvPr id="38914" name="Rectangle 25">
            <a:extLst>
              <a:ext uri="{FF2B5EF4-FFF2-40B4-BE49-F238E27FC236}">
                <a16:creationId xmlns:a16="http://schemas.microsoft.com/office/drawing/2014/main" id="{77089269-8BEE-E34C-82C9-FF57EB7E0909}"/>
              </a:ext>
            </a:extLst>
          </p:cNvPr>
          <p:cNvSpPr>
            <a:spLocks noChangeArrowheads="1"/>
          </p:cNvSpPr>
          <p:nvPr/>
        </p:nvSpPr>
        <p:spPr bwMode="auto">
          <a:xfrm>
            <a:off x="71438" y="228600"/>
            <a:ext cx="9072562" cy="668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r>
              <a:rPr lang="en-GB" altLang="en-US" sz="4000" dirty="0">
                <a:solidFill>
                  <a:srgbClr val="800000"/>
                </a:solidFill>
              </a:rPr>
              <a:t>Significance of an alignment</a:t>
            </a:r>
            <a:endParaRPr lang="it-IT" altLang="en-US" sz="4000" dirty="0">
              <a:solidFill>
                <a:srgbClr val="800000"/>
              </a:solidFill>
            </a:endParaRPr>
          </a:p>
        </p:txBody>
      </p:sp>
      <p:sp>
        <p:nvSpPr>
          <p:cNvPr id="38915" name="Text Box 26">
            <a:extLst>
              <a:ext uri="{FF2B5EF4-FFF2-40B4-BE49-F238E27FC236}">
                <a16:creationId xmlns:a16="http://schemas.microsoft.com/office/drawing/2014/main" id="{FBA750B9-C82D-8E49-951C-6A9B9EC87607}"/>
              </a:ext>
            </a:extLst>
          </p:cNvPr>
          <p:cNvSpPr txBox="1">
            <a:spLocks noChangeArrowheads="1"/>
          </p:cNvSpPr>
          <p:nvPr/>
        </p:nvSpPr>
        <p:spPr bwMode="auto">
          <a:xfrm>
            <a:off x="3836988" y="975584"/>
            <a:ext cx="3095625" cy="5867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spAutoFit/>
          </a:bodyPr>
          <a:lstStyle>
            <a:lvl1pPr defTabSz="449263" eaLnBrk="0" hangingPunct="0">
              <a:tabLst>
                <a:tab pos="723900" algn="l"/>
                <a:tab pos="1447800" algn="l"/>
                <a:tab pos="2171700" algn="l"/>
                <a:tab pos="2895600" algn="l"/>
              </a:tabLst>
              <a:defRPr sz="2400">
                <a:solidFill>
                  <a:schemeClr val="tx1"/>
                </a:solidFill>
                <a:latin typeface="Calibri" panose="020F0502020204030204" pitchFamily="34" charset="0"/>
                <a:ea typeface="ＭＳ Ｐゴシック" panose="020B0600070205080204" pitchFamily="34" charset="-128"/>
              </a:defRPr>
            </a:lvl1pPr>
            <a:lvl2pPr marL="742950" indent="-285750" defTabSz="449263" eaLnBrk="0" hangingPunct="0">
              <a:tabLst>
                <a:tab pos="723900" algn="l"/>
                <a:tab pos="1447800" algn="l"/>
                <a:tab pos="2171700" algn="l"/>
                <a:tab pos="2895600" algn="l"/>
              </a:tabLst>
              <a:defRPr sz="2400">
                <a:solidFill>
                  <a:schemeClr val="tx1"/>
                </a:solidFill>
                <a:latin typeface="Calibri" panose="020F0502020204030204" pitchFamily="34" charset="0"/>
                <a:ea typeface="ＭＳ Ｐゴシック" panose="020B0600070205080204" pitchFamily="34" charset="-128"/>
              </a:defRPr>
            </a:lvl2pPr>
            <a:lvl3pPr marL="1143000" indent="-228600" defTabSz="449263" eaLnBrk="0" hangingPunct="0">
              <a:tabLst>
                <a:tab pos="723900" algn="l"/>
                <a:tab pos="1447800" algn="l"/>
                <a:tab pos="2171700" algn="l"/>
                <a:tab pos="2895600"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defTabSz="449263" eaLnBrk="0" hangingPunct="0">
              <a:tabLst>
                <a:tab pos="723900" algn="l"/>
                <a:tab pos="1447800" algn="l"/>
                <a:tab pos="2171700" algn="l"/>
                <a:tab pos="2895600" algn="l"/>
              </a:tabLst>
              <a:defRPr sz="2400">
                <a:solidFill>
                  <a:schemeClr val="tx1"/>
                </a:solidFill>
                <a:latin typeface="Calibri" panose="020F0502020204030204" pitchFamily="34" charset="0"/>
                <a:ea typeface="ＭＳ Ｐゴシック" panose="020B0600070205080204" pitchFamily="34" charset="-128"/>
              </a:defRPr>
            </a:lvl4pPr>
            <a:lvl5pPr marL="2057400" indent="-228600" defTabSz="449263" eaLnBrk="0" hangingPunct="0">
              <a:tabLst>
                <a:tab pos="723900" algn="l"/>
                <a:tab pos="1447800" algn="l"/>
                <a:tab pos="2171700" algn="l"/>
                <a:tab pos="2895600" algn="l"/>
              </a:tabLst>
              <a:defRPr sz="2400">
                <a:solidFill>
                  <a:schemeClr val="tx1"/>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tx1"/>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tx1"/>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tx1"/>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tx1"/>
                </a:solidFill>
                <a:latin typeface="Calibri" panose="020F0502020204030204" pitchFamily="34" charset="0"/>
                <a:ea typeface="ＭＳ Ｐゴシック" panose="020B0600070205080204" pitchFamily="34" charset="-128"/>
              </a:defRPr>
            </a:lvl9pPr>
          </a:lstStyle>
          <a:p>
            <a:pPr eaLnBrk="1">
              <a:lnSpc>
                <a:spcPct val="93000"/>
              </a:lnSpc>
              <a:buClr>
                <a:srgbClr val="000000"/>
              </a:buClr>
              <a:buSzPct val="45000"/>
              <a:buFont typeface="Wingdings" pitchFamily="2" charset="2"/>
              <a:buNone/>
            </a:pPr>
            <a:r>
              <a:rPr lang="en-GB" altLang="en-US" dirty="0">
                <a:solidFill>
                  <a:srgbClr val="000000"/>
                </a:solidFill>
                <a:latin typeface="Comic Sans MS" panose="030F0902030302020204" pitchFamily="66" charset="0"/>
                <a:cs typeface="Arial" panose="020B0604020202020204" pitchFamily="34" charset="0"/>
              </a:rPr>
              <a:t>Alignment</a:t>
            </a:r>
          </a:p>
          <a:p>
            <a:pPr eaLnBrk="1">
              <a:lnSpc>
                <a:spcPct val="93000"/>
              </a:lnSpc>
              <a:buClr>
                <a:srgbClr val="000000"/>
              </a:buClr>
              <a:buSzPct val="45000"/>
              <a:buFont typeface="Wingdings" pitchFamily="2" charset="2"/>
              <a:buNone/>
            </a:pPr>
            <a:r>
              <a:rPr lang="en-GB" altLang="en-US" sz="1700" dirty="0">
                <a:solidFill>
                  <a:srgbClr val="000000"/>
                </a:solidFill>
                <a:latin typeface="Comic Sans MS" panose="030F0902030302020204" pitchFamily="66" charset="0"/>
                <a:cs typeface="Arial" panose="020B0604020202020204" pitchFamily="34" charset="0"/>
              </a:rPr>
              <a:t>(Blosum62, gap=-11)</a:t>
            </a:r>
          </a:p>
        </p:txBody>
      </p:sp>
      <p:sp>
        <p:nvSpPr>
          <p:cNvPr id="38916" name="AutoShape 27">
            <a:extLst>
              <a:ext uri="{FF2B5EF4-FFF2-40B4-BE49-F238E27FC236}">
                <a16:creationId xmlns:a16="http://schemas.microsoft.com/office/drawing/2014/main" id="{7FC4C0D6-667E-F14D-BC55-5084370C54AE}"/>
              </a:ext>
            </a:extLst>
          </p:cNvPr>
          <p:cNvSpPr>
            <a:spLocks noChangeArrowheads="1"/>
          </p:cNvSpPr>
          <p:nvPr/>
        </p:nvSpPr>
        <p:spPr bwMode="auto">
          <a:xfrm>
            <a:off x="3727450" y="954946"/>
            <a:ext cx="3027363" cy="733425"/>
          </a:xfrm>
          <a:prstGeom prst="roundRect">
            <a:avLst>
              <a:gd name="adj" fmla="val 213"/>
            </a:avLst>
          </a:prstGeom>
          <a:noFill/>
          <a:ln w="95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8917" name="AutoShape 28">
            <a:extLst>
              <a:ext uri="{FF2B5EF4-FFF2-40B4-BE49-F238E27FC236}">
                <a16:creationId xmlns:a16="http://schemas.microsoft.com/office/drawing/2014/main" id="{C62CE6D1-88B9-7947-B3C1-73CCAF84A268}"/>
              </a:ext>
            </a:extLst>
          </p:cNvPr>
          <p:cNvSpPr>
            <a:spLocks noChangeArrowheads="1"/>
          </p:cNvSpPr>
          <p:nvPr/>
        </p:nvSpPr>
        <p:spPr bwMode="auto">
          <a:xfrm>
            <a:off x="3736975" y="1710596"/>
            <a:ext cx="2946400" cy="854075"/>
          </a:xfrm>
          <a:prstGeom prst="roundRect">
            <a:avLst>
              <a:gd name="adj" fmla="val 185"/>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91" tIns="46795" rIns="89991" bIns="46795"/>
          <a:lstStyle>
            <a:lvl1pPr defTabSz="449263" eaLnBrk="0" hangingPunct="0">
              <a:tabLst>
                <a:tab pos="723900" algn="l"/>
                <a:tab pos="1447800" algn="l"/>
                <a:tab pos="2171700" algn="l"/>
              </a:tabLst>
              <a:defRPr sz="2400">
                <a:solidFill>
                  <a:schemeClr val="tx1"/>
                </a:solidFill>
                <a:latin typeface="Calibri" panose="020F0502020204030204" pitchFamily="34" charset="0"/>
                <a:ea typeface="ＭＳ Ｐゴシック" panose="020B0600070205080204" pitchFamily="34" charset="-128"/>
              </a:defRPr>
            </a:lvl1pPr>
            <a:lvl2pPr marL="742950" indent="-285750" defTabSz="449263" eaLnBrk="0" hangingPunct="0">
              <a:tabLst>
                <a:tab pos="723900" algn="l"/>
                <a:tab pos="1447800" algn="l"/>
                <a:tab pos="2171700" algn="l"/>
              </a:tabLst>
              <a:defRPr sz="2400">
                <a:solidFill>
                  <a:schemeClr val="tx1"/>
                </a:solidFill>
                <a:latin typeface="Calibri" panose="020F0502020204030204" pitchFamily="34" charset="0"/>
                <a:ea typeface="ＭＳ Ｐゴシック" panose="020B0600070205080204" pitchFamily="34" charset="-128"/>
              </a:defRPr>
            </a:lvl2pPr>
            <a:lvl3pPr marL="1143000" indent="-228600" defTabSz="449263" eaLnBrk="0" hangingPunct="0">
              <a:tabLst>
                <a:tab pos="723900" algn="l"/>
                <a:tab pos="1447800" algn="l"/>
                <a:tab pos="2171700"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defTabSz="449263" eaLnBrk="0" hangingPunct="0">
              <a:tabLst>
                <a:tab pos="723900" algn="l"/>
                <a:tab pos="1447800" algn="l"/>
                <a:tab pos="2171700" algn="l"/>
              </a:tabLst>
              <a:defRPr sz="2400">
                <a:solidFill>
                  <a:schemeClr val="tx1"/>
                </a:solidFill>
                <a:latin typeface="Calibri" panose="020F0502020204030204" pitchFamily="34" charset="0"/>
                <a:ea typeface="ＭＳ Ｐゴシック" panose="020B0600070205080204" pitchFamily="34" charset="-128"/>
              </a:defRPr>
            </a:lvl4pPr>
            <a:lvl5pPr marL="2057400" indent="-228600" defTabSz="449263" eaLnBrk="0" hangingPunct="0">
              <a:tabLst>
                <a:tab pos="723900" algn="l"/>
                <a:tab pos="1447800" algn="l"/>
                <a:tab pos="2171700" algn="l"/>
              </a:tabLst>
              <a:defRPr sz="2400">
                <a:solidFill>
                  <a:schemeClr val="tx1"/>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723900" algn="l"/>
                <a:tab pos="1447800" algn="l"/>
                <a:tab pos="2171700" algn="l"/>
              </a:tabLst>
              <a:defRPr sz="2400">
                <a:solidFill>
                  <a:schemeClr val="tx1"/>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723900" algn="l"/>
                <a:tab pos="1447800" algn="l"/>
                <a:tab pos="2171700" algn="l"/>
              </a:tabLst>
              <a:defRPr sz="2400">
                <a:solidFill>
                  <a:schemeClr val="tx1"/>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723900" algn="l"/>
                <a:tab pos="1447800" algn="l"/>
                <a:tab pos="2171700" algn="l"/>
              </a:tabLst>
              <a:defRPr sz="2400">
                <a:solidFill>
                  <a:schemeClr val="tx1"/>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723900" algn="l"/>
                <a:tab pos="1447800" algn="l"/>
                <a:tab pos="2171700" algn="l"/>
              </a:tabLst>
              <a:defRPr sz="2400">
                <a:solidFill>
                  <a:schemeClr val="tx1"/>
                </a:solidFill>
                <a:latin typeface="Calibri" panose="020F0502020204030204" pitchFamily="34" charset="0"/>
                <a:ea typeface="ＭＳ Ｐゴシック" panose="020B0600070205080204" pitchFamily="34" charset="-128"/>
              </a:defRPr>
            </a:lvl9pPr>
          </a:lstStyle>
          <a:p>
            <a:pPr eaLnBrk="1">
              <a:lnSpc>
                <a:spcPct val="94000"/>
              </a:lnSpc>
              <a:buClr>
                <a:srgbClr val="000000"/>
              </a:buClr>
              <a:buSzPct val="45000"/>
              <a:buFont typeface="Wingdings" pitchFamily="2" charset="2"/>
              <a:buNone/>
            </a:pPr>
            <a:r>
              <a:rPr lang="en-GB" altLang="en-US" sz="1800">
                <a:solidFill>
                  <a:srgbClr val="000000"/>
                </a:solidFill>
                <a:latin typeface="Courier New" panose="02070309020205020404" pitchFamily="49" charset="0"/>
              </a:rPr>
              <a:t>Seq1   </a:t>
            </a:r>
            <a:r>
              <a:rPr lang="en-GB" altLang="en-US" sz="1800" b="1">
                <a:solidFill>
                  <a:srgbClr val="000000"/>
                </a:solidFill>
                <a:latin typeface="Courier New" panose="02070309020205020404" pitchFamily="49" charset="0"/>
              </a:rPr>
              <a:t>V D C - C Y</a:t>
            </a:r>
          </a:p>
          <a:p>
            <a:pPr eaLnBrk="1">
              <a:buClr>
                <a:srgbClr val="000000"/>
              </a:buClr>
              <a:buSzPct val="45000"/>
              <a:buFont typeface="Wingdings" pitchFamily="2" charset="2"/>
              <a:buNone/>
            </a:pPr>
            <a:r>
              <a:rPr lang="en-GB" altLang="en-US" sz="1800">
                <a:solidFill>
                  <a:srgbClr val="000000"/>
                </a:solidFill>
                <a:latin typeface="Courier New" panose="02070309020205020404" pitchFamily="49" charset="0"/>
              </a:rPr>
              <a:t>Seq2   </a:t>
            </a:r>
            <a:r>
              <a:rPr lang="en-GB" altLang="en-US" sz="1800" b="1">
                <a:solidFill>
                  <a:srgbClr val="000000"/>
                </a:solidFill>
                <a:latin typeface="Courier New" panose="02070309020205020404" pitchFamily="49" charset="0"/>
              </a:rPr>
              <a:t>V E C L C Y</a:t>
            </a:r>
          </a:p>
          <a:p>
            <a:pPr eaLnBrk="1">
              <a:buClr>
                <a:srgbClr val="000000"/>
              </a:buClr>
              <a:buSzPct val="45000"/>
              <a:buFont typeface="Wingdings" pitchFamily="2" charset="2"/>
              <a:buNone/>
            </a:pPr>
            <a:r>
              <a:rPr lang="en-GB" altLang="en-US" sz="1400">
                <a:solidFill>
                  <a:srgbClr val="FF0000"/>
                </a:solidFill>
                <a:latin typeface="Courier New" panose="02070309020205020404" pitchFamily="49" charset="0"/>
              </a:rPr>
              <a:t>Score    4  2  9-11 9 7</a:t>
            </a:r>
          </a:p>
        </p:txBody>
      </p:sp>
      <p:sp>
        <p:nvSpPr>
          <p:cNvPr id="38918" name="Oval 29">
            <a:extLst>
              <a:ext uri="{FF2B5EF4-FFF2-40B4-BE49-F238E27FC236}">
                <a16:creationId xmlns:a16="http://schemas.microsoft.com/office/drawing/2014/main" id="{B6D66E1D-8B40-5945-87B9-1E5C948DBCF7}"/>
              </a:ext>
            </a:extLst>
          </p:cNvPr>
          <p:cNvSpPr>
            <a:spLocks noChangeArrowheads="1"/>
          </p:cNvSpPr>
          <p:nvPr/>
        </p:nvSpPr>
        <p:spPr bwMode="auto">
          <a:xfrm>
            <a:off x="1041400" y="2069371"/>
            <a:ext cx="257175" cy="771525"/>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8919" name="Oval 30">
            <a:extLst>
              <a:ext uri="{FF2B5EF4-FFF2-40B4-BE49-F238E27FC236}">
                <a16:creationId xmlns:a16="http://schemas.microsoft.com/office/drawing/2014/main" id="{DF581649-1B04-6145-9BE8-A0C6019EB5AE}"/>
              </a:ext>
            </a:extLst>
          </p:cNvPr>
          <p:cNvSpPr>
            <a:spLocks noChangeArrowheads="1"/>
          </p:cNvSpPr>
          <p:nvPr/>
        </p:nvSpPr>
        <p:spPr bwMode="auto">
          <a:xfrm>
            <a:off x="1322388" y="2050321"/>
            <a:ext cx="257175" cy="771525"/>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8920" name="Text Box 31">
            <a:extLst>
              <a:ext uri="{FF2B5EF4-FFF2-40B4-BE49-F238E27FC236}">
                <a16:creationId xmlns:a16="http://schemas.microsoft.com/office/drawing/2014/main" id="{8CEEB9B5-5B89-AD48-AC41-D4E4BC86EBD8}"/>
              </a:ext>
            </a:extLst>
          </p:cNvPr>
          <p:cNvSpPr txBox="1">
            <a:spLocks noChangeArrowheads="1"/>
          </p:cNvSpPr>
          <p:nvPr/>
        </p:nvSpPr>
        <p:spPr bwMode="auto">
          <a:xfrm>
            <a:off x="7300913" y="1677259"/>
            <a:ext cx="1549400"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0" tIns="0" rIns="0" bIns="0">
            <a:spAutoFit/>
          </a:bodyPr>
          <a:lstStyle>
            <a:lvl1pPr defTabSz="449263" eaLnBrk="0" hangingPunct="0">
              <a:tabLst>
                <a:tab pos="723900" algn="l"/>
              </a:tabLst>
              <a:defRPr sz="2400">
                <a:solidFill>
                  <a:schemeClr val="tx1"/>
                </a:solidFill>
                <a:latin typeface="Calibri" panose="020F0502020204030204" pitchFamily="34" charset="0"/>
                <a:ea typeface="ＭＳ Ｐゴシック" panose="020B0600070205080204" pitchFamily="34" charset="-128"/>
              </a:defRPr>
            </a:lvl1pPr>
            <a:lvl2pPr marL="742950" indent="-285750" defTabSz="449263" eaLnBrk="0" hangingPunct="0">
              <a:tabLst>
                <a:tab pos="723900" algn="l"/>
              </a:tabLst>
              <a:defRPr sz="2400">
                <a:solidFill>
                  <a:schemeClr val="tx1"/>
                </a:solidFill>
                <a:latin typeface="Calibri" panose="020F0502020204030204" pitchFamily="34" charset="0"/>
                <a:ea typeface="ＭＳ Ｐゴシック" panose="020B0600070205080204" pitchFamily="34" charset="-128"/>
              </a:defRPr>
            </a:lvl2pPr>
            <a:lvl3pPr marL="1143000" indent="-228600" defTabSz="449263" eaLnBrk="0" hangingPunct="0">
              <a:tabLst>
                <a:tab pos="723900"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defTabSz="449263" eaLnBrk="0" hangingPunct="0">
              <a:tabLst>
                <a:tab pos="723900" algn="l"/>
              </a:tabLst>
              <a:defRPr sz="2400">
                <a:solidFill>
                  <a:schemeClr val="tx1"/>
                </a:solidFill>
                <a:latin typeface="Calibri" panose="020F0502020204030204" pitchFamily="34" charset="0"/>
                <a:ea typeface="ＭＳ Ｐゴシック" panose="020B0600070205080204" pitchFamily="34" charset="-128"/>
              </a:defRPr>
            </a:lvl4pPr>
            <a:lvl5pPr marL="2057400" indent="-228600" defTabSz="449263" eaLnBrk="0" hangingPunct="0">
              <a:tabLst>
                <a:tab pos="723900" algn="l"/>
              </a:tabLst>
              <a:defRPr sz="2400">
                <a:solidFill>
                  <a:schemeClr val="tx1"/>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723900" algn="l"/>
              </a:tabLst>
              <a:defRPr sz="2400">
                <a:solidFill>
                  <a:schemeClr val="tx1"/>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723900" algn="l"/>
              </a:tabLst>
              <a:defRPr sz="2400">
                <a:solidFill>
                  <a:schemeClr val="tx1"/>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723900" algn="l"/>
              </a:tabLst>
              <a:defRPr sz="2400">
                <a:solidFill>
                  <a:schemeClr val="tx1"/>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723900" algn="l"/>
              </a:tabLst>
              <a:defRPr sz="2400">
                <a:solidFill>
                  <a:schemeClr val="tx1"/>
                </a:solidFill>
                <a:latin typeface="Calibri" panose="020F0502020204030204" pitchFamily="34" charset="0"/>
                <a:ea typeface="ＭＳ Ｐゴシック" panose="020B0600070205080204" pitchFamily="34" charset="-128"/>
              </a:defRPr>
            </a:lvl9pPr>
          </a:lstStyle>
          <a:p>
            <a:pPr eaLnBrk="1">
              <a:lnSpc>
                <a:spcPct val="93000"/>
              </a:lnSpc>
              <a:buClr>
                <a:srgbClr val="000000"/>
              </a:buClr>
              <a:buSzPct val="45000"/>
              <a:buFont typeface="Wingdings" pitchFamily="2" charset="2"/>
              <a:buNone/>
            </a:pPr>
            <a:r>
              <a:rPr lang="en-GB" altLang="en-US">
                <a:solidFill>
                  <a:srgbClr val="000000"/>
                </a:solidFill>
                <a:latin typeface="Comic Sans MS" panose="030F0902030302020204" pitchFamily="66" charset="0"/>
                <a:cs typeface="Arial" panose="020B0604020202020204" pitchFamily="34" charset="0"/>
              </a:rPr>
              <a:t>Score = 20</a:t>
            </a:r>
          </a:p>
        </p:txBody>
      </p:sp>
      <p:grpSp>
        <p:nvGrpSpPr>
          <p:cNvPr id="5" name="Group 32">
            <a:extLst>
              <a:ext uri="{FF2B5EF4-FFF2-40B4-BE49-F238E27FC236}">
                <a16:creationId xmlns:a16="http://schemas.microsoft.com/office/drawing/2014/main" id="{0EF3090F-1191-E043-B504-FFDF6E02DB44}"/>
              </a:ext>
            </a:extLst>
          </p:cNvPr>
          <p:cNvGrpSpPr>
            <a:grpSpLocks/>
          </p:cNvGrpSpPr>
          <p:nvPr/>
        </p:nvGrpSpPr>
        <p:grpSpPr bwMode="auto">
          <a:xfrm>
            <a:off x="152400" y="3011976"/>
            <a:ext cx="2700338" cy="1563687"/>
            <a:chOff x="422" y="1885"/>
            <a:chExt cx="1701" cy="985"/>
          </a:xfrm>
        </p:grpSpPr>
        <p:sp>
          <p:nvSpPr>
            <p:cNvPr id="38954" name="Text Box 33">
              <a:extLst>
                <a:ext uri="{FF2B5EF4-FFF2-40B4-BE49-F238E27FC236}">
                  <a16:creationId xmlns:a16="http://schemas.microsoft.com/office/drawing/2014/main" id="{D20D2DE6-E980-0841-B76D-5B45983025AB}"/>
                </a:ext>
              </a:extLst>
            </p:cNvPr>
            <p:cNvSpPr txBox="1">
              <a:spLocks noChangeArrowheads="1"/>
            </p:cNvSpPr>
            <p:nvPr/>
          </p:nvSpPr>
          <p:spPr bwMode="auto">
            <a:xfrm>
              <a:off x="422" y="1885"/>
              <a:ext cx="1701" cy="433"/>
            </a:xfrm>
            <a:prstGeom prst="rect">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spAutoFit/>
            </a:bodyPr>
            <a:lstStyle>
              <a:lvl1pPr defTabSz="449263" eaLnBrk="0" hangingPunct="0">
                <a:tabLst>
                  <a:tab pos="723900" algn="l"/>
                  <a:tab pos="1447800" algn="l"/>
                  <a:tab pos="2171700" algn="l"/>
                </a:tabLst>
                <a:defRPr sz="2400">
                  <a:solidFill>
                    <a:schemeClr val="tx1"/>
                  </a:solidFill>
                  <a:latin typeface="Calibri" panose="020F0502020204030204" pitchFamily="34" charset="0"/>
                  <a:ea typeface="ＭＳ Ｐゴシック" panose="020B0600070205080204" pitchFamily="34" charset="-128"/>
                </a:defRPr>
              </a:lvl1pPr>
              <a:lvl2pPr marL="742950" indent="-285750" defTabSz="449263" eaLnBrk="0" hangingPunct="0">
                <a:tabLst>
                  <a:tab pos="723900" algn="l"/>
                  <a:tab pos="1447800" algn="l"/>
                  <a:tab pos="2171700" algn="l"/>
                </a:tabLst>
                <a:defRPr sz="2400">
                  <a:solidFill>
                    <a:schemeClr val="tx1"/>
                  </a:solidFill>
                  <a:latin typeface="Calibri" panose="020F0502020204030204" pitchFamily="34" charset="0"/>
                  <a:ea typeface="ＭＳ Ｐゴシック" panose="020B0600070205080204" pitchFamily="34" charset="-128"/>
                </a:defRPr>
              </a:lvl2pPr>
              <a:lvl3pPr marL="1143000" indent="-228600" defTabSz="449263" eaLnBrk="0" hangingPunct="0">
                <a:tabLst>
                  <a:tab pos="723900" algn="l"/>
                  <a:tab pos="1447800" algn="l"/>
                  <a:tab pos="2171700"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defTabSz="449263" eaLnBrk="0" hangingPunct="0">
                <a:tabLst>
                  <a:tab pos="723900" algn="l"/>
                  <a:tab pos="1447800" algn="l"/>
                  <a:tab pos="2171700" algn="l"/>
                </a:tabLst>
                <a:defRPr sz="2400">
                  <a:solidFill>
                    <a:schemeClr val="tx1"/>
                  </a:solidFill>
                  <a:latin typeface="Calibri" panose="020F0502020204030204" pitchFamily="34" charset="0"/>
                  <a:ea typeface="ＭＳ Ｐゴシック" panose="020B0600070205080204" pitchFamily="34" charset="-128"/>
                </a:defRPr>
              </a:lvl4pPr>
              <a:lvl5pPr marL="2057400" indent="-228600" defTabSz="449263" eaLnBrk="0" hangingPunct="0">
                <a:tabLst>
                  <a:tab pos="723900" algn="l"/>
                  <a:tab pos="1447800" algn="l"/>
                  <a:tab pos="2171700" algn="l"/>
                </a:tabLst>
                <a:defRPr sz="2400">
                  <a:solidFill>
                    <a:schemeClr val="tx1"/>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723900" algn="l"/>
                  <a:tab pos="1447800" algn="l"/>
                  <a:tab pos="2171700" algn="l"/>
                </a:tabLst>
                <a:defRPr sz="2400">
                  <a:solidFill>
                    <a:schemeClr val="tx1"/>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723900" algn="l"/>
                  <a:tab pos="1447800" algn="l"/>
                  <a:tab pos="2171700" algn="l"/>
                </a:tabLst>
                <a:defRPr sz="2400">
                  <a:solidFill>
                    <a:schemeClr val="tx1"/>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723900" algn="l"/>
                  <a:tab pos="1447800" algn="l"/>
                  <a:tab pos="2171700" algn="l"/>
                </a:tabLst>
                <a:defRPr sz="2400">
                  <a:solidFill>
                    <a:schemeClr val="tx1"/>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723900" algn="l"/>
                  <a:tab pos="1447800" algn="l"/>
                  <a:tab pos="2171700" algn="l"/>
                </a:tabLst>
                <a:defRPr sz="2400">
                  <a:solidFill>
                    <a:schemeClr val="tx1"/>
                  </a:solidFill>
                  <a:latin typeface="Calibri" panose="020F0502020204030204" pitchFamily="34" charset="0"/>
                  <a:ea typeface="ＭＳ Ｐゴシック" panose="020B0600070205080204" pitchFamily="34" charset="-128"/>
                </a:defRPr>
              </a:lvl9pPr>
            </a:lstStyle>
            <a:p>
              <a:pPr eaLnBrk="1">
                <a:lnSpc>
                  <a:spcPct val="93000"/>
                </a:lnSpc>
                <a:buClr>
                  <a:srgbClr val="000000"/>
                </a:buClr>
                <a:buSzPct val="45000"/>
                <a:buFont typeface="Wingdings" pitchFamily="2" charset="2"/>
                <a:buNone/>
              </a:pPr>
              <a:r>
                <a:rPr lang="en-GB" altLang="en-US" dirty="0">
                  <a:solidFill>
                    <a:srgbClr val="000000"/>
                  </a:solidFill>
                  <a:latin typeface="Comic Sans MS" panose="030F0902030302020204" pitchFamily="66" charset="0"/>
                  <a:cs typeface="Arial" panose="020B0604020202020204" pitchFamily="34" charset="0"/>
                </a:rPr>
                <a:t>Randomized sequences</a:t>
              </a:r>
            </a:p>
          </p:txBody>
        </p:sp>
        <p:sp>
          <p:nvSpPr>
            <p:cNvPr id="38955" name="Text Box 34">
              <a:extLst>
                <a:ext uri="{FF2B5EF4-FFF2-40B4-BE49-F238E27FC236}">
                  <a16:creationId xmlns:a16="http://schemas.microsoft.com/office/drawing/2014/main" id="{E4BDC907-D9DC-1645-9D68-21F2B9477620}"/>
                </a:ext>
              </a:extLst>
            </p:cNvPr>
            <p:cNvSpPr txBox="1">
              <a:spLocks noChangeArrowheads="1"/>
            </p:cNvSpPr>
            <p:nvPr/>
          </p:nvSpPr>
          <p:spPr bwMode="auto">
            <a:xfrm>
              <a:off x="443" y="2534"/>
              <a:ext cx="602" cy="336"/>
            </a:xfrm>
            <a:prstGeom prst="rect">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0" tIns="0" rIns="0" bIns="0">
              <a:spAutoFit/>
            </a:bodyPr>
            <a:lstStyle>
              <a:lvl1pPr defTabSz="449263" eaLnBrk="0" hangingPunct="0">
                <a:tabLst>
                  <a:tab pos="723900" algn="l"/>
                </a:tabLst>
                <a:defRPr sz="2400">
                  <a:solidFill>
                    <a:schemeClr val="tx1"/>
                  </a:solidFill>
                  <a:latin typeface="Calibri" panose="020F0502020204030204" pitchFamily="34" charset="0"/>
                  <a:ea typeface="ＭＳ Ｐゴシック" panose="020B0600070205080204" pitchFamily="34" charset="-128"/>
                </a:defRPr>
              </a:lvl1pPr>
              <a:lvl2pPr marL="742950" indent="-285750" defTabSz="449263" eaLnBrk="0" hangingPunct="0">
                <a:tabLst>
                  <a:tab pos="723900" algn="l"/>
                </a:tabLst>
                <a:defRPr sz="2400">
                  <a:solidFill>
                    <a:schemeClr val="tx1"/>
                  </a:solidFill>
                  <a:latin typeface="Calibri" panose="020F0502020204030204" pitchFamily="34" charset="0"/>
                  <a:ea typeface="ＭＳ Ｐゴシック" panose="020B0600070205080204" pitchFamily="34" charset="-128"/>
                </a:defRPr>
              </a:lvl2pPr>
              <a:lvl3pPr marL="1143000" indent="-228600" defTabSz="449263" eaLnBrk="0" hangingPunct="0">
                <a:tabLst>
                  <a:tab pos="723900"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defTabSz="449263" eaLnBrk="0" hangingPunct="0">
                <a:tabLst>
                  <a:tab pos="723900" algn="l"/>
                </a:tabLst>
                <a:defRPr sz="2400">
                  <a:solidFill>
                    <a:schemeClr val="tx1"/>
                  </a:solidFill>
                  <a:latin typeface="Calibri" panose="020F0502020204030204" pitchFamily="34" charset="0"/>
                  <a:ea typeface="ＭＳ Ｐゴシック" panose="020B0600070205080204" pitchFamily="34" charset="-128"/>
                </a:defRPr>
              </a:lvl4pPr>
              <a:lvl5pPr marL="2057400" indent="-228600" defTabSz="449263" eaLnBrk="0" hangingPunct="0">
                <a:tabLst>
                  <a:tab pos="723900" algn="l"/>
                </a:tabLst>
                <a:defRPr sz="2400">
                  <a:solidFill>
                    <a:schemeClr val="tx1"/>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723900" algn="l"/>
                </a:tabLst>
                <a:defRPr sz="2400">
                  <a:solidFill>
                    <a:schemeClr val="tx1"/>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723900" algn="l"/>
                </a:tabLst>
                <a:defRPr sz="2400">
                  <a:solidFill>
                    <a:schemeClr val="tx1"/>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723900" algn="l"/>
                </a:tabLst>
                <a:defRPr sz="2400">
                  <a:solidFill>
                    <a:schemeClr val="tx1"/>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723900" algn="l"/>
                </a:tabLst>
                <a:defRPr sz="2400">
                  <a:solidFill>
                    <a:schemeClr val="tx1"/>
                  </a:solidFill>
                  <a:latin typeface="Calibri" panose="020F0502020204030204" pitchFamily="34" charset="0"/>
                  <a:ea typeface="ＭＳ Ｐゴシック" panose="020B0600070205080204" pitchFamily="34" charset="-128"/>
                </a:defRPr>
              </a:lvl9pPr>
            </a:lstStyle>
            <a:p>
              <a:pPr eaLnBrk="1">
                <a:lnSpc>
                  <a:spcPct val="94000"/>
                </a:lnSpc>
                <a:buClr>
                  <a:srgbClr val="000000"/>
                </a:buClr>
                <a:buSzPct val="45000"/>
                <a:buFont typeface="Wingdings" pitchFamily="2" charset="2"/>
                <a:buNone/>
              </a:pPr>
              <a:r>
                <a:rPr lang="en-GB" altLang="en-US" sz="1800">
                  <a:solidFill>
                    <a:srgbClr val="000000"/>
                  </a:solidFill>
                  <a:latin typeface="Courier New" panose="02070309020205020404" pitchFamily="49" charset="0"/>
                  <a:cs typeface="Arial" panose="020B0604020202020204" pitchFamily="34" charset="0"/>
                </a:rPr>
                <a:t>Seq1   </a:t>
              </a:r>
            </a:p>
            <a:p>
              <a:pPr eaLnBrk="1">
                <a:buClr>
                  <a:srgbClr val="000000"/>
                </a:buClr>
                <a:buSzPct val="45000"/>
                <a:buFont typeface="Wingdings" pitchFamily="2" charset="2"/>
                <a:buNone/>
              </a:pPr>
              <a:r>
                <a:rPr lang="en-GB" altLang="en-US" sz="1800">
                  <a:solidFill>
                    <a:srgbClr val="000000"/>
                  </a:solidFill>
                  <a:latin typeface="Courier New" panose="02070309020205020404" pitchFamily="49" charset="0"/>
                  <a:cs typeface="Arial" panose="020B0604020202020204" pitchFamily="34" charset="0"/>
                </a:rPr>
                <a:t>Seq2   </a:t>
              </a:r>
            </a:p>
          </p:txBody>
        </p:sp>
      </p:grpSp>
      <p:sp>
        <p:nvSpPr>
          <p:cNvPr id="101411" name="Text Box 35">
            <a:extLst>
              <a:ext uri="{FF2B5EF4-FFF2-40B4-BE49-F238E27FC236}">
                <a16:creationId xmlns:a16="http://schemas.microsoft.com/office/drawing/2014/main" id="{268AE0D0-9420-F448-A8BF-311138675F44}"/>
              </a:ext>
            </a:extLst>
          </p:cNvPr>
          <p:cNvSpPr txBox="1">
            <a:spLocks noChangeArrowheads="1"/>
          </p:cNvSpPr>
          <p:nvPr/>
        </p:nvSpPr>
        <p:spPr bwMode="auto">
          <a:xfrm>
            <a:off x="1201738" y="4051788"/>
            <a:ext cx="1304925" cy="260350"/>
          </a:xfrm>
          <a:prstGeom prst="rect">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spAutoFit/>
          </a:bodyPr>
          <a:lstStyle>
            <a:lvl1pPr defTabSz="449263" eaLnBrk="0" hangingPunct="0">
              <a:tabLst>
                <a:tab pos="723900" algn="l"/>
              </a:tabLst>
              <a:defRPr sz="2400">
                <a:solidFill>
                  <a:schemeClr val="tx1"/>
                </a:solidFill>
                <a:latin typeface="Calibri" panose="020F0502020204030204" pitchFamily="34" charset="0"/>
                <a:ea typeface="ＭＳ Ｐゴシック" panose="020B0600070205080204" pitchFamily="34" charset="-128"/>
              </a:defRPr>
            </a:lvl1pPr>
            <a:lvl2pPr marL="742950" indent="-285750" defTabSz="449263" eaLnBrk="0" hangingPunct="0">
              <a:tabLst>
                <a:tab pos="723900" algn="l"/>
              </a:tabLst>
              <a:defRPr sz="2400">
                <a:solidFill>
                  <a:schemeClr val="tx1"/>
                </a:solidFill>
                <a:latin typeface="Calibri" panose="020F0502020204030204" pitchFamily="34" charset="0"/>
                <a:ea typeface="ＭＳ Ｐゴシック" panose="020B0600070205080204" pitchFamily="34" charset="-128"/>
              </a:defRPr>
            </a:lvl2pPr>
            <a:lvl3pPr marL="1143000" indent="-228600" defTabSz="449263" eaLnBrk="0" hangingPunct="0">
              <a:tabLst>
                <a:tab pos="723900"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defTabSz="449263" eaLnBrk="0" hangingPunct="0">
              <a:tabLst>
                <a:tab pos="723900" algn="l"/>
              </a:tabLst>
              <a:defRPr sz="2400">
                <a:solidFill>
                  <a:schemeClr val="tx1"/>
                </a:solidFill>
                <a:latin typeface="Calibri" panose="020F0502020204030204" pitchFamily="34" charset="0"/>
                <a:ea typeface="ＭＳ Ｐゴシック" panose="020B0600070205080204" pitchFamily="34" charset="-128"/>
              </a:defRPr>
            </a:lvl4pPr>
            <a:lvl5pPr marL="2057400" indent="-228600" defTabSz="449263" eaLnBrk="0" hangingPunct="0">
              <a:tabLst>
                <a:tab pos="723900" algn="l"/>
              </a:tabLst>
              <a:defRPr sz="2400">
                <a:solidFill>
                  <a:schemeClr val="tx1"/>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723900" algn="l"/>
              </a:tabLst>
              <a:defRPr sz="2400">
                <a:solidFill>
                  <a:schemeClr val="tx1"/>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723900" algn="l"/>
              </a:tabLst>
              <a:defRPr sz="2400">
                <a:solidFill>
                  <a:schemeClr val="tx1"/>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723900" algn="l"/>
              </a:tabLst>
              <a:defRPr sz="2400">
                <a:solidFill>
                  <a:schemeClr val="tx1"/>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723900" algn="l"/>
              </a:tabLst>
              <a:defRPr sz="2400">
                <a:solidFill>
                  <a:schemeClr val="tx1"/>
                </a:solidFill>
                <a:latin typeface="Calibri" panose="020F0502020204030204" pitchFamily="34" charset="0"/>
                <a:ea typeface="ＭＳ Ｐゴシック" panose="020B0600070205080204" pitchFamily="34" charset="-128"/>
              </a:defRPr>
            </a:lvl9pPr>
          </a:lstStyle>
          <a:p>
            <a:pPr eaLnBrk="1">
              <a:lnSpc>
                <a:spcPct val="94000"/>
              </a:lnSpc>
              <a:buClr>
                <a:srgbClr val="000000"/>
              </a:buClr>
              <a:buSzPct val="45000"/>
              <a:buFont typeface="Wingdings" pitchFamily="2" charset="2"/>
              <a:buNone/>
            </a:pPr>
            <a:r>
              <a:rPr lang="en-GB" altLang="en-US" sz="1800" b="1">
                <a:solidFill>
                  <a:srgbClr val="000000"/>
                </a:solidFill>
                <a:latin typeface="Courier New" panose="02070309020205020404" pitchFamily="49" charset="0"/>
                <a:cs typeface="Arial" panose="020B0604020202020204" pitchFamily="34" charset="0"/>
              </a:rPr>
              <a:t>C D V Y C</a:t>
            </a:r>
          </a:p>
        </p:txBody>
      </p:sp>
      <p:sp>
        <p:nvSpPr>
          <p:cNvPr id="101412" name="Text Box 36">
            <a:extLst>
              <a:ext uri="{FF2B5EF4-FFF2-40B4-BE49-F238E27FC236}">
                <a16:creationId xmlns:a16="http://schemas.microsoft.com/office/drawing/2014/main" id="{F8F01B9F-3137-0147-A204-503B3AB9964C}"/>
              </a:ext>
            </a:extLst>
          </p:cNvPr>
          <p:cNvSpPr txBox="1">
            <a:spLocks noChangeArrowheads="1"/>
          </p:cNvSpPr>
          <p:nvPr/>
        </p:nvSpPr>
        <p:spPr bwMode="auto">
          <a:xfrm>
            <a:off x="1223963" y="4326426"/>
            <a:ext cx="1593850" cy="260350"/>
          </a:xfrm>
          <a:prstGeom prst="rect">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spAutoFit/>
          </a:bodyPr>
          <a:lstStyle>
            <a:lvl1pPr defTabSz="449263" eaLnBrk="0" hangingPunct="0">
              <a:tabLst>
                <a:tab pos="723900" algn="l"/>
                <a:tab pos="1447800" algn="l"/>
              </a:tabLst>
              <a:defRPr sz="2400">
                <a:solidFill>
                  <a:schemeClr val="tx1"/>
                </a:solidFill>
                <a:latin typeface="Calibri" panose="020F0502020204030204" pitchFamily="34" charset="0"/>
                <a:ea typeface="ＭＳ Ｐゴシック" panose="020B0600070205080204" pitchFamily="34" charset="-128"/>
              </a:defRPr>
            </a:lvl1pPr>
            <a:lvl2pPr marL="742950" indent="-285750" defTabSz="449263" eaLnBrk="0" hangingPunct="0">
              <a:tabLst>
                <a:tab pos="723900" algn="l"/>
                <a:tab pos="1447800" algn="l"/>
              </a:tabLst>
              <a:defRPr sz="2400">
                <a:solidFill>
                  <a:schemeClr val="tx1"/>
                </a:solidFill>
                <a:latin typeface="Calibri" panose="020F0502020204030204" pitchFamily="34" charset="0"/>
                <a:ea typeface="ＭＳ Ｐゴシック" panose="020B0600070205080204" pitchFamily="34" charset="-128"/>
              </a:defRPr>
            </a:lvl2pPr>
            <a:lvl3pPr marL="1143000" indent="-228600" defTabSz="449263" eaLnBrk="0" hangingPunct="0">
              <a:tabLst>
                <a:tab pos="723900" algn="l"/>
                <a:tab pos="1447800"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defTabSz="449263" eaLnBrk="0" hangingPunct="0">
              <a:tabLst>
                <a:tab pos="723900" algn="l"/>
                <a:tab pos="1447800" algn="l"/>
              </a:tabLst>
              <a:defRPr sz="2400">
                <a:solidFill>
                  <a:schemeClr val="tx1"/>
                </a:solidFill>
                <a:latin typeface="Calibri" panose="020F0502020204030204" pitchFamily="34" charset="0"/>
                <a:ea typeface="ＭＳ Ｐゴシック" panose="020B0600070205080204" pitchFamily="34" charset="-128"/>
              </a:defRPr>
            </a:lvl4pPr>
            <a:lvl5pPr marL="2057400" indent="-228600" defTabSz="449263" eaLnBrk="0" hangingPunct="0">
              <a:tabLst>
                <a:tab pos="723900" algn="l"/>
                <a:tab pos="1447800" algn="l"/>
              </a:tabLst>
              <a:defRPr sz="2400">
                <a:solidFill>
                  <a:schemeClr val="tx1"/>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723900" algn="l"/>
                <a:tab pos="1447800" algn="l"/>
              </a:tabLst>
              <a:defRPr sz="2400">
                <a:solidFill>
                  <a:schemeClr val="tx1"/>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723900" algn="l"/>
                <a:tab pos="1447800" algn="l"/>
              </a:tabLst>
              <a:defRPr sz="2400">
                <a:solidFill>
                  <a:schemeClr val="tx1"/>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723900" algn="l"/>
                <a:tab pos="1447800" algn="l"/>
              </a:tabLst>
              <a:defRPr sz="2400">
                <a:solidFill>
                  <a:schemeClr val="tx1"/>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723900" algn="l"/>
                <a:tab pos="1447800" algn="l"/>
              </a:tabLst>
              <a:defRPr sz="2400">
                <a:solidFill>
                  <a:schemeClr val="tx1"/>
                </a:solidFill>
                <a:latin typeface="Calibri" panose="020F0502020204030204" pitchFamily="34" charset="0"/>
                <a:ea typeface="ＭＳ Ｐゴシック" panose="020B0600070205080204" pitchFamily="34" charset="-128"/>
              </a:defRPr>
            </a:lvl9pPr>
          </a:lstStyle>
          <a:p>
            <a:pPr eaLnBrk="1">
              <a:lnSpc>
                <a:spcPct val="94000"/>
              </a:lnSpc>
              <a:buClr>
                <a:srgbClr val="000000"/>
              </a:buClr>
              <a:buSzPct val="45000"/>
              <a:buFont typeface="Wingdings" pitchFamily="2" charset="2"/>
              <a:buNone/>
            </a:pPr>
            <a:r>
              <a:rPr lang="en-GB" altLang="en-US" sz="1800" b="1">
                <a:solidFill>
                  <a:srgbClr val="000000"/>
                </a:solidFill>
                <a:latin typeface="Courier New" panose="02070309020205020404" pitchFamily="49" charset="0"/>
                <a:cs typeface="Arial" panose="020B0604020202020204" pitchFamily="34" charset="0"/>
              </a:rPr>
              <a:t>C V Y L E C</a:t>
            </a:r>
          </a:p>
        </p:txBody>
      </p:sp>
      <p:sp>
        <p:nvSpPr>
          <p:cNvPr id="38924" name="Text Box 37">
            <a:extLst>
              <a:ext uri="{FF2B5EF4-FFF2-40B4-BE49-F238E27FC236}">
                <a16:creationId xmlns:a16="http://schemas.microsoft.com/office/drawing/2014/main" id="{B785D9D7-F594-C94B-B0F4-CD090EBE8E05}"/>
              </a:ext>
            </a:extLst>
          </p:cNvPr>
          <p:cNvSpPr txBox="1">
            <a:spLocks noChangeArrowheads="1"/>
          </p:cNvSpPr>
          <p:nvPr/>
        </p:nvSpPr>
        <p:spPr bwMode="auto">
          <a:xfrm>
            <a:off x="153988" y="2432499"/>
            <a:ext cx="2700337" cy="343492"/>
          </a:xfrm>
          <a:prstGeom prst="rect">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spAutoFit/>
          </a:bodyPr>
          <a:lstStyle>
            <a:lvl1pPr defTabSz="449263" eaLnBrk="0" hangingPunct="0">
              <a:tabLst>
                <a:tab pos="723900" algn="l"/>
                <a:tab pos="1447800" algn="l"/>
                <a:tab pos="2171700" algn="l"/>
              </a:tabLst>
              <a:defRPr sz="2400">
                <a:solidFill>
                  <a:schemeClr val="tx1"/>
                </a:solidFill>
                <a:latin typeface="Calibri" panose="020F0502020204030204" pitchFamily="34" charset="0"/>
                <a:ea typeface="ＭＳ Ｐゴシック" panose="020B0600070205080204" pitchFamily="34" charset="-128"/>
              </a:defRPr>
            </a:lvl1pPr>
            <a:lvl2pPr marL="742950" indent="-285750" defTabSz="449263" eaLnBrk="0" hangingPunct="0">
              <a:tabLst>
                <a:tab pos="723900" algn="l"/>
                <a:tab pos="1447800" algn="l"/>
                <a:tab pos="2171700" algn="l"/>
              </a:tabLst>
              <a:defRPr sz="2400">
                <a:solidFill>
                  <a:schemeClr val="tx1"/>
                </a:solidFill>
                <a:latin typeface="Calibri" panose="020F0502020204030204" pitchFamily="34" charset="0"/>
                <a:ea typeface="ＭＳ Ｐゴシック" panose="020B0600070205080204" pitchFamily="34" charset="-128"/>
              </a:defRPr>
            </a:lvl2pPr>
            <a:lvl3pPr marL="1143000" indent="-228600" defTabSz="449263" eaLnBrk="0" hangingPunct="0">
              <a:tabLst>
                <a:tab pos="723900" algn="l"/>
                <a:tab pos="1447800" algn="l"/>
                <a:tab pos="2171700"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defTabSz="449263" eaLnBrk="0" hangingPunct="0">
              <a:tabLst>
                <a:tab pos="723900" algn="l"/>
                <a:tab pos="1447800" algn="l"/>
                <a:tab pos="2171700" algn="l"/>
              </a:tabLst>
              <a:defRPr sz="2400">
                <a:solidFill>
                  <a:schemeClr val="tx1"/>
                </a:solidFill>
                <a:latin typeface="Calibri" panose="020F0502020204030204" pitchFamily="34" charset="0"/>
                <a:ea typeface="ＭＳ Ｐゴシック" panose="020B0600070205080204" pitchFamily="34" charset="-128"/>
              </a:defRPr>
            </a:lvl4pPr>
            <a:lvl5pPr marL="2057400" indent="-228600" defTabSz="449263" eaLnBrk="0" hangingPunct="0">
              <a:tabLst>
                <a:tab pos="723900" algn="l"/>
                <a:tab pos="1447800" algn="l"/>
                <a:tab pos="2171700" algn="l"/>
              </a:tabLst>
              <a:defRPr sz="2400">
                <a:solidFill>
                  <a:schemeClr val="tx1"/>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723900" algn="l"/>
                <a:tab pos="1447800" algn="l"/>
                <a:tab pos="2171700" algn="l"/>
              </a:tabLst>
              <a:defRPr sz="2400">
                <a:solidFill>
                  <a:schemeClr val="tx1"/>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723900" algn="l"/>
                <a:tab pos="1447800" algn="l"/>
                <a:tab pos="2171700" algn="l"/>
              </a:tabLst>
              <a:defRPr sz="2400">
                <a:solidFill>
                  <a:schemeClr val="tx1"/>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723900" algn="l"/>
                <a:tab pos="1447800" algn="l"/>
                <a:tab pos="2171700" algn="l"/>
              </a:tabLst>
              <a:defRPr sz="2400">
                <a:solidFill>
                  <a:schemeClr val="tx1"/>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723900" algn="l"/>
                <a:tab pos="1447800" algn="l"/>
                <a:tab pos="2171700" algn="l"/>
              </a:tabLst>
              <a:defRPr sz="2400">
                <a:solidFill>
                  <a:schemeClr val="tx1"/>
                </a:solidFill>
                <a:latin typeface="Calibri" panose="020F0502020204030204" pitchFamily="34" charset="0"/>
                <a:ea typeface="ＭＳ Ｐゴシック" panose="020B0600070205080204" pitchFamily="34" charset="-128"/>
              </a:defRPr>
            </a:lvl9pPr>
          </a:lstStyle>
          <a:p>
            <a:pPr eaLnBrk="1">
              <a:lnSpc>
                <a:spcPct val="93000"/>
              </a:lnSpc>
              <a:buClr>
                <a:srgbClr val="000000"/>
              </a:buClr>
              <a:buSzPct val="45000"/>
              <a:buFont typeface="Wingdings" pitchFamily="2" charset="2"/>
              <a:buNone/>
            </a:pPr>
            <a:r>
              <a:rPr lang="en-GB" altLang="en-US" dirty="0">
                <a:solidFill>
                  <a:srgbClr val="000000"/>
                </a:solidFill>
                <a:latin typeface="Comic Sans MS" panose="030F0902030302020204" pitchFamily="66" charset="0"/>
                <a:cs typeface="Arial" panose="020B0604020202020204" pitchFamily="34" charset="0"/>
              </a:rPr>
              <a:t>Sequences </a:t>
            </a:r>
            <a:endParaRPr lang="en-GB" altLang="en-US" sz="2800" dirty="0">
              <a:solidFill>
                <a:srgbClr val="000000"/>
              </a:solidFill>
              <a:latin typeface="Comic Sans MS" panose="030F0902030302020204" pitchFamily="66" charset="0"/>
              <a:cs typeface="Arial" panose="020B0604020202020204" pitchFamily="34" charset="0"/>
            </a:endParaRPr>
          </a:p>
        </p:txBody>
      </p:sp>
      <p:sp>
        <p:nvSpPr>
          <p:cNvPr id="38925" name="Text Box 38">
            <a:extLst>
              <a:ext uri="{FF2B5EF4-FFF2-40B4-BE49-F238E27FC236}">
                <a16:creationId xmlns:a16="http://schemas.microsoft.com/office/drawing/2014/main" id="{26D01565-3BA5-8547-BEE8-DE4509A556D3}"/>
              </a:ext>
            </a:extLst>
          </p:cNvPr>
          <p:cNvSpPr txBox="1">
            <a:spLocks noChangeArrowheads="1"/>
          </p:cNvSpPr>
          <p:nvPr/>
        </p:nvSpPr>
        <p:spPr bwMode="auto">
          <a:xfrm>
            <a:off x="185738" y="1778859"/>
            <a:ext cx="955675" cy="533400"/>
          </a:xfrm>
          <a:prstGeom prst="rect">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0" tIns="0" rIns="0" bIns="0">
            <a:spAutoFit/>
          </a:bodyPr>
          <a:lstStyle>
            <a:lvl1pPr defTabSz="449263" eaLnBrk="0" hangingPunct="0">
              <a:tabLst>
                <a:tab pos="723900" algn="l"/>
              </a:tabLst>
              <a:defRPr sz="2400">
                <a:solidFill>
                  <a:schemeClr val="tx1"/>
                </a:solidFill>
                <a:latin typeface="Calibri" panose="020F0502020204030204" pitchFamily="34" charset="0"/>
                <a:ea typeface="ＭＳ Ｐゴシック" panose="020B0600070205080204" pitchFamily="34" charset="-128"/>
              </a:defRPr>
            </a:lvl1pPr>
            <a:lvl2pPr marL="742950" indent="-285750" defTabSz="449263" eaLnBrk="0" hangingPunct="0">
              <a:tabLst>
                <a:tab pos="723900" algn="l"/>
              </a:tabLst>
              <a:defRPr sz="2400">
                <a:solidFill>
                  <a:schemeClr val="tx1"/>
                </a:solidFill>
                <a:latin typeface="Calibri" panose="020F0502020204030204" pitchFamily="34" charset="0"/>
                <a:ea typeface="ＭＳ Ｐゴシック" panose="020B0600070205080204" pitchFamily="34" charset="-128"/>
              </a:defRPr>
            </a:lvl2pPr>
            <a:lvl3pPr marL="1143000" indent="-228600" defTabSz="449263" eaLnBrk="0" hangingPunct="0">
              <a:tabLst>
                <a:tab pos="723900"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defTabSz="449263" eaLnBrk="0" hangingPunct="0">
              <a:tabLst>
                <a:tab pos="723900" algn="l"/>
              </a:tabLst>
              <a:defRPr sz="2400">
                <a:solidFill>
                  <a:schemeClr val="tx1"/>
                </a:solidFill>
                <a:latin typeface="Calibri" panose="020F0502020204030204" pitchFamily="34" charset="0"/>
                <a:ea typeface="ＭＳ Ｐゴシック" panose="020B0600070205080204" pitchFamily="34" charset="-128"/>
              </a:defRPr>
            </a:lvl4pPr>
            <a:lvl5pPr marL="2057400" indent="-228600" defTabSz="449263" eaLnBrk="0" hangingPunct="0">
              <a:tabLst>
                <a:tab pos="723900" algn="l"/>
              </a:tabLst>
              <a:defRPr sz="2400">
                <a:solidFill>
                  <a:schemeClr val="tx1"/>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723900" algn="l"/>
              </a:tabLst>
              <a:defRPr sz="2400">
                <a:solidFill>
                  <a:schemeClr val="tx1"/>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723900" algn="l"/>
              </a:tabLst>
              <a:defRPr sz="2400">
                <a:solidFill>
                  <a:schemeClr val="tx1"/>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723900" algn="l"/>
              </a:tabLst>
              <a:defRPr sz="2400">
                <a:solidFill>
                  <a:schemeClr val="tx1"/>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723900" algn="l"/>
              </a:tabLst>
              <a:defRPr sz="2400">
                <a:solidFill>
                  <a:schemeClr val="tx1"/>
                </a:solidFill>
                <a:latin typeface="Calibri" panose="020F0502020204030204" pitchFamily="34" charset="0"/>
                <a:ea typeface="ＭＳ Ｐゴシック" panose="020B0600070205080204" pitchFamily="34" charset="-128"/>
              </a:defRPr>
            </a:lvl9pPr>
          </a:lstStyle>
          <a:p>
            <a:pPr eaLnBrk="1">
              <a:lnSpc>
                <a:spcPct val="94000"/>
              </a:lnSpc>
              <a:buClr>
                <a:srgbClr val="000000"/>
              </a:buClr>
              <a:buSzPct val="45000"/>
              <a:buFont typeface="Wingdings" pitchFamily="2" charset="2"/>
              <a:buNone/>
            </a:pPr>
            <a:r>
              <a:rPr lang="en-GB" altLang="en-US" sz="1800">
                <a:solidFill>
                  <a:srgbClr val="000000"/>
                </a:solidFill>
                <a:latin typeface="Courier New" panose="02070309020205020404" pitchFamily="49" charset="0"/>
                <a:cs typeface="Arial" panose="020B0604020202020204" pitchFamily="34" charset="0"/>
              </a:rPr>
              <a:t>Seq1   </a:t>
            </a:r>
          </a:p>
          <a:p>
            <a:pPr eaLnBrk="1">
              <a:buClr>
                <a:srgbClr val="000000"/>
              </a:buClr>
              <a:buSzPct val="45000"/>
              <a:buFont typeface="Wingdings" pitchFamily="2" charset="2"/>
              <a:buNone/>
            </a:pPr>
            <a:r>
              <a:rPr lang="en-GB" altLang="en-US" sz="1800">
                <a:solidFill>
                  <a:srgbClr val="000000"/>
                </a:solidFill>
                <a:latin typeface="Courier New" panose="02070309020205020404" pitchFamily="49" charset="0"/>
                <a:cs typeface="Arial" panose="020B0604020202020204" pitchFamily="34" charset="0"/>
              </a:rPr>
              <a:t>Seq2   </a:t>
            </a:r>
          </a:p>
        </p:txBody>
      </p:sp>
      <p:sp>
        <p:nvSpPr>
          <p:cNvPr id="38926" name="Text Box 39">
            <a:extLst>
              <a:ext uri="{FF2B5EF4-FFF2-40B4-BE49-F238E27FC236}">
                <a16:creationId xmlns:a16="http://schemas.microsoft.com/office/drawing/2014/main" id="{FB78244F-CB73-174B-823E-4C4248D264CF}"/>
              </a:ext>
            </a:extLst>
          </p:cNvPr>
          <p:cNvSpPr txBox="1">
            <a:spLocks noChangeArrowheads="1"/>
          </p:cNvSpPr>
          <p:nvPr/>
        </p:nvSpPr>
        <p:spPr bwMode="auto">
          <a:xfrm>
            <a:off x="1201738" y="1786796"/>
            <a:ext cx="1304925" cy="260350"/>
          </a:xfrm>
          <a:prstGeom prst="rect">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spAutoFit/>
          </a:bodyPr>
          <a:lstStyle>
            <a:lvl1pPr defTabSz="449263" eaLnBrk="0" hangingPunct="0">
              <a:tabLst>
                <a:tab pos="723900" algn="l"/>
              </a:tabLst>
              <a:defRPr sz="2400">
                <a:solidFill>
                  <a:schemeClr val="tx1"/>
                </a:solidFill>
                <a:latin typeface="Calibri" panose="020F0502020204030204" pitchFamily="34" charset="0"/>
                <a:ea typeface="ＭＳ Ｐゴシック" panose="020B0600070205080204" pitchFamily="34" charset="-128"/>
              </a:defRPr>
            </a:lvl1pPr>
            <a:lvl2pPr marL="742950" indent="-285750" defTabSz="449263" eaLnBrk="0" hangingPunct="0">
              <a:tabLst>
                <a:tab pos="723900" algn="l"/>
              </a:tabLst>
              <a:defRPr sz="2400">
                <a:solidFill>
                  <a:schemeClr val="tx1"/>
                </a:solidFill>
                <a:latin typeface="Calibri" panose="020F0502020204030204" pitchFamily="34" charset="0"/>
                <a:ea typeface="ＭＳ Ｐゴシック" panose="020B0600070205080204" pitchFamily="34" charset="-128"/>
              </a:defRPr>
            </a:lvl2pPr>
            <a:lvl3pPr marL="1143000" indent="-228600" defTabSz="449263" eaLnBrk="0" hangingPunct="0">
              <a:tabLst>
                <a:tab pos="723900"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defTabSz="449263" eaLnBrk="0" hangingPunct="0">
              <a:tabLst>
                <a:tab pos="723900" algn="l"/>
              </a:tabLst>
              <a:defRPr sz="2400">
                <a:solidFill>
                  <a:schemeClr val="tx1"/>
                </a:solidFill>
                <a:latin typeface="Calibri" panose="020F0502020204030204" pitchFamily="34" charset="0"/>
                <a:ea typeface="ＭＳ Ｐゴシック" panose="020B0600070205080204" pitchFamily="34" charset="-128"/>
              </a:defRPr>
            </a:lvl4pPr>
            <a:lvl5pPr marL="2057400" indent="-228600" defTabSz="449263" eaLnBrk="0" hangingPunct="0">
              <a:tabLst>
                <a:tab pos="723900" algn="l"/>
              </a:tabLst>
              <a:defRPr sz="2400">
                <a:solidFill>
                  <a:schemeClr val="tx1"/>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723900" algn="l"/>
              </a:tabLst>
              <a:defRPr sz="2400">
                <a:solidFill>
                  <a:schemeClr val="tx1"/>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723900" algn="l"/>
              </a:tabLst>
              <a:defRPr sz="2400">
                <a:solidFill>
                  <a:schemeClr val="tx1"/>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723900" algn="l"/>
              </a:tabLst>
              <a:defRPr sz="2400">
                <a:solidFill>
                  <a:schemeClr val="tx1"/>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723900" algn="l"/>
              </a:tabLst>
              <a:defRPr sz="2400">
                <a:solidFill>
                  <a:schemeClr val="tx1"/>
                </a:solidFill>
                <a:latin typeface="Calibri" panose="020F0502020204030204" pitchFamily="34" charset="0"/>
                <a:ea typeface="ＭＳ Ｐゴシック" panose="020B0600070205080204" pitchFamily="34" charset="-128"/>
              </a:defRPr>
            </a:lvl9pPr>
          </a:lstStyle>
          <a:p>
            <a:pPr eaLnBrk="1">
              <a:lnSpc>
                <a:spcPct val="94000"/>
              </a:lnSpc>
              <a:buClr>
                <a:srgbClr val="000000"/>
              </a:buClr>
              <a:buSzPct val="45000"/>
              <a:buFont typeface="Wingdings" pitchFamily="2" charset="2"/>
              <a:buNone/>
            </a:pPr>
            <a:r>
              <a:rPr lang="en-GB" altLang="en-US" sz="1800" b="1" dirty="0">
                <a:solidFill>
                  <a:srgbClr val="000000"/>
                </a:solidFill>
                <a:latin typeface="Courier New" panose="02070309020205020404" pitchFamily="49" charset="0"/>
                <a:cs typeface="Arial" panose="020B0604020202020204" pitchFamily="34" charset="0"/>
              </a:rPr>
              <a:t>V D C C Y</a:t>
            </a:r>
          </a:p>
        </p:txBody>
      </p:sp>
      <p:sp>
        <p:nvSpPr>
          <p:cNvPr id="38927" name="Text Box 40">
            <a:extLst>
              <a:ext uri="{FF2B5EF4-FFF2-40B4-BE49-F238E27FC236}">
                <a16:creationId xmlns:a16="http://schemas.microsoft.com/office/drawing/2014/main" id="{BAD98E6A-EEF0-4D43-823A-6DFCA47CA293}"/>
              </a:ext>
            </a:extLst>
          </p:cNvPr>
          <p:cNvSpPr txBox="1">
            <a:spLocks noChangeArrowheads="1"/>
          </p:cNvSpPr>
          <p:nvPr/>
        </p:nvSpPr>
        <p:spPr bwMode="auto">
          <a:xfrm>
            <a:off x="1223963" y="2063021"/>
            <a:ext cx="1593850" cy="260350"/>
          </a:xfrm>
          <a:prstGeom prst="rect">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spAutoFit/>
          </a:bodyPr>
          <a:lstStyle>
            <a:lvl1pPr defTabSz="449263" eaLnBrk="0" hangingPunct="0">
              <a:tabLst>
                <a:tab pos="723900" algn="l"/>
                <a:tab pos="1447800" algn="l"/>
              </a:tabLst>
              <a:defRPr sz="2400">
                <a:solidFill>
                  <a:schemeClr val="tx1"/>
                </a:solidFill>
                <a:latin typeface="Calibri" panose="020F0502020204030204" pitchFamily="34" charset="0"/>
                <a:ea typeface="ＭＳ Ｐゴシック" panose="020B0600070205080204" pitchFamily="34" charset="-128"/>
              </a:defRPr>
            </a:lvl1pPr>
            <a:lvl2pPr marL="742950" indent="-285750" defTabSz="449263" eaLnBrk="0" hangingPunct="0">
              <a:tabLst>
                <a:tab pos="723900" algn="l"/>
                <a:tab pos="1447800" algn="l"/>
              </a:tabLst>
              <a:defRPr sz="2400">
                <a:solidFill>
                  <a:schemeClr val="tx1"/>
                </a:solidFill>
                <a:latin typeface="Calibri" panose="020F0502020204030204" pitchFamily="34" charset="0"/>
                <a:ea typeface="ＭＳ Ｐゴシック" panose="020B0600070205080204" pitchFamily="34" charset="-128"/>
              </a:defRPr>
            </a:lvl2pPr>
            <a:lvl3pPr marL="1143000" indent="-228600" defTabSz="449263" eaLnBrk="0" hangingPunct="0">
              <a:tabLst>
                <a:tab pos="723900" algn="l"/>
                <a:tab pos="1447800"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defTabSz="449263" eaLnBrk="0" hangingPunct="0">
              <a:tabLst>
                <a:tab pos="723900" algn="l"/>
                <a:tab pos="1447800" algn="l"/>
              </a:tabLst>
              <a:defRPr sz="2400">
                <a:solidFill>
                  <a:schemeClr val="tx1"/>
                </a:solidFill>
                <a:latin typeface="Calibri" panose="020F0502020204030204" pitchFamily="34" charset="0"/>
                <a:ea typeface="ＭＳ Ｐゴシック" panose="020B0600070205080204" pitchFamily="34" charset="-128"/>
              </a:defRPr>
            </a:lvl4pPr>
            <a:lvl5pPr marL="2057400" indent="-228600" defTabSz="449263" eaLnBrk="0" hangingPunct="0">
              <a:tabLst>
                <a:tab pos="723900" algn="l"/>
                <a:tab pos="1447800" algn="l"/>
              </a:tabLst>
              <a:defRPr sz="2400">
                <a:solidFill>
                  <a:schemeClr val="tx1"/>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723900" algn="l"/>
                <a:tab pos="1447800" algn="l"/>
              </a:tabLst>
              <a:defRPr sz="2400">
                <a:solidFill>
                  <a:schemeClr val="tx1"/>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723900" algn="l"/>
                <a:tab pos="1447800" algn="l"/>
              </a:tabLst>
              <a:defRPr sz="2400">
                <a:solidFill>
                  <a:schemeClr val="tx1"/>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723900" algn="l"/>
                <a:tab pos="1447800" algn="l"/>
              </a:tabLst>
              <a:defRPr sz="2400">
                <a:solidFill>
                  <a:schemeClr val="tx1"/>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723900" algn="l"/>
                <a:tab pos="1447800" algn="l"/>
              </a:tabLst>
              <a:defRPr sz="2400">
                <a:solidFill>
                  <a:schemeClr val="tx1"/>
                </a:solidFill>
                <a:latin typeface="Calibri" panose="020F0502020204030204" pitchFamily="34" charset="0"/>
                <a:ea typeface="ＭＳ Ｐゴシック" panose="020B0600070205080204" pitchFamily="34" charset="-128"/>
              </a:defRPr>
            </a:lvl9pPr>
          </a:lstStyle>
          <a:p>
            <a:pPr eaLnBrk="1">
              <a:lnSpc>
                <a:spcPct val="94000"/>
              </a:lnSpc>
              <a:buClr>
                <a:srgbClr val="000000"/>
              </a:buClr>
              <a:buSzPct val="45000"/>
              <a:buFont typeface="Wingdings" pitchFamily="2" charset="2"/>
              <a:buNone/>
            </a:pPr>
            <a:r>
              <a:rPr lang="en-GB" altLang="en-US" sz="1800" b="1" dirty="0">
                <a:solidFill>
                  <a:srgbClr val="000000"/>
                </a:solidFill>
                <a:latin typeface="Courier New" panose="02070309020205020404" pitchFamily="49" charset="0"/>
                <a:cs typeface="Arial" panose="020B0604020202020204" pitchFamily="34" charset="0"/>
              </a:rPr>
              <a:t>V E C L C Y</a:t>
            </a:r>
          </a:p>
        </p:txBody>
      </p:sp>
      <p:sp>
        <p:nvSpPr>
          <p:cNvPr id="38928" name="Line 41">
            <a:extLst>
              <a:ext uri="{FF2B5EF4-FFF2-40B4-BE49-F238E27FC236}">
                <a16:creationId xmlns:a16="http://schemas.microsoft.com/office/drawing/2014/main" id="{12D6509F-9196-174C-906F-F9935E521D47}"/>
              </a:ext>
            </a:extLst>
          </p:cNvPr>
          <p:cNvSpPr>
            <a:spLocks noChangeShapeType="1"/>
          </p:cNvSpPr>
          <p:nvPr/>
        </p:nvSpPr>
        <p:spPr bwMode="auto">
          <a:xfrm>
            <a:off x="3046413" y="2001109"/>
            <a:ext cx="560387" cy="1587"/>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pSp>
        <p:nvGrpSpPr>
          <p:cNvPr id="6" name="Group 42">
            <a:extLst>
              <a:ext uri="{FF2B5EF4-FFF2-40B4-BE49-F238E27FC236}">
                <a16:creationId xmlns:a16="http://schemas.microsoft.com/office/drawing/2014/main" id="{B0E79ABB-6787-8049-995C-87908D070AEF}"/>
              </a:ext>
            </a:extLst>
          </p:cNvPr>
          <p:cNvGrpSpPr>
            <a:grpSpLocks/>
          </p:cNvGrpSpPr>
          <p:nvPr/>
        </p:nvGrpSpPr>
        <p:grpSpPr bwMode="auto">
          <a:xfrm>
            <a:off x="3081338" y="2954826"/>
            <a:ext cx="5765800" cy="1654175"/>
            <a:chOff x="2267" y="1889"/>
            <a:chExt cx="3632" cy="1042"/>
          </a:xfrm>
        </p:grpSpPr>
        <p:grpSp>
          <p:nvGrpSpPr>
            <p:cNvPr id="38944" name="Group 43">
              <a:extLst>
                <a:ext uri="{FF2B5EF4-FFF2-40B4-BE49-F238E27FC236}">
                  <a16:creationId xmlns:a16="http://schemas.microsoft.com/office/drawing/2014/main" id="{09C1F0D6-F58F-AA42-A1AD-E32CCA3C1591}"/>
                </a:ext>
              </a:extLst>
            </p:cNvPr>
            <p:cNvGrpSpPr>
              <a:grpSpLocks/>
            </p:cNvGrpSpPr>
            <p:nvPr/>
          </p:nvGrpSpPr>
          <p:grpSpPr bwMode="auto">
            <a:xfrm>
              <a:off x="2267" y="1889"/>
              <a:ext cx="3632" cy="968"/>
              <a:chOff x="2267" y="1889"/>
              <a:chExt cx="3632" cy="968"/>
            </a:xfrm>
          </p:grpSpPr>
          <p:grpSp>
            <p:nvGrpSpPr>
              <p:cNvPr id="38946" name="Group 44">
                <a:extLst>
                  <a:ext uri="{FF2B5EF4-FFF2-40B4-BE49-F238E27FC236}">
                    <a16:creationId xmlns:a16="http://schemas.microsoft.com/office/drawing/2014/main" id="{0ADA8CD7-98D7-8742-AA22-68E146669655}"/>
                  </a:ext>
                </a:extLst>
              </p:cNvPr>
              <p:cNvGrpSpPr>
                <a:grpSpLocks/>
              </p:cNvGrpSpPr>
              <p:nvPr/>
            </p:nvGrpSpPr>
            <p:grpSpPr bwMode="auto">
              <a:xfrm>
                <a:off x="2673" y="1889"/>
                <a:ext cx="3226" cy="968"/>
                <a:chOff x="2673" y="1889"/>
                <a:chExt cx="3226" cy="968"/>
              </a:xfrm>
            </p:grpSpPr>
            <p:sp>
              <p:nvSpPr>
                <p:cNvPr id="38948" name="Text Box 45">
                  <a:extLst>
                    <a:ext uri="{FF2B5EF4-FFF2-40B4-BE49-F238E27FC236}">
                      <a16:creationId xmlns:a16="http://schemas.microsoft.com/office/drawing/2014/main" id="{03A66576-64D5-DE4F-8466-2DBFFE2278B7}"/>
                    </a:ext>
                  </a:extLst>
                </p:cNvPr>
                <p:cNvSpPr txBox="1">
                  <a:spLocks noChangeArrowheads="1"/>
                </p:cNvSpPr>
                <p:nvPr/>
              </p:nvSpPr>
              <p:spPr bwMode="auto">
                <a:xfrm>
                  <a:off x="2741" y="1914"/>
                  <a:ext cx="1950" cy="3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spAutoFit/>
                </a:bodyPr>
                <a:lstStyle>
                  <a:lvl1pPr defTabSz="449263" eaLnBrk="0" hangingPunct="0">
                    <a:tabLst>
                      <a:tab pos="723900" algn="l"/>
                      <a:tab pos="1447800" algn="l"/>
                      <a:tab pos="2171700" algn="l"/>
                      <a:tab pos="2895600" algn="l"/>
                    </a:tabLst>
                    <a:defRPr sz="2400">
                      <a:solidFill>
                        <a:schemeClr val="tx1"/>
                      </a:solidFill>
                      <a:latin typeface="Calibri" panose="020F0502020204030204" pitchFamily="34" charset="0"/>
                      <a:ea typeface="ＭＳ Ｐゴシック" panose="020B0600070205080204" pitchFamily="34" charset="-128"/>
                    </a:defRPr>
                  </a:lvl1pPr>
                  <a:lvl2pPr marL="742950" indent="-285750" defTabSz="449263" eaLnBrk="0" hangingPunct="0">
                    <a:tabLst>
                      <a:tab pos="723900" algn="l"/>
                      <a:tab pos="1447800" algn="l"/>
                      <a:tab pos="2171700" algn="l"/>
                      <a:tab pos="2895600" algn="l"/>
                    </a:tabLst>
                    <a:defRPr sz="2400">
                      <a:solidFill>
                        <a:schemeClr val="tx1"/>
                      </a:solidFill>
                      <a:latin typeface="Calibri" panose="020F0502020204030204" pitchFamily="34" charset="0"/>
                      <a:ea typeface="ＭＳ Ｐゴシック" panose="020B0600070205080204" pitchFamily="34" charset="-128"/>
                    </a:defRPr>
                  </a:lvl2pPr>
                  <a:lvl3pPr marL="1143000" indent="-228600" defTabSz="449263" eaLnBrk="0" hangingPunct="0">
                    <a:tabLst>
                      <a:tab pos="723900" algn="l"/>
                      <a:tab pos="1447800" algn="l"/>
                      <a:tab pos="2171700" algn="l"/>
                      <a:tab pos="2895600"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defTabSz="449263" eaLnBrk="0" hangingPunct="0">
                    <a:tabLst>
                      <a:tab pos="723900" algn="l"/>
                      <a:tab pos="1447800" algn="l"/>
                      <a:tab pos="2171700" algn="l"/>
                      <a:tab pos="2895600" algn="l"/>
                    </a:tabLst>
                    <a:defRPr sz="2400">
                      <a:solidFill>
                        <a:schemeClr val="tx1"/>
                      </a:solidFill>
                      <a:latin typeface="Calibri" panose="020F0502020204030204" pitchFamily="34" charset="0"/>
                      <a:ea typeface="ＭＳ Ｐゴシック" panose="020B0600070205080204" pitchFamily="34" charset="-128"/>
                    </a:defRPr>
                  </a:lvl4pPr>
                  <a:lvl5pPr marL="2057400" indent="-228600" defTabSz="449263" eaLnBrk="0" hangingPunct="0">
                    <a:tabLst>
                      <a:tab pos="723900" algn="l"/>
                      <a:tab pos="1447800" algn="l"/>
                      <a:tab pos="2171700" algn="l"/>
                      <a:tab pos="2895600" algn="l"/>
                    </a:tabLst>
                    <a:defRPr sz="2400">
                      <a:solidFill>
                        <a:schemeClr val="tx1"/>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tx1"/>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tx1"/>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tx1"/>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tx1"/>
                      </a:solidFill>
                      <a:latin typeface="Calibri" panose="020F0502020204030204" pitchFamily="34" charset="0"/>
                      <a:ea typeface="ＭＳ Ｐゴシック" panose="020B0600070205080204" pitchFamily="34" charset="-128"/>
                    </a:defRPr>
                  </a:lvl9pPr>
                </a:lstStyle>
                <a:p>
                  <a:pPr eaLnBrk="1">
                    <a:lnSpc>
                      <a:spcPct val="93000"/>
                    </a:lnSpc>
                    <a:buClr>
                      <a:srgbClr val="000000"/>
                    </a:buClr>
                    <a:buSzPct val="45000"/>
                    <a:buFont typeface="Wingdings" pitchFamily="2" charset="2"/>
                    <a:buNone/>
                  </a:pPr>
                  <a:r>
                    <a:rPr lang="en-GB" altLang="en-US" dirty="0">
                      <a:solidFill>
                        <a:srgbClr val="000000"/>
                      </a:solidFill>
                      <a:latin typeface="Comic Sans MS" panose="030F0902030302020204" pitchFamily="66" charset="0"/>
                      <a:cs typeface="Arial" panose="020B0604020202020204" pitchFamily="34" charset="0"/>
                    </a:rPr>
                    <a:t>Alignment</a:t>
                  </a:r>
                </a:p>
                <a:p>
                  <a:pPr eaLnBrk="1">
                    <a:lnSpc>
                      <a:spcPct val="93000"/>
                    </a:lnSpc>
                    <a:buClr>
                      <a:srgbClr val="000000"/>
                    </a:buClr>
                    <a:buSzPct val="45000"/>
                    <a:buFont typeface="Wingdings" pitchFamily="2" charset="2"/>
                    <a:buNone/>
                  </a:pPr>
                  <a:r>
                    <a:rPr lang="en-GB" altLang="en-US" sz="1600" dirty="0">
                      <a:solidFill>
                        <a:srgbClr val="000000"/>
                      </a:solidFill>
                      <a:latin typeface="Comic Sans MS" panose="030F0902030302020204" pitchFamily="66" charset="0"/>
                      <a:cs typeface="Arial" panose="020B0604020202020204" pitchFamily="34" charset="0"/>
                    </a:rPr>
                    <a:t>(Blosum62, gap=-11)</a:t>
                  </a:r>
                </a:p>
              </p:txBody>
            </p:sp>
            <p:sp>
              <p:nvSpPr>
                <p:cNvPr id="38949" name="AutoShape 46">
                  <a:extLst>
                    <a:ext uri="{FF2B5EF4-FFF2-40B4-BE49-F238E27FC236}">
                      <a16:creationId xmlns:a16="http://schemas.microsoft.com/office/drawing/2014/main" id="{D50C5590-E4F9-064C-92C3-E30BC37AE686}"/>
                    </a:ext>
                  </a:extLst>
                </p:cNvPr>
                <p:cNvSpPr>
                  <a:spLocks noChangeArrowheads="1"/>
                </p:cNvSpPr>
                <p:nvPr/>
              </p:nvSpPr>
              <p:spPr bwMode="auto">
                <a:xfrm>
                  <a:off x="2673" y="1889"/>
                  <a:ext cx="1803" cy="462"/>
                </a:xfrm>
                <a:prstGeom prst="roundRect">
                  <a:avLst>
                    <a:gd name="adj" fmla="val 213"/>
                  </a:avLst>
                </a:prstGeom>
                <a:noFill/>
                <a:ln w="95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8950" name="Text Box 47">
                  <a:extLst>
                    <a:ext uri="{FF2B5EF4-FFF2-40B4-BE49-F238E27FC236}">
                      <a16:creationId xmlns:a16="http://schemas.microsoft.com/office/drawing/2014/main" id="{110DC909-91A5-3B41-8ED2-D6E017D5CB36}"/>
                    </a:ext>
                  </a:extLst>
                </p:cNvPr>
                <p:cNvSpPr txBox="1">
                  <a:spLocks noChangeArrowheads="1"/>
                </p:cNvSpPr>
                <p:nvPr/>
              </p:nvSpPr>
              <p:spPr bwMode="auto">
                <a:xfrm>
                  <a:off x="2750" y="2520"/>
                  <a:ext cx="639" cy="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spAutoFit/>
                </a:bodyPr>
                <a:lstStyle>
                  <a:lvl1pPr defTabSz="449263" eaLnBrk="0" hangingPunct="0">
                    <a:tabLst>
                      <a:tab pos="723900" algn="l"/>
                    </a:tabLst>
                    <a:defRPr sz="2400">
                      <a:solidFill>
                        <a:schemeClr val="tx1"/>
                      </a:solidFill>
                      <a:latin typeface="Calibri" panose="020F0502020204030204" pitchFamily="34" charset="0"/>
                      <a:ea typeface="ＭＳ Ｐゴシック" panose="020B0600070205080204" pitchFamily="34" charset="-128"/>
                    </a:defRPr>
                  </a:lvl1pPr>
                  <a:lvl2pPr marL="742950" indent="-285750" defTabSz="449263" eaLnBrk="0" hangingPunct="0">
                    <a:tabLst>
                      <a:tab pos="723900" algn="l"/>
                    </a:tabLst>
                    <a:defRPr sz="2400">
                      <a:solidFill>
                        <a:schemeClr val="tx1"/>
                      </a:solidFill>
                      <a:latin typeface="Calibri" panose="020F0502020204030204" pitchFamily="34" charset="0"/>
                      <a:ea typeface="ＭＳ Ｐゴシック" panose="020B0600070205080204" pitchFamily="34" charset="-128"/>
                    </a:defRPr>
                  </a:lvl2pPr>
                  <a:lvl3pPr marL="1143000" indent="-228600" defTabSz="449263" eaLnBrk="0" hangingPunct="0">
                    <a:tabLst>
                      <a:tab pos="723900"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defTabSz="449263" eaLnBrk="0" hangingPunct="0">
                    <a:tabLst>
                      <a:tab pos="723900" algn="l"/>
                    </a:tabLst>
                    <a:defRPr sz="2400">
                      <a:solidFill>
                        <a:schemeClr val="tx1"/>
                      </a:solidFill>
                      <a:latin typeface="Calibri" panose="020F0502020204030204" pitchFamily="34" charset="0"/>
                      <a:ea typeface="ＭＳ Ｐゴシック" panose="020B0600070205080204" pitchFamily="34" charset="-128"/>
                    </a:defRPr>
                  </a:lvl4pPr>
                  <a:lvl5pPr marL="2057400" indent="-228600" defTabSz="449263" eaLnBrk="0" hangingPunct="0">
                    <a:tabLst>
                      <a:tab pos="723900" algn="l"/>
                    </a:tabLst>
                    <a:defRPr sz="2400">
                      <a:solidFill>
                        <a:schemeClr val="tx1"/>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723900" algn="l"/>
                    </a:tabLst>
                    <a:defRPr sz="2400">
                      <a:solidFill>
                        <a:schemeClr val="tx1"/>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723900" algn="l"/>
                    </a:tabLst>
                    <a:defRPr sz="2400">
                      <a:solidFill>
                        <a:schemeClr val="tx1"/>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723900" algn="l"/>
                    </a:tabLst>
                    <a:defRPr sz="2400">
                      <a:solidFill>
                        <a:schemeClr val="tx1"/>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723900" algn="l"/>
                    </a:tabLst>
                    <a:defRPr sz="2400">
                      <a:solidFill>
                        <a:schemeClr val="tx1"/>
                      </a:solidFill>
                      <a:latin typeface="Calibri" panose="020F0502020204030204" pitchFamily="34" charset="0"/>
                      <a:ea typeface="ＭＳ Ｐゴシック" panose="020B0600070205080204" pitchFamily="34" charset="-128"/>
                    </a:defRPr>
                  </a:lvl9pPr>
                </a:lstStyle>
                <a:p>
                  <a:pPr eaLnBrk="1">
                    <a:lnSpc>
                      <a:spcPct val="94000"/>
                    </a:lnSpc>
                    <a:buClr>
                      <a:srgbClr val="000000"/>
                    </a:buClr>
                    <a:buSzPct val="45000"/>
                    <a:buFont typeface="Wingdings" pitchFamily="2" charset="2"/>
                    <a:buNone/>
                  </a:pPr>
                  <a:r>
                    <a:rPr lang="en-GB" altLang="en-US" sz="1800">
                      <a:solidFill>
                        <a:srgbClr val="000000"/>
                      </a:solidFill>
                      <a:latin typeface="Courier New" panose="02070309020205020404" pitchFamily="49" charset="0"/>
                      <a:cs typeface="Arial" panose="020B0604020202020204" pitchFamily="34" charset="0"/>
                    </a:rPr>
                    <a:t>Seq1   </a:t>
                  </a:r>
                </a:p>
                <a:p>
                  <a:pPr eaLnBrk="1">
                    <a:buClr>
                      <a:srgbClr val="000000"/>
                    </a:buClr>
                    <a:buSzPct val="45000"/>
                    <a:buFont typeface="Wingdings" pitchFamily="2" charset="2"/>
                    <a:buNone/>
                  </a:pPr>
                  <a:r>
                    <a:rPr lang="en-GB" altLang="en-US" sz="1800">
                      <a:solidFill>
                        <a:srgbClr val="000000"/>
                      </a:solidFill>
                      <a:latin typeface="Courier New" panose="02070309020205020404" pitchFamily="49" charset="0"/>
                      <a:cs typeface="Arial" panose="020B0604020202020204" pitchFamily="34" charset="0"/>
                    </a:rPr>
                    <a:t>Seq2   </a:t>
                  </a:r>
                </a:p>
              </p:txBody>
            </p:sp>
            <p:sp>
              <p:nvSpPr>
                <p:cNvPr id="38951" name="Text Box 48">
                  <a:extLst>
                    <a:ext uri="{FF2B5EF4-FFF2-40B4-BE49-F238E27FC236}">
                      <a16:creationId xmlns:a16="http://schemas.microsoft.com/office/drawing/2014/main" id="{2FB8645A-915F-3642-9FA0-BFDB197E5452}"/>
                    </a:ext>
                  </a:extLst>
                </p:cNvPr>
                <p:cNvSpPr txBox="1">
                  <a:spLocks noChangeArrowheads="1"/>
                </p:cNvSpPr>
                <p:nvPr/>
              </p:nvSpPr>
              <p:spPr bwMode="auto">
                <a:xfrm>
                  <a:off x="3364" y="2519"/>
                  <a:ext cx="1198" cy="1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spAutoFit/>
                </a:bodyPr>
                <a:lstStyle>
                  <a:lvl1pPr defTabSz="449263" eaLnBrk="0" hangingPunct="0">
                    <a:tabLst>
                      <a:tab pos="723900" algn="l"/>
                      <a:tab pos="1447800" algn="l"/>
                    </a:tabLst>
                    <a:defRPr sz="2400">
                      <a:solidFill>
                        <a:schemeClr val="tx1"/>
                      </a:solidFill>
                      <a:latin typeface="Calibri" panose="020F0502020204030204" pitchFamily="34" charset="0"/>
                      <a:ea typeface="ＭＳ Ｐゴシック" panose="020B0600070205080204" pitchFamily="34" charset="-128"/>
                    </a:defRPr>
                  </a:lvl1pPr>
                  <a:lvl2pPr marL="742950" indent="-285750" defTabSz="449263" eaLnBrk="0" hangingPunct="0">
                    <a:tabLst>
                      <a:tab pos="723900" algn="l"/>
                      <a:tab pos="1447800" algn="l"/>
                    </a:tabLst>
                    <a:defRPr sz="2400">
                      <a:solidFill>
                        <a:schemeClr val="tx1"/>
                      </a:solidFill>
                      <a:latin typeface="Calibri" panose="020F0502020204030204" pitchFamily="34" charset="0"/>
                      <a:ea typeface="ＭＳ Ｐゴシック" panose="020B0600070205080204" pitchFamily="34" charset="-128"/>
                    </a:defRPr>
                  </a:lvl2pPr>
                  <a:lvl3pPr marL="1143000" indent="-228600" defTabSz="449263" eaLnBrk="0" hangingPunct="0">
                    <a:tabLst>
                      <a:tab pos="723900" algn="l"/>
                      <a:tab pos="1447800"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defTabSz="449263" eaLnBrk="0" hangingPunct="0">
                    <a:tabLst>
                      <a:tab pos="723900" algn="l"/>
                      <a:tab pos="1447800" algn="l"/>
                    </a:tabLst>
                    <a:defRPr sz="2400">
                      <a:solidFill>
                        <a:schemeClr val="tx1"/>
                      </a:solidFill>
                      <a:latin typeface="Calibri" panose="020F0502020204030204" pitchFamily="34" charset="0"/>
                      <a:ea typeface="ＭＳ Ｐゴシック" panose="020B0600070205080204" pitchFamily="34" charset="-128"/>
                    </a:defRPr>
                  </a:lvl4pPr>
                  <a:lvl5pPr marL="2057400" indent="-228600" defTabSz="449263" eaLnBrk="0" hangingPunct="0">
                    <a:tabLst>
                      <a:tab pos="723900" algn="l"/>
                      <a:tab pos="1447800" algn="l"/>
                    </a:tabLst>
                    <a:defRPr sz="2400">
                      <a:solidFill>
                        <a:schemeClr val="tx1"/>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723900" algn="l"/>
                      <a:tab pos="1447800" algn="l"/>
                    </a:tabLst>
                    <a:defRPr sz="2400">
                      <a:solidFill>
                        <a:schemeClr val="tx1"/>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723900" algn="l"/>
                      <a:tab pos="1447800" algn="l"/>
                    </a:tabLst>
                    <a:defRPr sz="2400">
                      <a:solidFill>
                        <a:schemeClr val="tx1"/>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723900" algn="l"/>
                      <a:tab pos="1447800" algn="l"/>
                    </a:tabLst>
                    <a:defRPr sz="2400">
                      <a:solidFill>
                        <a:schemeClr val="tx1"/>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723900" algn="l"/>
                      <a:tab pos="1447800" algn="l"/>
                    </a:tabLst>
                    <a:defRPr sz="2400">
                      <a:solidFill>
                        <a:schemeClr val="tx1"/>
                      </a:solidFill>
                      <a:latin typeface="Calibri" panose="020F0502020204030204" pitchFamily="34" charset="0"/>
                      <a:ea typeface="ＭＳ Ｐゴシック" panose="020B0600070205080204" pitchFamily="34" charset="-128"/>
                    </a:defRPr>
                  </a:lvl9pPr>
                </a:lstStyle>
                <a:p>
                  <a:pPr eaLnBrk="1">
                    <a:lnSpc>
                      <a:spcPct val="94000"/>
                    </a:lnSpc>
                    <a:buClr>
                      <a:srgbClr val="000000"/>
                    </a:buClr>
                    <a:buSzPct val="45000"/>
                    <a:buFont typeface="Wingdings" pitchFamily="2" charset="2"/>
                    <a:buNone/>
                  </a:pPr>
                  <a:r>
                    <a:rPr lang="en-GB" altLang="en-US" sz="1800" b="1">
                      <a:solidFill>
                        <a:srgbClr val="000000"/>
                      </a:solidFill>
                      <a:latin typeface="Courier New" panose="02070309020205020404" pitchFamily="49" charset="0"/>
                      <a:cs typeface="Arial" panose="020B0604020202020204" pitchFamily="34" charset="0"/>
                    </a:rPr>
                    <a:t>C D V Y - C</a:t>
                  </a:r>
                </a:p>
              </p:txBody>
            </p:sp>
            <p:sp>
              <p:nvSpPr>
                <p:cNvPr id="38952" name="Text Box 49">
                  <a:extLst>
                    <a:ext uri="{FF2B5EF4-FFF2-40B4-BE49-F238E27FC236}">
                      <a16:creationId xmlns:a16="http://schemas.microsoft.com/office/drawing/2014/main" id="{A794DA13-26F7-7646-A407-BD4BB1EBBD66}"/>
                    </a:ext>
                  </a:extLst>
                </p:cNvPr>
                <p:cNvSpPr txBox="1">
                  <a:spLocks noChangeArrowheads="1"/>
                </p:cNvSpPr>
                <p:nvPr/>
              </p:nvSpPr>
              <p:spPr bwMode="auto">
                <a:xfrm>
                  <a:off x="3378" y="2693"/>
                  <a:ext cx="1230" cy="1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spAutoFit/>
                </a:bodyPr>
                <a:lstStyle>
                  <a:lvl1pPr defTabSz="449263" eaLnBrk="0" hangingPunct="0">
                    <a:tabLst>
                      <a:tab pos="723900" algn="l"/>
                      <a:tab pos="1447800" algn="l"/>
                    </a:tabLst>
                    <a:defRPr sz="2400">
                      <a:solidFill>
                        <a:schemeClr val="tx1"/>
                      </a:solidFill>
                      <a:latin typeface="Calibri" panose="020F0502020204030204" pitchFamily="34" charset="0"/>
                      <a:ea typeface="ＭＳ Ｐゴシック" panose="020B0600070205080204" pitchFamily="34" charset="-128"/>
                    </a:defRPr>
                  </a:lvl1pPr>
                  <a:lvl2pPr marL="742950" indent="-285750" defTabSz="449263" eaLnBrk="0" hangingPunct="0">
                    <a:tabLst>
                      <a:tab pos="723900" algn="l"/>
                      <a:tab pos="1447800" algn="l"/>
                    </a:tabLst>
                    <a:defRPr sz="2400">
                      <a:solidFill>
                        <a:schemeClr val="tx1"/>
                      </a:solidFill>
                      <a:latin typeface="Calibri" panose="020F0502020204030204" pitchFamily="34" charset="0"/>
                      <a:ea typeface="ＭＳ Ｐゴシック" panose="020B0600070205080204" pitchFamily="34" charset="-128"/>
                    </a:defRPr>
                  </a:lvl2pPr>
                  <a:lvl3pPr marL="1143000" indent="-228600" defTabSz="449263" eaLnBrk="0" hangingPunct="0">
                    <a:tabLst>
                      <a:tab pos="723900" algn="l"/>
                      <a:tab pos="1447800"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defTabSz="449263" eaLnBrk="0" hangingPunct="0">
                    <a:tabLst>
                      <a:tab pos="723900" algn="l"/>
                      <a:tab pos="1447800" algn="l"/>
                    </a:tabLst>
                    <a:defRPr sz="2400">
                      <a:solidFill>
                        <a:schemeClr val="tx1"/>
                      </a:solidFill>
                      <a:latin typeface="Calibri" panose="020F0502020204030204" pitchFamily="34" charset="0"/>
                      <a:ea typeface="ＭＳ Ｐゴシック" panose="020B0600070205080204" pitchFamily="34" charset="-128"/>
                    </a:defRPr>
                  </a:lvl4pPr>
                  <a:lvl5pPr marL="2057400" indent="-228600" defTabSz="449263" eaLnBrk="0" hangingPunct="0">
                    <a:tabLst>
                      <a:tab pos="723900" algn="l"/>
                      <a:tab pos="1447800" algn="l"/>
                    </a:tabLst>
                    <a:defRPr sz="2400">
                      <a:solidFill>
                        <a:schemeClr val="tx1"/>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723900" algn="l"/>
                      <a:tab pos="1447800" algn="l"/>
                    </a:tabLst>
                    <a:defRPr sz="2400">
                      <a:solidFill>
                        <a:schemeClr val="tx1"/>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723900" algn="l"/>
                      <a:tab pos="1447800" algn="l"/>
                    </a:tabLst>
                    <a:defRPr sz="2400">
                      <a:solidFill>
                        <a:schemeClr val="tx1"/>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723900" algn="l"/>
                      <a:tab pos="1447800" algn="l"/>
                    </a:tabLst>
                    <a:defRPr sz="2400">
                      <a:solidFill>
                        <a:schemeClr val="tx1"/>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723900" algn="l"/>
                      <a:tab pos="1447800" algn="l"/>
                    </a:tabLst>
                    <a:defRPr sz="2400">
                      <a:solidFill>
                        <a:schemeClr val="tx1"/>
                      </a:solidFill>
                      <a:latin typeface="Calibri" panose="020F0502020204030204" pitchFamily="34" charset="0"/>
                      <a:ea typeface="ＭＳ Ｐゴシック" panose="020B0600070205080204" pitchFamily="34" charset="-128"/>
                    </a:defRPr>
                  </a:lvl9pPr>
                </a:lstStyle>
                <a:p>
                  <a:pPr eaLnBrk="1">
                    <a:lnSpc>
                      <a:spcPct val="94000"/>
                    </a:lnSpc>
                    <a:buClr>
                      <a:srgbClr val="000000"/>
                    </a:buClr>
                    <a:buSzPct val="45000"/>
                    <a:buFont typeface="Wingdings" pitchFamily="2" charset="2"/>
                    <a:buNone/>
                  </a:pPr>
                  <a:r>
                    <a:rPr lang="en-GB" altLang="en-US" sz="1800" b="1">
                      <a:solidFill>
                        <a:srgbClr val="000000"/>
                      </a:solidFill>
                      <a:latin typeface="Courier New" panose="02070309020205020404" pitchFamily="49" charset="0"/>
                      <a:cs typeface="Arial" panose="020B0604020202020204" pitchFamily="34" charset="0"/>
                    </a:rPr>
                    <a:t>C V E Y L C</a:t>
                  </a:r>
                </a:p>
              </p:txBody>
            </p:sp>
            <p:sp>
              <p:nvSpPr>
                <p:cNvPr id="38953" name="Text Box 50">
                  <a:extLst>
                    <a:ext uri="{FF2B5EF4-FFF2-40B4-BE49-F238E27FC236}">
                      <a16:creationId xmlns:a16="http://schemas.microsoft.com/office/drawing/2014/main" id="{AD1C602C-12FD-2E47-AD5F-6522F12B4DF5}"/>
                    </a:ext>
                  </a:extLst>
                </p:cNvPr>
                <p:cNvSpPr txBox="1">
                  <a:spLocks noChangeArrowheads="1"/>
                </p:cNvSpPr>
                <p:nvPr/>
              </p:nvSpPr>
              <p:spPr bwMode="auto">
                <a:xfrm>
                  <a:off x="4983" y="2281"/>
                  <a:ext cx="916" cy="2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0" tIns="0" rIns="0" bIns="0">
                  <a:spAutoFit/>
                </a:bodyPr>
                <a:lstStyle>
                  <a:lvl1pPr defTabSz="449263" eaLnBrk="0" hangingPunct="0">
                    <a:tabLst>
                      <a:tab pos="723900" algn="l"/>
                    </a:tabLst>
                    <a:defRPr sz="2400">
                      <a:solidFill>
                        <a:schemeClr val="tx1"/>
                      </a:solidFill>
                      <a:latin typeface="Calibri" panose="020F0502020204030204" pitchFamily="34" charset="0"/>
                      <a:ea typeface="ＭＳ Ｐゴシック" panose="020B0600070205080204" pitchFamily="34" charset="-128"/>
                    </a:defRPr>
                  </a:lvl1pPr>
                  <a:lvl2pPr marL="742950" indent="-285750" defTabSz="449263" eaLnBrk="0" hangingPunct="0">
                    <a:tabLst>
                      <a:tab pos="723900" algn="l"/>
                    </a:tabLst>
                    <a:defRPr sz="2400">
                      <a:solidFill>
                        <a:schemeClr val="tx1"/>
                      </a:solidFill>
                      <a:latin typeface="Calibri" panose="020F0502020204030204" pitchFamily="34" charset="0"/>
                      <a:ea typeface="ＭＳ Ｐゴシック" panose="020B0600070205080204" pitchFamily="34" charset="-128"/>
                    </a:defRPr>
                  </a:lvl2pPr>
                  <a:lvl3pPr marL="1143000" indent="-228600" defTabSz="449263" eaLnBrk="0" hangingPunct="0">
                    <a:tabLst>
                      <a:tab pos="723900"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defTabSz="449263" eaLnBrk="0" hangingPunct="0">
                    <a:tabLst>
                      <a:tab pos="723900" algn="l"/>
                    </a:tabLst>
                    <a:defRPr sz="2400">
                      <a:solidFill>
                        <a:schemeClr val="tx1"/>
                      </a:solidFill>
                      <a:latin typeface="Calibri" panose="020F0502020204030204" pitchFamily="34" charset="0"/>
                      <a:ea typeface="ＭＳ Ｐゴシック" panose="020B0600070205080204" pitchFamily="34" charset="-128"/>
                    </a:defRPr>
                  </a:lvl4pPr>
                  <a:lvl5pPr marL="2057400" indent="-228600" defTabSz="449263" eaLnBrk="0" hangingPunct="0">
                    <a:tabLst>
                      <a:tab pos="723900" algn="l"/>
                    </a:tabLst>
                    <a:defRPr sz="2400">
                      <a:solidFill>
                        <a:schemeClr val="tx1"/>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723900" algn="l"/>
                    </a:tabLst>
                    <a:defRPr sz="2400">
                      <a:solidFill>
                        <a:schemeClr val="tx1"/>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723900" algn="l"/>
                    </a:tabLst>
                    <a:defRPr sz="2400">
                      <a:solidFill>
                        <a:schemeClr val="tx1"/>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723900" algn="l"/>
                    </a:tabLst>
                    <a:defRPr sz="2400">
                      <a:solidFill>
                        <a:schemeClr val="tx1"/>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723900" algn="l"/>
                    </a:tabLst>
                    <a:defRPr sz="2400">
                      <a:solidFill>
                        <a:schemeClr val="tx1"/>
                      </a:solidFill>
                      <a:latin typeface="Calibri" panose="020F0502020204030204" pitchFamily="34" charset="0"/>
                      <a:ea typeface="ＭＳ Ｐゴシック" panose="020B0600070205080204" pitchFamily="34" charset="-128"/>
                    </a:defRPr>
                  </a:lvl9pPr>
                </a:lstStyle>
                <a:p>
                  <a:pPr eaLnBrk="1">
                    <a:lnSpc>
                      <a:spcPct val="93000"/>
                    </a:lnSpc>
                    <a:buClr>
                      <a:srgbClr val="000000"/>
                    </a:buClr>
                    <a:buSzPct val="45000"/>
                    <a:buFont typeface="Wingdings" pitchFamily="2" charset="2"/>
                    <a:buNone/>
                  </a:pPr>
                  <a:r>
                    <a:rPr lang="en-GB" altLang="en-US" dirty="0">
                      <a:solidFill>
                        <a:srgbClr val="000000"/>
                      </a:solidFill>
                      <a:latin typeface="Comic Sans MS" panose="030F0902030302020204" pitchFamily="66" charset="0"/>
                      <a:cs typeface="Arial" panose="020B0604020202020204" pitchFamily="34" charset="0"/>
                    </a:rPr>
                    <a:t>Score = 9 </a:t>
                  </a:r>
                </a:p>
              </p:txBody>
            </p:sp>
          </p:grpSp>
          <p:sp>
            <p:nvSpPr>
              <p:cNvPr id="38947" name="Line 51">
                <a:extLst>
                  <a:ext uri="{FF2B5EF4-FFF2-40B4-BE49-F238E27FC236}">
                    <a16:creationId xmlns:a16="http://schemas.microsoft.com/office/drawing/2014/main" id="{C207AEF8-BCD5-5049-9E2B-8A79A34C25C6}"/>
                  </a:ext>
                </a:extLst>
              </p:cNvPr>
              <p:cNvSpPr>
                <a:spLocks noChangeShapeType="1"/>
              </p:cNvSpPr>
              <p:nvPr/>
            </p:nvSpPr>
            <p:spPr bwMode="auto">
              <a:xfrm>
                <a:off x="2267" y="2675"/>
                <a:ext cx="353" cy="1"/>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pSp>
        <p:sp>
          <p:nvSpPr>
            <p:cNvPr id="38945" name="Text Box 52">
              <a:extLst>
                <a:ext uri="{FF2B5EF4-FFF2-40B4-BE49-F238E27FC236}">
                  <a16:creationId xmlns:a16="http://schemas.microsoft.com/office/drawing/2014/main" id="{BFF8B156-50E2-034D-8CBF-362D00CB5115}"/>
                </a:ext>
              </a:extLst>
            </p:cNvPr>
            <p:cNvSpPr txBox="1">
              <a:spLocks noChangeArrowheads="1"/>
            </p:cNvSpPr>
            <p:nvPr/>
          </p:nvSpPr>
          <p:spPr bwMode="auto">
            <a:xfrm>
              <a:off x="2744" y="2804"/>
              <a:ext cx="2404" cy="1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spAutoFit/>
            </a:bodyPr>
            <a:lstStyle>
              <a:lvl1pPr defTabSz="449263" eaLnBrk="0" hangingPunct="0">
                <a:tabLst>
                  <a:tab pos="723900" algn="l"/>
                  <a:tab pos="1447800" algn="l"/>
                  <a:tab pos="2171700" algn="l"/>
                  <a:tab pos="2895600" algn="l"/>
                  <a:tab pos="3619500" algn="l"/>
                </a:tabLst>
                <a:defRPr sz="2400">
                  <a:solidFill>
                    <a:schemeClr val="tx1"/>
                  </a:solidFill>
                  <a:latin typeface="Calibri" panose="020F0502020204030204" pitchFamily="34" charset="0"/>
                  <a:ea typeface="ＭＳ Ｐゴシック" panose="020B0600070205080204" pitchFamily="34" charset="-128"/>
                </a:defRPr>
              </a:lvl1pPr>
              <a:lvl2pPr marL="742950" indent="-285750" defTabSz="449263" eaLnBrk="0" hangingPunct="0">
                <a:tabLst>
                  <a:tab pos="723900" algn="l"/>
                  <a:tab pos="1447800" algn="l"/>
                  <a:tab pos="2171700" algn="l"/>
                  <a:tab pos="2895600" algn="l"/>
                  <a:tab pos="3619500" algn="l"/>
                </a:tabLst>
                <a:defRPr sz="2400">
                  <a:solidFill>
                    <a:schemeClr val="tx1"/>
                  </a:solidFill>
                  <a:latin typeface="Calibri" panose="020F0502020204030204" pitchFamily="34" charset="0"/>
                  <a:ea typeface="ＭＳ Ｐゴシック" panose="020B0600070205080204" pitchFamily="34" charset="-128"/>
                </a:defRPr>
              </a:lvl2pPr>
              <a:lvl3pPr marL="1143000" indent="-228600" defTabSz="449263" eaLnBrk="0" hangingPunct="0">
                <a:tabLst>
                  <a:tab pos="723900" algn="l"/>
                  <a:tab pos="1447800" algn="l"/>
                  <a:tab pos="2171700" algn="l"/>
                  <a:tab pos="2895600" algn="l"/>
                  <a:tab pos="3619500"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defTabSz="449263" eaLnBrk="0" hangingPunct="0">
                <a:tabLst>
                  <a:tab pos="723900" algn="l"/>
                  <a:tab pos="1447800" algn="l"/>
                  <a:tab pos="2171700" algn="l"/>
                  <a:tab pos="2895600" algn="l"/>
                  <a:tab pos="3619500" algn="l"/>
                </a:tabLst>
                <a:defRPr sz="2400">
                  <a:solidFill>
                    <a:schemeClr val="tx1"/>
                  </a:solidFill>
                  <a:latin typeface="Calibri" panose="020F0502020204030204" pitchFamily="34" charset="0"/>
                  <a:ea typeface="ＭＳ Ｐゴシック" panose="020B0600070205080204" pitchFamily="34" charset="-128"/>
                </a:defRPr>
              </a:lvl4pPr>
              <a:lvl5pPr marL="2057400" indent="-228600" defTabSz="449263" eaLnBrk="0" hangingPunct="0">
                <a:tabLst>
                  <a:tab pos="723900" algn="l"/>
                  <a:tab pos="1447800" algn="l"/>
                  <a:tab pos="2171700" algn="l"/>
                  <a:tab pos="2895600" algn="l"/>
                  <a:tab pos="3619500" algn="l"/>
                </a:tabLst>
                <a:defRPr sz="2400">
                  <a:solidFill>
                    <a:schemeClr val="tx1"/>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Lst>
                <a:defRPr sz="2400">
                  <a:solidFill>
                    <a:schemeClr val="tx1"/>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Lst>
                <a:defRPr sz="2400">
                  <a:solidFill>
                    <a:schemeClr val="tx1"/>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Lst>
                <a:defRPr sz="2400">
                  <a:solidFill>
                    <a:schemeClr val="tx1"/>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Lst>
                <a:defRPr sz="2400">
                  <a:solidFill>
                    <a:schemeClr val="tx1"/>
                  </a:solidFill>
                  <a:latin typeface="Calibri" panose="020F0502020204030204" pitchFamily="34" charset="0"/>
                  <a:ea typeface="ＭＳ Ｐゴシック" panose="020B0600070205080204" pitchFamily="34" charset="-128"/>
                </a:defRPr>
              </a:lvl9pPr>
            </a:lstStyle>
            <a:p>
              <a:pPr eaLnBrk="1">
                <a:lnSpc>
                  <a:spcPct val="94000"/>
                </a:lnSpc>
                <a:buClr>
                  <a:srgbClr val="000000"/>
                </a:buClr>
                <a:buSzPct val="45000"/>
                <a:buFont typeface="Wingdings" pitchFamily="2" charset="2"/>
                <a:buNone/>
              </a:pPr>
              <a:r>
                <a:rPr lang="en-GB" altLang="en-US" sz="1400">
                  <a:solidFill>
                    <a:srgbClr val="FF0000"/>
                  </a:solidFill>
                  <a:latin typeface="Courier New" panose="02070309020205020404" pitchFamily="49" charset="0"/>
                  <a:cs typeface="Arial" panose="020B0604020202020204" pitchFamily="34" charset="0"/>
                </a:rPr>
                <a:t>Score    9 -3 -2 7 -11 9</a:t>
              </a:r>
            </a:p>
          </p:txBody>
        </p:sp>
      </p:grpSp>
      <p:graphicFrame>
        <p:nvGraphicFramePr>
          <p:cNvPr id="38930" name="Object 2">
            <a:extLst>
              <a:ext uri="{FF2B5EF4-FFF2-40B4-BE49-F238E27FC236}">
                <a16:creationId xmlns:a16="http://schemas.microsoft.com/office/drawing/2014/main" id="{1826AD68-5515-A042-ACBB-0E327903783C}"/>
              </a:ext>
            </a:extLst>
          </p:cNvPr>
          <p:cNvGraphicFramePr>
            <a:graphicFrameLocks noChangeAspect="1"/>
          </p:cNvGraphicFramePr>
          <p:nvPr>
            <p:extLst>
              <p:ext uri="{D42A27DB-BD31-4B8C-83A1-F6EECF244321}">
                <p14:modId xmlns:p14="http://schemas.microsoft.com/office/powerpoint/2010/main" val="3764680951"/>
              </p:ext>
            </p:extLst>
          </p:nvPr>
        </p:nvGraphicFramePr>
        <p:xfrm>
          <a:off x="3006725" y="4758226"/>
          <a:ext cx="4348163" cy="1814512"/>
        </p:xfrm>
        <a:graphic>
          <a:graphicData uri="http://schemas.openxmlformats.org/presentationml/2006/ole">
            <mc:AlternateContent xmlns:mc="http://schemas.openxmlformats.org/markup-compatibility/2006">
              <mc:Choice xmlns:v="urn:schemas-microsoft-com:vml" Requires="v">
                <p:oleObj r:id="rId2" imgW="1924050" imgH="1479550" progId="">
                  <p:embed/>
                </p:oleObj>
              </mc:Choice>
              <mc:Fallback>
                <p:oleObj r:id="rId2" imgW="1924050" imgH="1479550" progId="">
                  <p:embed/>
                  <p:pic>
                    <p:nvPicPr>
                      <p:cNvPr id="38930" name="Object 2">
                        <a:extLst>
                          <a:ext uri="{FF2B5EF4-FFF2-40B4-BE49-F238E27FC236}">
                            <a16:creationId xmlns:a16="http://schemas.microsoft.com/office/drawing/2014/main" id="{1826AD68-5515-A042-ACBB-0E32790378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6725" y="4758226"/>
                        <a:ext cx="4348163" cy="1814512"/>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alpha val="74997"/>
                                </a:srgbClr>
                              </a:outerShdw>
                            </a:effectLst>
                          </a14:hiddenEffects>
                        </a:ext>
                      </a:extLst>
                    </p:spPr>
                  </p:pic>
                </p:oleObj>
              </mc:Fallback>
            </mc:AlternateContent>
          </a:graphicData>
        </a:graphic>
      </p:graphicFrame>
      <p:sp>
        <p:nvSpPr>
          <p:cNvPr id="38931" name="Text Box 54">
            <a:extLst>
              <a:ext uri="{FF2B5EF4-FFF2-40B4-BE49-F238E27FC236}">
                <a16:creationId xmlns:a16="http://schemas.microsoft.com/office/drawing/2014/main" id="{80D390A9-9B03-2948-99D7-C3A7390522CE}"/>
              </a:ext>
            </a:extLst>
          </p:cNvPr>
          <p:cNvSpPr txBox="1">
            <a:spLocks noChangeArrowheads="1"/>
          </p:cNvSpPr>
          <p:nvPr/>
        </p:nvSpPr>
        <p:spPr bwMode="auto">
          <a:xfrm>
            <a:off x="4343400" y="5790101"/>
            <a:ext cx="3387725" cy="3259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91" tIns="46795" rIns="89991" bIns="46795">
            <a:spAutoFit/>
          </a:bodyPr>
          <a:lstStyle>
            <a:lvl1pPr defTabSz="449263" eaLnBrk="0" hangingPunct="0">
              <a:tabLst>
                <a:tab pos="723900" algn="l"/>
                <a:tab pos="1447800" algn="l"/>
                <a:tab pos="2171700" algn="l"/>
              </a:tabLst>
              <a:defRPr sz="2400">
                <a:solidFill>
                  <a:schemeClr val="tx1"/>
                </a:solidFill>
                <a:latin typeface="Calibri" panose="020F0502020204030204" pitchFamily="34" charset="0"/>
                <a:ea typeface="ＭＳ Ｐゴシック" panose="020B0600070205080204" pitchFamily="34" charset="-128"/>
              </a:defRPr>
            </a:lvl1pPr>
            <a:lvl2pPr marL="742950" indent="-285750" defTabSz="449263" eaLnBrk="0" hangingPunct="0">
              <a:tabLst>
                <a:tab pos="723900" algn="l"/>
                <a:tab pos="1447800" algn="l"/>
                <a:tab pos="2171700" algn="l"/>
              </a:tabLst>
              <a:defRPr sz="2400">
                <a:solidFill>
                  <a:schemeClr val="tx1"/>
                </a:solidFill>
                <a:latin typeface="Calibri" panose="020F0502020204030204" pitchFamily="34" charset="0"/>
                <a:ea typeface="ＭＳ Ｐゴシック" panose="020B0600070205080204" pitchFamily="34" charset="-128"/>
              </a:defRPr>
            </a:lvl2pPr>
            <a:lvl3pPr marL="1143000" indent="-228600" defTabSz="449263" eaLnBrk="0" hangingPunct="0">
              <a:tabLst>
                <a:tab pos="723900" algn="l"/>
                <a:tab pos="1447800" algn="l"/>
                <a:tab pos="2171700"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defTabSz="449263" eaLnBrk="0" hangingPunct="0">
              <a:tabLst>
                <a:tab pos="723900" algn="l"/>
                <a:tab pos="1447800" algn="l"/>
                <a:tab pos="2171700" algn="l"/>
              </a:tabLst>
              <a:defRPr sz="2400">
                <a:solidFill>
                  <a:schemeClr val="tx1"/>
                </a:solidFill>
                <a:latin typeface="Calibri" panose="020F0502020204030204" pitchFamily="34" charset="0"/>
                <a:ea typeface="ＭＳ Ｐゴシック" panose="020B0600070205080204" pitchFamily="34" charset="-128"/>
              </a:defRPr>
            </a:lvl4pPr>
            <a:lvl5pPr marL="2057400" indent="-228600" defTabSz="449263" eaLnBrk="0" hangingPunct="0">
              <a:tabLst>
                <a:tab pos="723900" algn="l"/>
                <a:tab pos="1447800" algn="l"/>
                <a:tab pos="2171700" algn="l"/>
              </a:tabLst>
              <a:defRPr sz="2400">
                <a:solidFill>
                  <a:schemeClr val="tx1"/>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723900" algn="l"/>
                <a:tab pos="1447800" algn="l"/>
                <a:tab pos="2171700" algn="l"/>
              </a:tabLst>
              <a:defRPr sz="2400">
                <a:solidFill>
                  <a:schemeClr val="tx1"/>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723900" algn="l"/>
                <a:tab pos="1447800" algn="l"/>
                <a:tab pos="2171700" algn="l"/>
              </a:tabLst>
              <a:defRPr sz="2400">
                <a:solidFill>
                  <a:schemeClr val="tx1"/>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723900" algn="l"/>
                <a:tab pos="1447800" algn="l"/>
                <a:tab pos="2171700" algn="l"/>
              </a:tabLst>
              <a:defRPr sz="2400">
                <a:solidFill>
                  <a:schemeClr val="tx1"/>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723900" algn="l"/>
                <a:tab pos="1447800" algn="l"/>
                <a:tab pos="2171700" algn="l"/>
              </a:tabLst>
              <a:defRPr sz="2400">
                <a:solidFill>
                  <a:schemeClr val="tx1"/>
                </a:solidFill>
                <a:latin typeface="Calibri" panose="020F0502020204030204" pitchFamily="34" charset="0"/>
                <a:ea typeface="ＭＳ Ｐゴシック" panose="020B0600070205080204" pitchFamily="34" charset="-128"/>
              </a:defRPr>
            </a:lvl9pPr>
          </a:lstStyle>
          <a:p>
            <a:pPr eaLnBrk="1">
              <a:lnSpc>
                <a:spcPct val="94000"/>
              </a:lnSpc>
              <a:buClr>
                <a:srgbClr val="000000"/>
              </a:buClr>
              <a:buSzPct val="45000"/>
              <a:buFont typeface="Wingdings" pitchFamily="2" charset="2"/>
              <a:buNone/>
            </a:pPr>
            <a:r>
              <a:rPr lang="en-GB" altLang="en-US" sz="1600" b="1" dirty="0">
                <a:solidFill>
                  <a:srgbClr val="FF0000"/>
                </a:solidFill>
                <a:latin typeface="Lucida Console" panose="020B0609040504020204" pitchFamily="49" charset="0"/>
                <a:cs typeface="Arial" panose="020B0604020202020204" pitchFamily="34" charset="0"/>
              </a:rPr>
              <a:t>Alignment score (20)</a:t>
            </a:r>
          </a:p>
        </p:txBody>
      </p:sp>
      <p:sp>
        <p:nvSpPr>
          <p:cNvPr id="38932" name="Text Box 55">
            <a:extLst>
              <a:ext uri="{FF2B5EF4-FFF2-40B4-BE49-F238E27FC236}">
                <a16:creationId xmlns:a16="http://schemas.microsoft.com/office/drawing/2014/main" id="{F19A7D06-28F6-A948-84FD-ED859841B2F5}"/>
              </a:ext>
            </a:extLst>
          </p:cNvPr>
          <p:cNvSpPr txBox="1">
            <a:spLocks noChangeArrowheads="1"/>
          </p:cNvSpPr>
          <p:nvPr/>
        </p:nvSpPr>
        <p:spPr bwMode="auto">
          <a:xfrm>
            <a:off x="4725988" y="4929676"/>
            <a:ext cx="2436812" cy="552450"/>
          </a:xfrm>
          <a:prstGeom prst="rect">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lIns="89991" tIns="46795" rIns="89991" bIns="46795">
            <a:spAutoFit/>
          </a:bodyPr>
          <a:lstStyle>
            <a:lvl1pPr defTabSz="449263" eaLnBrk="0" hangingPunct="0">
              <a:tabLst>
                <a:tab pos="723900" algn="l"/>
                <a:tab pos="1447800" algn="l"/>
              </a:tabLst>
              <a:defRPr sz="2400">
                <a:solidFill>
                  <a:schemeClr val="tx1"/>
                </a:solidFill>
                <a:latin typeface="Calibri" panose="020F0502020204030204" pitchFamily="34" charset="0"/>
                <a:ea typeface="ＭＳ Ｐゴシック" panose="020B0600070205080204" pitchFamily="34" charset="-128"/>
              </a:defRPr>
            </a:lvl1pPr>
            <a:lvl2pPr marL="742950" indent="-285750" defTabSz="449263" eaLnBrk="0" hangingPunct="0">
              <a:tabLst>
                <a:tab pos="723900" algn="l"/>
                <a:tab pos="1447800" algn="l"/>
              </a:tabLst>
              <a:defRPr sz="2400">
                <a:solidFill>
                  <a:schemeClr val="tx1"/>
                </a:solidFill>
                <a:latin typeface="Calibri" panose="020F0502020204030204" pitchFamily="34" charset="0"/>
                <a:ea typeface="ＭＳ Ｐゴシック" panose="020B0600070205080204" pitchFamily="34" charset="-128"/>
              </a:defRPr>
            </a:lvl2pPr>
            <a:lvl3pPr marL="1143000" indent="-228600" defTabSz="449263" eaLnBrk="0" hangingPunct="0">
              <a:tabLst>
                <a:tab pos="723900" algn="l"/>
                <a:tab pos="1447800"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defTabSz="449263" eaLnBrk="0" hangingPunct="0">
              <a:tabLst>
                <a:tab pos="723900" algn="l"/>
                <a:tab pos="1447800" algn="l"/>
              </a:tabLst>
              <a:defRPr sz="2400">
                <a:solidFill>
                  <a:schemeClr val="tx1"/>
                </a:solidFill>
                <a:latin typeface="Calibri" panose="020F0502020204030204" pitchFamily="34" charset="0"/>
                <a:ea typeface="ＭＳ Ｐゴシック" panose="020B0600070205080204" pitchFamily="34" charset="-128"/>
              </a:defRPr>
            </a:lvl4pPr>
            <a:lvl5pPr marL="2057400" indent="-228600" defTabSz="449263" eaLnBrk="0" hangingPunct="0">
              <a:tabLst>
                <a:tab pos="723900" algn="l"/>
                <a:tab pos="1447800" algn="l"/>
              </a:tabLst>
              <a:defRPr sz="2400">
                <a:solidFill>
                  <a:schemeClr val="tx1"/>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723900" algn="l"/>
                <a:tab pos="1447800" algn="l"/>
              </a:tabLst>
              <a:defRPr sz="2400">
                <a:solidFill>
                  <a:schemeClr val="tx1"/>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723900" algn="l"/>
                <a:tab pos="1447800" algn="l"/>
              </a:tabLst>
              <a:defRPr sz="2400">
                <a:solidFill>
                  <a:schemeClr val="tx1"/>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723900" algn="l"/>
                <a:tab pos="1447800" algn="l"/>
              </a:tabLst>
              <a:defRPr sz="2400">
                <a:solidFill>
                  <a:schemeClr val="tx1"/>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723900" algn="l"/>
                <a:tab pos="1447800" algn="l"/>
              </a:tabLst>
              <a:defRPr sz="2400">
                <a:solidFill>
                  <a:schemeClr val="tx1"/>
                </a:solidFill>
                <a:latin typeface="Calibri" panose="020F0502020204030204" pitchFamily="34" charset="0"/>
                <a:ea typeface="ＭＳ Ｐゴシック" panose="020B0600070205080204" pitchFamily="34" charset="-128"/>
              </a:defRPr>
            </a:lvl9pPr>
          </a:lstStyle>
          <a:p>
            <a:pPr eaLnBrk="1">
              <a:lnSpc>
                <a:spcPct val="94000"/>
              </a:lnSpc>
              <a:buClr>
                <a:srgbClr val="000000"/>
              </a:buClr>
              <a:buSzPct val="45000"/>
              <a:buFont typeface="Wingdings" pitchFamily="2" charset="2"/>
              <a:buNone/>
            </a:pPr>
            <a:r>
              <a:rPr lang="en-GB" altLang="en-US" sz="1600" b="1" dirty="0">
                <a:solidFill>
                  <a:srgbClr val="00CC99"/>
                </a:solidFill>
                <a:latin typeface="Lucida Console" panose="020B0609040504020204" pitchFamily="49" charset="0"/>
                <a:cs typeface="Arial" panose="020B0604020202020204" pitchFamily="34" charset="0"/>
              </a:rPr>
              <a:t>Random score distribution</a:t>
            </a:r>
          </a:p>
        </p:txBody>
      </p:sp>
      <p:sp>
        <p:nvSpPr>
          <p:cNvPr id="38933" name="Line 56">
            <a:extLst>
              <a:ext uri="{FF2B5EF4-FFF2-40B4-BE49-F238E27FC236}">
                <a16:creationId xmlns:a16="http://schemas.microsoft.com/office/drawing/2014/main" id="{E159C183-29E5-0F4D-B784-964A7D29EAE2}"/>
              </a:ext>
            </a:extLst>
          </p:cNvPr>
          <p:cNvSpPr>
            <a:spLocks noChangeShapeType="1"/>
          </p:cNvSpPr>
          <p:nvPr/>
        </p:nvSpPr>
        <p:spPr bwMode="auto">
          <a:xfrm flipH="1">
            <a:off x="4445000" y="5345601"/>
            <a:ext cx="261938" cy="285750"/>
          </a:xfrm>
          <a:prstGeom prst="line">
            <a:avLst/>
          </a:prstGeom>
          <a:noFill/>
          <a:ln w="9360">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8934" name="AutoShape 57">
            <a:extLst>
              <a:ext uri="{FF2B5EF4-FFF2-40B4-BE49-F238E27FC236}">
                <a16:creationId xmlns:a16="http://schemas.microsoft.com/office/drawing/2014/main" id="{FDC66263-3F10-6442-9F3D-90B93151AEC9}"/>
              </a:ext>
            </a:extLst>
          </p:cNvPr>
          <p:cNvSpPr>
            <a:spLocks noChangeArrowheads="1"/>
          </p:cNvSpPr>
          <p:nvPr/>
        </p:nvSpPr>
        <p:spPr bwMode="auto">
          <a:xfrm>
            <a:off x="6588125" y="6080613"/>
            <a:ext cx="309563" cy="279400"/>
          </a:xfrm>
          <a:prstGeom prst="roundRect">
            <a:avLst>
              <a:gd name="adj" fmla="val 565"/>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8935" name="AutoShape 58">
            <a:extLst>
              <a:ext uri="{FF2B5EF4-FFF2-40B4-BE49-F238E27FC236}">
                <a16:creationId xmlns:a16="http://schemas.microsoft.com/office/drawing/2014/main" id="{7CB5C9D3-B363-4943-AF2B-5B32B48FABC1}"/>
              </a:ext>
            </a:extLst>
          </p:cNvPr>
          <p:cNvSpPr>
            <a:spLocks noChangeArrowheads="1"/>
          </p:cNvSpPr>
          <p:nvPr/>
        </p:nvSpPr>
        <p:spPr bwMode="auto">
          <a:xfrm>
            <a:off x="3490913" y="6440976"/>
            <a:ext cx="4370387" cy="279400"/>
          </a:xfrm>
          <a:prstGeom prst="roundRect">
            <a:avLst>
              <a:gd name="adj" fmla="val 565"/>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8936" name="AutoShape 59">
            <a:extLst>
              <a:ext uri="{FF2B5EF4-FFF2-40B4-BE49-F238E27FC236}">
                <a16:creationId xmlns:a16="http://schemas.microsoft.com/office/drawing/2014/main" id="{D2781D20-3CBF-204F-B613-E9DAAACA14B0}"/>
              </a:ext>
            </a:extLst>
          </p:cNvPr>
          <p:cNvSpPr>
            <a:spLocks noChangeArrowheads="1"/>
          </p:cNvSpPr>
          <p:nvPr/>
        </p:nvSpPr>
        <p:spPr bwMode="auto">
          <a:xfrm>
            <a:off x="2998788" y="4743938"/>
            <a:ext cx="404812" cy="1671638"/>
          </a:xfrm>
          <a:prstGeom prst="roundRect">
            <a:avLst>
              <a:gd name="adj" fmla="val 394"/>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8937" name="Line 60">
            <a:extLst>
              <a:ext uri="{FF2B5EF4-FFF2-40B4-BE49-F238E27FC236}">
                <a16:creationId xmlns:a16="http://schemas.microsoft.com/office/drawing/2014/main" id="{7E12D66B-297B-6A41-A01E-A6FAF13A2BA2}"/>
              </a:ext>
            </a:extLst>
          </p:cNvPr>
          <p:cNvSpPr>
            <a:spLocks noChangeShapeType="1"/>
          </p:cNvSpPr>
          <p:nvPr/>
        </p:nvSpPr>
        <p:spPr bwMode="auto">
          <a:xfrm flipH="1">
            <a:off x="5106988" y="6080613"/>
            <a:ext cx="4762" cy="244475"/>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8938" name="Text Box 61">
            <a:extLst>
              <a:ext uri="{FF2B5EF4-FFF2-40B4-BE49-F238E27FC236}">
                <a16:creationId xmlns:a16="http://schemas.microsoft.com/office/drawing/2014/main" id="{6471FD26-6D46-DA4F-85C1-93275077881B}"/>
              </a:ext>
            </a:extLst>
          </p:cNvPr>
          <p:cNvSpPr txBox="1">
            <a:spLocks noChangeArrowheads="1"/>
          </p:cNvSpPr>
          <p:nvPr/>
        </p:nvSpPr>
        <p:spPr bwMode="auto">
          <a:xfrm rot="16260000">
            <a:off x="2664939" y="5504159"/>
            <a:ext cx="918521" cy="2432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0" tIns="0" rIns="0" bIns="0">
            <a:spAutoFit/>
          </a:bodyPr>
          <a:lstStyle>
            <a:lvl1pPr defTabSz="449263"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defTabSz="449263"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defTabSz="449263"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defTabSz="449263"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defTabSz="449263"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a:lnSpc>
                <a:spcPct val="93000"/>
              </a:lnSpc>
              <a:buClr>
                <a:srgbClr val="000000"/>
              </a:buClr>
              <a:buSzPct val="45000"/>
              <a:buFont typeface="Wingdings" pitchFamily="2" charset="2"/>
              <a:buNone/>
            </a:pPr>
            <a:r>
              <a:rPr lang="en-GB" altLang="en-US" sz="1700" dirty="0">
                <a:solidFill>
                  <a:srgbClr val="000000"/>
                </a:solidFill>
                <a:latin typeface="Times New Roman" panose="02020603050405020304" pitchFamily="18" charset="0"/>
                <a:cs typeface="Arial" panose="020B0604020202020204" pitchFamily="34" charset="0"/>
              </a:rPr>
              <a:t>Frequency</a:t>
            </a:r>
          </a:p>
        </p:txBody>
      </p:sp>
      <p:sp>
        <p:nvSpPr>
          <p:cNvPr id="38939" name="Text Box 62">
            <a:extLst>
              <a:ext uri="{FF2B5EF4-FFF2-40B4-BE49-F238E27FC236}">
                <a16:creationId xmlns:a16="http://schemas.microsoft.com/office/drawing/2014/main" id="{546C5ED4-7E21-1149-9DDA-89858FCE6A0D}"/>
              </a:ext>
            </a:extLst>
          </p:cNvPr>
          <p:cNvSpPr txBox="1">
            <a:spLocks noChangeArrowheads="1"/>
          </p:cNvSpPr>
          <p:nvPr/>
        </p:nvSpPr>
        <p:spPr bwMode="auto">
          <a:xfrm>
            <a:off x="4994275" y="6431451"/>
            <a:ext cx="490538"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0" tIns="0" rIns="0" bIns="0">
            <a:spAutoFit/>
          </a:bodyPr>
          <a:lstStyle>
            <a:lvl1pPr defTabSz="449263"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defTabSz="449263"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defTabSz="449263"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defTabSz="449263"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defTabSz="449263"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a:lnSpc>
                <a:spcPct val="93000"/>
              </a:lnSpc>
              <a:buClr>
                <a:srgbClr val="000000"/>
              </a:buClr>
              <a:buSzPct val="45000"/>
              <a:buFont typeface="Wingdings" pitchFamily="2" charset="2"/>
              <a:buNone/>
            </a:pPr>
            <a:r>
              <a:rPr lang="en-GB" altLang="en-US" sz="1700">
                <a:solidFill>
                  <a:srgbClr val="000000"/>
                </a:solidFill>
                <a:latin typeface="Times New Roman" panose="02020603050405020304" pitchFamily="18" charset="0"/>
                <a:cs typeface="Arial" panose="020B0604020202020204" pitchFamily="34" charset="0"/>
              </a:rPr>
              <a:t>Score</a:t>
            </a:r>
          </a:p>
        </p:txBody>
      </p:sp>
      <p:grpSp>
        <p:nvGrpSpPr>
          <p:cNvPr id="9" name="Group 63">
            <a:extLst>
              <a:ext uri="{FF2B5EF4-FFF2-40B4-BE49-F238E27FC236}">
                <a16:creationId xmlns:a16="http://schemas.microsoft.com/office/drawing/2014/main" id="{D3BACED1-CC8D-5A4A-9A79-F69DA98485E4}"/>
              </a:ext>
            </a:extLst>
          </p:cNvPr>
          <p:cNvGrpSpPr>
            <a:grpSpLocks/>
          </p:cNvGrpSpPr>
          <p:nvPr/>
        </p:nvGrpSpPr>
        <p:grpSpPr bwMode="auto">
          <a:xfrm>
            <a:off x="6553200" y="3972413"/>
            <a:ext cx="2501900" cy="542925"/>
            <a:chOff x="4600" y="1749"/>
            <a:chExt cx="1576" cy="342"/>
          </a:xfrm>
        </p:grpSpPr>
        <p:sp>
          <p:nvSpPr>
            <p:cNvPr id="38942" name="AutoShape 64">
              <a:extLst>
                <a:ext uri="{FF2B5EF4-FFF2-40B4-BE49-F238E27FC236}">
                  <a16:creationId xmlns:a16="http://schemas.microsoft.com/office/drawing/2014/main" id="{5AA5B322-ED93-B94A-ADBC-6103148E14D7}"/>
                </a:ext>
              </a:extLst>
            </p:cNvPr>
            <p:cNvSpPr>
              <a:spLocks noChangeArrowheads="1"/>
            </p:cNvSpPr>
            <p:nvPr/>
          </p:nvSpPr>
          <p:spPr bwMode="auto">
            <a:xfrm>
              <a:off x="4600" y="1749"/>
              <a:ext cx="1576" cy="342"/>
            </a:xfrm>
            <a:prstGeom prst="roundRect">
              <a:avLst>
                <a:gd name="adj" fmla="val 292"/>
              </a:avLst>
            </a:prstGeom>
            <a:solidFill>
              <a:srgbClr val="FFFF00"/>
            </a:solidFill>
            <a:ln w="9525">
              <a:solidFill>
                <a:srgbClr val="000000"/>
              </a:solidFill>
              <a:round/>
              <a:headEnd/>
              <a:tailEnd/>
            </a:ln>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8943" name="Text Box 65">
              <a:extLst>
                <a:ext uri="{FF2B5EF4-FFF2-40B4-BE49-F238E27FC236}">
                  <a16:creationId xmlns:a16="http://schemas.microsoft.com/office/drawing/2014/main" id="{4DA9AD00-FDF8-BF41-9D8A-3C3EC28BEBCB}"/>
                </a:ext>
              </a:extLst>
            </p:cNvPr>
            <p:cNvSpPr txBox="1">
              <a:spLocks noChangeArrowheads="1"/>
            </p:cNvSpPr>
            <p:nvPr/>
          </p:nvSpPr>
          <p:spPr bwMode="auto">
            <a:xfrm>
              <a:off x="4668" y="1760"/>
              <a:ext cx="1445" cy="304"/>
            </a:xfrm>
            <a:prstGeom prst="rect">
              <a:avLst/>
            </a:prstGeom>
            <a:solidFill>
              <a:srgbClr val="FFFF00"/>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0" tIns="0" rIns="0" bIns="0">
              <a:spAutoFit/>
            </a:bodyPr>
            <a:lstStyle>
              <a:lvl1pPr defTabSz="449263" eaLnBrk="0" hangingPunct="0">
                <a:tabLst>
                  <a:tab pos="723900" algn="l"/>
                  <a:tab pos="1447800" algn="l"/>
                  <a:tab pos="2171700" algn="l"/>
                </a:tabLst>
                <a:defRPr sz="2400">
                  <a:solidFill>
                    <a:schemeClr val="tx1"/>
                  </a:solidFill>
                  <a:latin typeface="Calibri" panose="020F0502020204030204" pitchFamily="34" charset="0"/>
                  <a:ea typeface="ＭＳ Ｐゴシック" panose="020B0600070205080204" pitchFamily="34" charset="-128"/>
                </a:defRPr>
              </a:lvl1pPr>
              <a:lvl2pPr marL="742950" indent="-285750" defTabSz="449263" eaLnBrk="0" hangingPunct="0">
                <a:tabLst>
                  <a:tab pos="723900" algn="l"/>
                  <a:tab pos="1447800" algn="l"/>
                  <a:tab pos="2171700" algn="l"/>
                </a:tabLst>
                <a:defRPr sz="2400">
                  <a:solidFill>
                    <a:schemeClr val="tx1"/>
                  </a:solidFill>
                  <a:latin typeface="Calibri" panose="020F0502020204030204" pitchFamily="34" charset="0"/>
                  <a:ea typeface="ＭＳ Ｐゴシック" panose="020B0600070205080204" pitchFamily="34" charset="-128"/>
                </a:defRPr>
              </a:lvl2pPr>
              <a:lvl3pPr marL="1143000" indent="-228600" defTabSz="449263" eaLnBrk="0" hangingPunct="0">
                <a:tabLst>
                  <a:tab pos="723900" algn="l"/>
                  <a:tab pos="1447800" algn="l"/>
                  <a:tab pos="2171700"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defTabSz="449263" eaLnBrk="0" hangingPunct="0">
                <a:tabLst>
                  <a:tab pos="723900" algn="l"/>
                  <a:tab pos="1447800" algn="l"/>
                  <a:tab pos="2171700" algn="l"/>
                </a:tabLst>
                <a:defRPr sz="2400">
                  <a:solidFill>
                    <a:schemeClr val="tx1"/>
                  </a:solidFill>
                  <a:latin typeface="Calibri" panose="020F0502020204030204" pitchFamily="34" charset="0"/>
                  <a:ea typeface="ＭＳ Ｐゴシック" panose="020B0600070205080204" pitchFamily="34" charset="-128"/>
                </a:defRPr>
              </a:lvl4pPr>
              <a:lvl5pPr marL="2057400" indent="-228600" defTabSz="449263" eaLnBrk="0" hangingPunct="0">
                <a:tabLst>
                  <a:tab pos="723900" algn="l"/>
                  <a:tab pos="1447800" algn="l"/>
                  <a:tab pos="2171700" algn="l"/>
                </a:tabLst>
                <a:defRPr sz="2400">
                  <a:solidFill>
                    <a:schemeClr val="tx1"/>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723900" algn="l"/>
                  <a:tab pos="1447800" algn="l"/>
                  <a:tab pos="2171700" algn="l"/>
                </a:tabLst>
                <a:defRPr sz="2400">
                  <a:solidFill>
                    <a:schemeClr val="tx1"/>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723900" algn="l"/>
                  <a:tab pos="1447800" algn="l"/>
                  <a:tab pos="2171700" algn="l"/>
                </a:tabLst>
                <a:defRPr sz="2400">
                  <a:solidFill>
                    <a:schemeClr val="tx1"/>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723900" algn="l"/>
                  <a:tab pos="1447800" algn="l"/>
                  <a:tab pos="2171700" algn="l"/>
                </a:tabLst>
                <a:defRPr sz="2400">
                  <a:solidFill>
                    <a:schemeClr val="tx1"/>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723900" algn="l"/>
                  <a:tab pos="1447800" algn="l"/>
                  <a:tab pos="2171700" algn="l"/>
                </a:tabLst>
                <a:defRPr sz="2400">
                  <a:solidFill>
                    <a:schemeClr val="tx1"/>
                  </a:solidFill>
                  <a:latin typeface="Calibri" panose="020F0502020204030204" pitchFamily="34" charset="0"/>
                  <a:ea typeface="ＭＳ Ｐゴシック" panose="020B0600070205080204" pitchFamily="34" charset="-128"/>
                </a:defRPr>
              </a:lvl9pPr>
            </a:lstStyle>
            <a:p>
              <a:pPr eaLnBrk="1">
                <a:lnSpc>
                  <a:spcPct val="93000"/>
                </a:lnSpc>
                <a:buClr>
                  <a:srgbClr val="000000"/>
                </a:buClr>
                <a:buSzPct val="45000"/>
                <a:buFont typeface="Wingdings" pitchFamily="2" charset="2"/>
                <a:buNone/>
              </a:pPr>
              <a:r>
                <a:rPr lang="en-GB" altLang="en-US" sz="1700" dirty="0">
                  <a:solidFill>
                    <a:srgbClr val="000000"/>
                  </a:solidFill>
                  <a:latin typeface="Times New Roman" panose="02020603050405020304" pitchFamily="18" charset="0"/>
                  <a:cs typeface="Arial" panose="020B0604020202020204" pitchFamily="34" charset="0"/>
                </a:rPr>
                <a:t>Repeat (e.g. 10,000 times)
saving all scores</a:t>
              </a:r>
            </a:p>
          </p:txBody>
        </p:sp>
      </p:grpSp>
      <p:sp>
        <p:nvSpPr>
          <p:cNvPr id="38941" name="Line 66">
            <a:extLst>
              <a:ext uri="{FF2B5EF4-FFF2-40B4-BE49-F238E27FC236}">
                <a16:creationId xmlns:a16="http://schemas.microsoft.com/office/drawing/2014/main" id="{15375855-FE92-A142-B8C0-4012F377A8B3}"/>
              </a:ext>
            </a:extLst>
          </p:cNvPr>
          <p:cNvSpPr>
            <a:spLocks noChangeShapeType="1"/>
          </p:cNvSpPr>
          <p:nvPr/>
        </p:nvSpPr>
        <p:spPr bwMode="auto">
          <a:xfrm>
            <a:off x="304800" y="2917090"/>
            <a:ext cx="8305800" cy="0"/>
          </a:xfrm>
          <a:prstGeom prst="line">
            <a:avLst/>
          </a:prstGeom>
          <a:noFill/>
          <a:ln w="38100">
            <a:solidFill>
              <a:srgbClr val="CA00CA"/>
            </a:solidFill>
            <a:round/>
            <a:headEnd/>
            <a:tailEnd/>
          </a:ln>
          <a:extLst>
            <a:ext uri="{909E8E84-426E-40dd-AFC4-6F175D3DCCD1}">
              <a14:hiddenFill xmlns:a14="http://schemas.microsoft.com/office/drawing/2010/main" xmlns="">
                <a:noFill/>
              </a14:hiddenFill>
            </a:ext>
          </a:extLst>
        </p:spPr>
        <p:txBody>
          <a:bodyPr/>
          <a:lstStyle/>
          <a:p>
            <a:endParaRPr lang="en-US"/>
          </a:p>
        </p:txBody>
      </p:sp>
    </p:spTree>
    <p:extLst>
      <p:ext uri="{BB962C8B-B14F-4D97-AF65-F5344CB8AC3E}">
        <p14:creationId xmlns:p14="http://schemas.microsoft.com/office/powerpoint/2010/main" val="34678531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9" fill="hold" grpId="0" nodeType="clickEffect">
                                  <p:stCondLst>
                                    <p:cond delay="0"/>
                                  </p:stCondLst>
                                  <p:iterate type="lt">
                                    <p:tmPct val="100000"/>
                                  </p:iterate>
                                  <p:childTnLst>
                                    <p:set>
                                      <p:cBhvr>
                                        <p:cTn id="12" dur="1" fill="hold">
                                          <p:stCondLst>
                                            <p:cond delay="0"/>
                                          </p:stCondLst>
                                        </p:cTn>
                                        <p:tgtEl>
                                          <p:spTgt spid="101411"/>
                                        </p:tgtEl>
                                        <p:attrNameLst>
                                          <p:attrName>style.visibility</p:attrName>
                                        </p:attrNameLst>
                                      </p:cBhvr>
                                      <p:to>
                                        <p:strVal val="visible"/>
                                      </p:to>
                                    </p:set>
                                    <p:anim calcmode="lin" valueType="num">
                                      <p:cBhvr additive="base">
                                        <p:cTn id="13" dur="75" fill="hold"/>
                                        <p:tgtEl>
                                          <p:spTgt spid="101411"/>
                                        </p:tgtEl>
                                        <p:attrNameLst>
                                          <p:attrName>ppt_x</p:attrName>
                                        </p:attrNameLst>
                                      </p:cBhvr>
                                      <p:tavLst>
                                        <p:tav tm="0">
                                          <p:val>
                                            <p:strVal val="0-#ppt_w/2"/>
                                          </p:val>
                                        </p:tav>
                                        <p:tav tm="100000">
                                          <p:val>
                                            <p:strVal val="#ppt_x"/>
                                          </p:val>
                                        </p:tav>
                                      </p:tavLst>
                                    </p:anim>
                                    <p:anim calcmode="lin" valueType="num">
                                      <p:cBhvr additive="base">
                                        <p:cTn id="14" dur="75" fill="hold"/>
                                        <p:tgtEl>
                                          <p:spTgt spid="101411"/>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9" fill="hold" grpId="0" nodeType="clickEffect">
                                  <p:stCondLst>
                                    <p:cond delay="0"/>
                                  </p:stCondLst>
                                  <p:iterate type="lt">
                                    <p:tmPct val="100000"/>
                                  </p:iterate>
                                  <p:childTnLst>
                                    <p:set>
                                      <p:cBhvr>
                                        <p:cTn id="18" dur="1" fill="hold">
                                          <p:stCondLst>
                                            <p:cond delay="0"/>
                                          </p:stCondLst>
                                        </p:cTn>
                                        <p:tgtEl>
                                          <p:spTgt spid="101412"/>
                                        </p:tgtEl>
                                        <p:attrNameLst>
                                          <p:attrName>style.visibility</p:attrName>
                                        </p:attrNameLst>
                                      </p:cBhvr>
                                      <p:to>
                                        <p:strVal val="visible"/>
                                      </p:to>
                                    </p:set>
                                    <p:anim calcmode="lin" valueType="num">
                                      <p:cBhvr additive="base">
                                        <p:cTn id="19" dur="75" fill="hold"/>
                                        <p:tgtEl>
                                          <p:spTgt spid="101412"/>
                                        </p:tgtEl>
                                        <p:attrNameLst>
                                          <p:attrName>ppt_x</p:attrName>
                                        </p:attrNameLst>
                                      </p:cBhvr>
                                      <p:tavLst>
                                        <p:tav tm="0">
                                          <p:val>
                                            <p:strVal val="0-#ppt_w/2"/>
                                          </p:val>
                                        </p:tav>
                                        <p:tav tm="100000">
                                          <p:val>
                                            <p:strVal val="#ppt_x"/>
                                          </p:val>
                                        </p:tav>
                                      </p:tavLst>
                                    </p:anim>
                                    <p:anim calcmode="lin" valueType="num">
                                      <p:cBhvr additive="base">
                                        <p:cTn id="20" dur="75" fill="hold"/>
                                        <p:tgtEl>
                                          <p:spTgt spid="101412"/>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8"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slide(fromLeft)">
                                      <p:cBhvr>
                                        <p:cTn id="25" dur="500"/>
                                        <p:tgtEl>
                                          <p:spTgt spid="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32"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ox(out)">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411" grpId="0" animBg="1" autoUpdateAnimBg="0"/>
      <p:bldP spid="101412"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a:extLst>
              <a:ext uri="{FF2B5EF4-FFF2-40B4-BE49-F238E27FC236}">
                <a16:creationId xmlns:a16="http://schemas.microsoft.com/office/drawing/2014/main" id="{83BC51FE-82D2-E845-918B-20AD76CDE0BA}"/>
              </a:ext>
            </a:extLst>
          </p:cNvPr>
          <p:cNvSpPr>
            <a:spLocks noChangeArrowheads="1"/>
          </p:cNvSpPr>
          <p:nvPr/>
        </p:nvSpPr>
        <p:spPr bwMode="auto">
          <a:xfrm>
            <a:off x="0" y="1427163"/>
            <a:ext cx="2233613" cy="4116387"/>
          </a:xfrm>
          <a:prstGeom prst="rect">
            <a:avLst/>
          </a:prstGeom>
          <a:solidFill>
            <a:srgbClr val="FFB7FF">
              <a:alpha val="50195"/>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9938" name="Text Box 3">
            <a:extLst>
              <a:ext uri="{FF2B5EF4-FFF2-40B4-BE49-F238E27FC236}">
                <a16:creationId xmlns:a16="http://schemas.microsoft.com/office/drawing/2014/main" id="{FD996D72-82F5-BB49-8028-E2206CC0170F}"/>
              </a:ext>
            </a:extLst>
          </p:cNvPr>
          <p:cNvSpPr txBox="1">
            <a:spLocks noChangeArrowheads="1"/>
          </p:cNvSpPr>
          <p:nvPr/>
        </p:nvSpPr>
        <p:spPr bwMode="auto">
          <a:xfrm>
            <a:off x="152400" y="228600"/>
            <a:ext cx="8839200" cy="61555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pPr>
            <a:r>
              <a:rPr lang="en-US" altLang="en-US" b="1" dirty="0" err="1">
                <a:solidFill>
                  <a:srgbClr val="FF0000"/>
                </a:solidFill>
                <a:latin typeface="Arial" panose="020B0604020202020204" pitchFamily="34" charset="0"/>
              </a:rPr>
              <a:t>Usare</a:t>
            </a:r>
            <a:r>
              <a:rPr lang="en-US" altLang="en-US" b="1" dirty="0">
                <a:solidFill>
                  <a:srgbClr val="FF0000"/>
                </a:solidFill>
                <a:latin typeface="Arial" panose="020B0604020202020204" pitchFamily="34" charset="0"/>
              </a:rPr>
              <a:t> BLAST</a:t>
            </a:r>
          </a:p>
          <a:p>
            <a:pPr eaLnBrk="1" hangingPunct="1">
              <a:spcBef>
                <a:spcPct val="50000"/>
              </a:spcBef>
            </a:pPr>
            <a:r>
              <a:rPr lang="en-US" altLang="en-US" dirty="0">
                <a:latin typeface="Arial" panose="020B0604020202020204" pitchFamily="34" charset="0"/>
              </a:rPr>
              <a:t>	</a:t>
            </a:r>
            <a:r>
              <a:rPr lang="en-US" altLang="en-US" sz="2000" dirty="0">
                <a:latin typeface="Arial" panose="020B0604020202020204" pitchFamily="34" charset="0"/>
              </a:rPr>
              <a:t>		OPZIONI</a:t>
            </a:r>
          </a:p>
          <a:p>
            <a:pPr eaLnBrk="1" hangingPunct="1">
              <a:spcBef>
                <a:spcPct val="50000"/>
              </a:spcBef>
            </a:pPr>
            <a:endParaRPr lang="en-US" altLang="en-US" sz="2000" dirty="0">
              <a:latin typeface="Arial" panose="020B0604020202020204" pitchFamily="34" charset="0"/>
            </a:endParaRPr>
          </a:p>
          <a:p>
            <a:pPr eaLnBrk="1" hangingPunct="1">
              <a:lnSpc>
                <a:spcPct val="80000"/>
              </a:lnSpc>
            </a:pPr>
            <a:r>
              <a:rPr lang="en-US" altLang="en-US" sz="2000" dirty="0">
                <a:latin typeface="Arial" panose="020B0604020202020204" pitchFamily="34" charset="0"/>
              </a:rPr>
              <a:t>Query sequences	nucleotides</a:t>
            </a:r>
          </a:p>
          <a:p>
            <a:pPr eaLnBrk="1" hangingPunct="1">
              <a:lnSpc>
                <a:spcPct val="80000"/>
              </a:lnSpc>
            </a:pPr>
            <a:r>
              <a:rPr lang="en-US" altLang="en-US" sz="2000" dirty="0">
                <a:latin typeface="Arial" panose="020B0604020202020204" pitchFamily="34" charset="0"/>
              </a:rPr>
              <a:t>					protein</a:t>
            </a:r>
          </a:p>
          <a:p>
            <a:pPr eaLnBrk="1" hangingPunct="1">
              <a:lnSpc>
                <a:spcPct val="80000"/>
              </a:lnSpc>
            </a:pPr>
            <a:r>
              <a:rPr lang="en-US" altLang="en-US" sz="2000" dirty="0">
                <a:latin typeface="Arial" panose="020B0604020202020204" pitchFamily="34" charset="0"/>
              </a:rPr>
              <a:t>					(FASTA format, GenBank Accession numbers 							o GI numbers)</a:t>
            </a:r>
          </a:p>
          <a:p>
            <a:pPr eaLnBrk="1" hangingPunct="1">
              <a:lnSpc>
                <a:spcPct val="80000"/>
              </a:lnSpc>
            </a:pPr>
            <a:endParaRPr lang="en-US" altLang="en-US" sz="2000" dirty="0">
              <a:latin typeface="Arial" panose="020B0604020202020204" pitchFamily="34" charset="0"/>
            </a:endParaRPr>
          </a:p>
          <a:p>
            <a:pPr eaLnBrk="1" hangingPunct="1">
              <a:lnSpc>
                <a:spcPct val="80000"/>
              </a:lnSpc>
            </a:pPr>
            <a:r>
              <a:rPr lang="en-US" altLang="en-US" sz="2000" dirty="0">
                <a:latin typeface="Arial" panose="020B0604020202020204" pitchFamily="34" charset="0"/>
              </a:rPr>
              <a:t>Database			Nucleotide seq. DB</a:t>
            </a:r>
          </a:p>
          <a:p>
            <a:pPr eaLnBrk="1" hangingPunct="1">
              <a:lnSpc>
                <a:spcPct val="80000"/>
              </a:lnSpc>
            </a:pPr>
            <a:r>
              <a:rPr lang="en-US" altLang="en-US" sz="2000" dirty="0">
                <a:latin typeface="Arial" panose="020B0604020202020204" pitchFamily="34" charset="0"/>
              </a:rPr>
              <a:t>					Protein seq. DB</a:t>
            </a:r>
          </a:p>
          <a:p>
            <a:pPr eaLnBrk="1" hangingPunct="1">
              <a:lnSpc>
                <a:spcPct val="80000"/>
              </a:lnSpc>
            </a:pPr>
            <a:endParaRPr lang="en-US" altLang="en-US" sz="2000" dirty="0">
              <a:latin typeface="Arial" panose="020B0604020202020204" pitchFamily="34" charset="0"/>
            </a:endParaRPr>
          </a:p>
          <a:p>
            <a:pPr eaLnBrk="1" hangingPunct="1">
              <a:lnSpc>
                <a:spcPct val="80000"/>
              </a:lnSpc>
            </a:pPr>
            <a:r>
              <a:rPr lang="en-US" altLang="en-US" sz="2000" dirty="0">
                <a:latin typeface="Arial" panose="020B0604020202020204" pitchFamily="34" charset="0"/>
              </a:rPr>
              <a:t>Type of BLAST		</a:t>
            </a:r>
            <a:r>
              <a:rPr lang="en-GB" altLang="en-US" sz="2000" dirty="0">
                <a:latin typeface="Arial" panose="020B0604020202020204" pitchFamily="34" charset="0"/>
              </a:rPr>
              <a:t>Standard BLAST (</a:t>
            </a:r>
            <a:r>
              <a:rPr lang="en-GB" altLang="en-US" sz="2000" dirty="0" err="1">
                <a:latin typeface="Arial" panose="020B0604020202020204" pitchFamily="34" charset="0"/>
              </a:rPr>
              <a:t>blastn</a:t>
            </a:r>
            <a:r>
              <a:rPr lang="en-GB" altLang="en-US" sz="2000" dirty="0">
                <a:latin typeface="Arial" panose="020B0604020202020204" pitchFamily="34" charset="0"/>
              </a:rPr>
              <a:t>)</a:t>
            </a:r>
          </a:p>
          <a:p>
            <a:pPr eaLnBrk="1" hangingPunct="1">
              <a:lnSpc>
                <a:spcPct val="80000"/>
              </a:lnSpc>
            </a:pPr>
            <a:r>
              <a:rPr lang="en-GB" altLang="en-US" sz="2000" dirty="0">
                <a:latin typeface="Arial" panose="020B0604020202020204" pitchFamily="34" charset="0"/>
              </a:rPr>
              <a:t>					Standard protein BLAST (</a:t>
            </a:r>
            <a:r>
              <a:rPr lang="en-GB" altLang="en-US" sz="2000" dirty="0" err="1">
                <a:latin typeface="Arial" panose="020B0604020202020204" pitchFamily="34" charset="0"/>
              </a:rPr>
              <a:t>blastp</a:t>
            </a:r>
            <a:r>
              <a:rPr lang="en-GB" altLang="en-US" sz="2000" dirty="0">
                <a:latin typeface="Arial" panose="020B0604020202020204" pitchFamily="34" charset="0"/>
              </a:rPr>
              <a:t>)</a:t>
            </a:r>
          </a:p>
          <a:p>
            <a:pPr eaLnBrk="1" hangingPunct="1">
              <a:lnSpc>
                <a:spcPct val="80000"/>
              </a:lnSpc>
            </a:pPr>
            <a:r>
              <a:rPr lang="en-GB" altLang="en-US" sz="2000" dirty="0">
                <a:latin typeface="Arial" panose="020B0604020202020204" pitchFamily="34" charset="0"/>
              </a:rPr>
              <a:t>					translated blast (</a:t>
            </a:r>
            <a:r>
              <a:rPr lang="en-GB" altLang="en-US" sz="2000" dirty="0" err="1">
                <a:latin typeface="Arial" panose="020B0604020202020204" pitchFamily="34" charset="0"/>
              </a:rPr>
              <a:t>blastx</a:t>
            </a:r>
            <a:r>
              <a:rPr lang="en-GB" altLang="en-US" sz="2000" dirty="0">
                <a:latin typeface="Arial" panose="020B0604020202020204" pitchFamily="34" charset="0"/>
              </a:rPr>
              <a:t>, </a:t>
            </a:r>
            <a:r>
              <a:rPr lang="en-GB" altLang="en-US" sz="2000" dirty="0" err="1">
                <a:latin typeface="Arial" panose="020B0604020202020204" pitchFamily="34" charset="0"/>
              </a:rPr>
              <a:t>tblastn</a:t>
            </a:r>
            <a:r>
              <a:rPr lang="en-GB" altLang="en-US" sz="2000" dirty="0">
                <a:latin typeface="Arial" panose="020B0604020202020204" pitchFamily="34" charset="0"/>
              </a:rPr>
              <a:t>, </a:t>
            </a:r>
            <a:r>
              <a:rPr lang="en-GB" altLang="en-US" sz="2000" dirty="0" err="1">
                <a:latin typeface="Arial" panose="020B0604020202020204" pitchFamily="34" charset="0"/>
              </a:rPr>
              <a:t>tblastx</a:t>
            </a:r>
            <a:r>
              <a:rPr lang="en-GB" altLang="en-US" sz="2000" dirty="0">
                <a:latin typeface="Arial" panose="020B0604020202020204" pitchFamily="34" charset="0"/>
              </a:rPr>
              <a:t>)</a:t>
            </a:r>
          </a:p>
          <a:p>
            <a:r>
              <a:rPr lang="en-GB" altLang="en-US" sz="2000" dirty="0">
                <a:latin typeface="Arial" panose="020B0604020202020204" pitchFamily="34" charset="0"/>
              </a:rPr>
              <a:t>					MEGABLAST</a:t>
            </a:r>
          </a:p>
          <a:p>
            <a:r>
              <a:rPr lang="en-GB" altLang="en-US" sz="2000" dirty="0">
                <a:latin typeface="Arial" panose="020B0604020202020204" pitchFamily="34" charset="0"/>
              </a:rPr>
              <a:t>					</a:t>
            </a:r>
            <a:r>
              <a:rPr lang="en-US" altLang="en-US" sz="2000" dirty="0">
                <a:latin typeface="Arial" panose="020B0604020202020204" pitchFamily="34" charset="0"/>
              </a:rPr>
              <a:t>PSI-BLAST</a:t>
            </a:r>
          </a:p>
          <a:p>
            <a:r>
              <a:rPr lang="en-US" altLang="en-US" sz="2000" dirty="0">
                <a:latin typeface="Arial" panose="020B0604020202020204" pitchFamily="34" charset="0"/>
              </a:rPr>
              <a:t>					PHI-BLAST</a:t>
            </a:r>
          </a:p>
          <a:p>
            <a:r>
              <a:rPr lang="en-US" altLang="en-US" sz="2000" dirty="0">
                <a:latin typeface="Arial" panose="020B0604020202020204" pitchFamily="34" charset="0"/>
              </a:rPr>
              <a:t>…</a:t>
            </a:r>
          </a:p>
          <a:p>
            <a:r>
              <a:rPr lang="en-GB" altLang="en-US" dirty="0">
                <a:solidFill>
                  <a:schemeClr val="accent2"/>
                </a:solidFill>
                <a:latin typeface="Arial" panose="020B0604020202020204" pitchFamily="34" charset="0"/>
              </a:rPr>
              <a:t>Blast selection table</a:t>
            </a:r>
          </a:p>
          <a:p>
            <a:r>
              <a:rPr lang="en-GB" altLang="en-US" dirty="0">
                <a:solidFill>
                  <a:schemeClr val="accent2"/>
                </a:solidFill>
                <a:latin typeface="Arial" panose="020B0604020202020204" pitchFamily="34" charset="0"/>
              </a:rPr>
              <a:t>https://</a:t>
            </a:r>
            <a:r>
              <a:rPr lang="en-GB" altLang="en-US" dirty="0" err="1">
                <a:solidFill>
                  <a:schemeClr val="accent2"/>
                </a:solidFill>
                <a:latin typeface="Arial" panose="020B0604020202020204" pitchFamily="34" charset="0"/>
              </a:rPr>
              <a:t>www.ncbi.nlm.nih.gov</a:t>
            </a:r>
            <a:r>
              <a:rPr lang="en-GB" altLang="en-US" dirty="0">
                <a:solidFill>
                  <a:schemeClr val="accent2"/>
                </a:solidFill>
                <a:latin typeface="Arial" panose="020B0604020202020204" pitchFamily="34" charset="0"/>
              </a:rPr>
              <a:t>/blast/</a:t>
            </a:r>
            <a:r>
              <a:rPr lang="en-GB" altLang="en-US" dirty="0" err="1">
                <a:solidFill>
                  <a:schemeClr val="accent2"/>
                </a:solidFill>
                <a:latin typeface="Arial" panose="020B0604020202020204" pitchFamily="34" charset="0"/>
              </a:rPr>
              <a:t>BLAST_guide.pdf</a:t>
            </a:r>
            <a:endParaRPr lang="en-GB" altLang="en-US" dirty="0">
              <a:solidFill>
                <a:schemeClr val="accent2"/>
              </a:solidFill>
              <a:latin typeface="Arial" panose="020B0604020202020204" pitchFamily="34" charset="0"/>
            </a:endParaRPr>
          </a:p>
        </p:txBody>
      </p:sp>
      <p:grpSp>
        <p:nvGrpSpPr>
          <p:cNvPr id="39939" name="Group 4">
            <a:extLst>
              <a:ext uri="{FF2B5EF4-FFF2-40B4-BE49-F238E27FC236}">
                <a16:creationId xmlns:a16="http://schemas.microsoft.com/office/drawing/2014/main" id="{3C6AEDF3-5B48-8B49-809D-5A60AD87EFAE}"/>
              </a:ext>
            </a:extLst>
          </p:cNvPr>
          <p:cNvGrpSpPr>
            <a:grpSpLocks/>
          </p:cNvGrpSpPr>
          <p:nvPr/>
        </p:nvGrpSpPr>
        <p:grpSpPr bwMode="auto">
          <a:xfrm>
            <a:off x="0" y="0"/>
            <a:ext cx="9144000" cy="6858000"/>
            <a:chOff x="0" y="0"/>
            <a:chExt cx="5760" cy="4320"/>
          </a:xfrm>
        </p:grpSpPr>
        <p:grpSp>
          <p:nvGrpSpPr>
            <p:cNvPr id="39940" name="Group 5">
              <a:extLst>
                <a:ext uri="{FF2B5EF4-FFF2-40B4-BE49-F238E27FC236}">
                  <a16:creationId xmlns:a16="http://schemas.microsoft.com/office/drawing/2014/main" id="{9A64D9FD-6753-4C4F-B0F2-10806951B3A6}"/>
                </a:ext>
              </a:extLst>
            </p:cNvPr>
            <p:cNvGrpSpPr>
              <a:grpSpLocks/>
            </p:cNvGrpSpPr>
            <p:nvPr/>
          </p:nvGrpSpPr>
          <p:grpSpPr bwMode="auto">
            <a:xfrm>
              <a:off x="0" y="0"/>
              <a:ext cx="5760" cy="96"/>
              <a:chOff x="48" y="336"/>
              <a:chExt cx="6192" cy="48"/>
            </a:xfrm>
          </p:grpSpPr>
          <p:sp>
            <p:nvSpPr>
              <p:cNvPr id="39952" name="Rectangle 6">
                <a:extLst>
                  <a:ext uri="{FF2B5EF4-FFF2-40B4-BE49-F238E27FC236}">
                    <a16:creationId xmlns:a16="http://schemas.microsoft.com/office/drawing/2014/main" id="{356E54F5-D560-8244-B2B5-719EF48EE4EA}"/>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9953" name="Rectangle 7">
                <a:extLst>
                  <a:ext uri="{FF2B5EF4-FFF2-40B4-BE49-F238E27FC236}">
                    <a16:creationId xmlns:a16="http://schemas.microsoft.com/office/drawing/2014/main" id="{2FE88525-E586-0F42-B5CD-DAD37AE238D4}"/>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9954" name="Rectangle 8">
                <a:extLst>
                  <a:ext uri="{FF2B5EF4-FFF2-40B4-BE49-F238E27FC236}">
                    <a16:creationId xmlns:a16="http://schemas.microsoft.com/office/drawing/2014/main" id="{FA27B3F6-129A-CB45-BE59-1D656AF75157}"/>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9955" name="Rectangle 9">
                <a:extLst>
                  <a:ext uri="{FF2B5EF4-FFF2-40B4-BE49-F238E27FC236}">
                    <a16:creationId xmlns:a16="http://schemas.microsoft.com/office/drawing/2014/main" id="{47C08D67-3D20-1B4F-BFCA-354058880254}"/>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9956" name="Rectangle 10">
                <a:extLst>
                  <a:ext uri="{FF2B5EF4-FFF2-40B4-BE49-F238E27FC236}">
                    <a16:creationId xmlns:a16="http://schemas.microsoft.com/office/drawing/2014/main" id="{70A24F07-F61C-794E-9015-7A60335625E1}"/>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9957" name="Rectangle 11">
                <a:extLst>
                  <a:ext uri="{FF2B5EF4-FFF2-40B4-BE49-F238E27FC236}">
                    <a16:creationId xmlns:a16="http://schemas.microsoft.com/office/drawing/2014/main" id="{A44045D0-E612-5D4A-9B51-6B9003995099}"/>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9958" name="Rectangle 12">
                <a:extLst>
                  <a:ext uri="{FF2B5EF4-FFF2-40B4-BE49-F238E27FC236}">
                    <a16:creationId xmlns:a16="http://schemas.microsoft.com/office/drawing/2014/main" id="{5E009916-DB4D-074F-AB4B-9ACD718F2AFA}"/>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9959" name="Rectangle 13">
                <a:extLst>
                  <a:ext uri="{FF2B5EF4-FFF2-40B4-BE49-F238E27FC236}">
                    <a16:creationId xmlns:a16="http://schemas.microsoft.com/office/drawing/2014/main" id="{AEE88AFF-9734-1C4F-9F81-9F3B6D82EFD9}"/>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9960" name="Rectangle 14">
                <a:extLst>
                  <a:ext uri="{FF2B5EF4-FFF2-40B4-BE49-F238E27FC236}">
                    <a16:creationId xmlns:a16="http://schemas.microsoft.com/office/drawing/2014/main" id="{622638EC-E239-CA45-A3A5-12D174B36E44}"/>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9961" name="Rectangle 15">
                <a:extLst>
                  <a:ext uri="{FF2B5EF4-FFF2-40B4-BE49-F238E27FC236}">
                    <a16:creationId xmlns:a16="http://schemas.microsoft.com/office/drawing/2014/main" id="{C316A641-9565-8745-A008-00F2FF9F6AD1}"/>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nvGrpSpPr>
            <p:cNvPr id="39941" name="Group 16">
              <a:extLst>
                <a:ext uri="{FF2B5EF4-FFF2-40B4-BE49-F238E27FC236}">
                  <a16:creationId xmlns:a16="http://schemas.microsoft.com/office/drawing/2014/main" id="{57F21BCD-0612-014D-BBB5-C0AE543DD665}"/>
                </a:ext>
              </a:extLst>
            </p:cNvPr>
            <p:cNvGrpSpPr>
              <a:grpSpLocks/>
            </p:cNvGrpSpPr>
            <p:nvPr/>
          </p:nvGrpSpPr>
          <p:grpSpPr bwMode="auto">
            <a:xfrm>
              <a:off x="0" y="4224"/>
              <a:ext cx="5760" cy="96"/>
              <a:chOff x="48" y="336"/>
              <a:chExt cx="6192" cy="48"/>
            </a:xfrm>
          </p:grpSpPr>
          <p:sp>
            <p:nvSpPr>
              <p:cNvPr id="39942" name="Rectangle 17">
                <a:extLst>
                  <a:ext uri="{FF2B5EF4-FFF2-40B4-BE49-F238E27FC236}">
                    <a16:creationId xmlns:a16="http://schemas.microsoft.com/office/drawing/2014/main" id="{1004FB81-EF02-5F4A-830E-8E584FE18D76}"/>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9943" name="Rectangle 18">
                <a:extLst>
                  <a:ext uri="{FF2B5EF4-FFF2-40B4-BE49-F238E27FC236}">
                    <a16:creationId xmlns:a16="http://schemas.microsoft.com/office/drawing/2014/main" id="{B401109D-4517-914C-A960-692A4EA5E57C}"/>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9944" name="Rectangle 19">
                <a:extLst>
                  <a:ext uri="{FF2B5EF4-FFF2-40B4-BE49-F238E27FC236}">
                    <a16:creationId xmlns:a16="http://schemas.microsoft.com/office/drawing/2014/main" id="{822D533A-D1ED-004C-BABA-01FFBBE801B5}"/>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9945" name="Rectangle 20">
                <a:extLst>
                  <a:ext uri="{FF2B5EF4-FFF2-40B4-BE49-F238E27FC236}">
                    <a16:creationId xmlns:a16="http://schemas.microsoft.com/office/drawing/2014/main" id="{426C3FC4-A054-9447-8138-19A7FC49A250}"/>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9946" name="Rectangle 21">
                <a:extLst>
                  <a:ext uri="{FF2B5EF4-FFF2-40B4-BE49-F238E27FC236}">
                    <a16:creationId xmlns:a16="http://schemas.microsoft.com/office/drawing/2014/main" id="{03E9AFE6-5AC8-1B4D-867A-2182792D100E}"/>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9947" name="Rectangle 22">
                <a:extLst>
                  <a:ext uri="{FF2B5EF4-FFF2-40B4-BE49-F238E27FC236}">
                    <a16:creationId xmlns:a16="http://schemas.microsoft.com/office/drawing/2014/main" id="{48A10BDA-B58E-2E46-988B-FB7C486E4CC9}"/>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9948" name="Rectangle 23">
                <a:extLst>
                  <a:ext uri="{FF2B5EF4-FFF2-40B4-BE49-F238E27FC236}">
                    <a16:creationId xmlns:a16="http://schemas.microsoft.com/office/drawing/2014/main" id="{F02239C5-2777-BD46-8C0E-350FB3177A1E}"/>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9949" name="Rectangle 24">
                <a:extLst>
                  <a:ext uri="{FF2B5EF4-FFF2-40B4-BE49-F238E27FC236}">
                    <a16:creationId xmlns:a16="http://schemas.microsoft.com/office/drawing/2014/main" id="{58483101-6C55-9442-BF9B-0B74B05B0152}"/>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9950" name="Rectangle 25">
                <a:extLst>
                  <a:ext uri="{FF2B5EF4-FFF2-40B4-BE49-F238E27FC236}">
                    <a16:creationId xmlns:a16="http://schemas.microsoft.com/office/drawing/2014/main" id="{73C6B203-7A8F-B046-9EE1-995556D2FBA3}"/>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9951" name="Rectangle 26">
                <a:extLst>
                  <a:ext uri="{FF2B5EF4-FFF2-40B4-BE49-F238E27FC236}">
                    <a16:creationId xmlns:a16="http://schemas.microsoft.com/office/drawing/2014/main" id="{8EE3689E-99D2-C048-83F1-15AEE92D7FE9}"/>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3">
            <a:extLst>
              <a:ext uri="{FF2B5EF4-FFF2-40B4-BE49-F238E27FC236}">
                <a16:creationId xmlns:a16="http://schemas.microsoft.com/office/drawing/2014/main" id="{13ABECB6-A61E-D54E-946F-73D472F6AE0F}"/>
              </a:ext>
            </a:extLst>
          </p:cNvPr>
          <p:cNvSpPr>
            <a:spLocks noGrp="1" noChangeArrowheads="1"/>
          </p:cNvSpPr>
          <p:nvPr>
            <p:ph type="body" idx="1"/>
          </p:nvPr>
        </p:nvSpPr>
        <p:spPr>
          <a:xfrm>
            <a:off x="468313" y="1773238"/>
            <a:ext cx="8229600" cy="3816350"/>
          </a:xfrm>
          <a:solidFill>
            <a:srgbClr val="6666FF">
              <a:alpha val="30196"/>
            </a:srgbClr>
          </a:solidFill>
        </p:spPr>
        <p:txBody>
          <a:bodyPr/>
          <a:lstStyle/>
          <a:p>
            <a:pPr marL="382588" indent="-187325" eaLnBrk="1" hangingPunct="1">
              <a:buClr>
                <a:srgbClr val="FF3399"/>
              </a:buClr>
              <a:tabLst>
                <a:tab pos="382588" algn="l"/>
              </a:tabLst>
            </a:pPr>
            <a:endParaRPr lang="it-IT" altLang="en-US" sz="5400" dirty="0">
              <a:latin typeface="Arial" panose="020B0604020202020204" pitchFamily="34" charset="0"/>
              <a:ea typeface="ＭＳ Ｐゴシック" panose="020B0600070205080204" pitchFamily="34" charset="-128"/>
            </a:endParaRPr>
          </a:p>
          <a:p>
            <a:pPr marL="382588" indent="-187325" eaLnBrk="1" hangingPunct="1">
              <a:buClr>
                <a:srgbClr val="FF3399"/>
              </a:buClr>
              <a:tabLst>
                <a:tab pos="382588" algn="l"/>
              </a:tabLst>
            </a:pPr>
            <a:r>
              <a:rPr lang="it-IT" altLang="en-US" sz="5400" dirty="0">
                <a:latin typeface="Arial" panose="020B0604020202020204" pitchFamily="34" charset="0"/>
                <a:ea typeface="ＭＳ Ｐゴシック" panose="020B0600070205080204" pitchFamily="34" charset="-128"/>
              </a:rPr>
              <a:t> </a:t>
            </a:r>
            <a:r>
              <a:rPr lang="it-IT" altLang="en-US" sz="5400" dirty="0" err="1">
                <a:latin typeface="Arial" panose="020B0604020202020204" pitchFamily="34" charset="0"/>
                <a:ea typeface="ＭＳ Ｐゴシック" panose="020B0600070205080204" pitchFamily="34" charset="-128"/>
              </a:rPr>
              <a:t>Similarity</a:t>
            </a:r>
            <a:r>
              <a:rPr lang="it-IT" altLang="en-US" sz="5400" dirty="0">
                <a:latin typeface="Arial" panose="020B0604020202020204" pitchFamily="34" charset="0"/>
                <a:ea typeface="ＭＳ Ｐゴシック" panose="020B0600070205080204" pitchFamily="34" charset="-128"/>
              </a:rPr>
              <a:t> </a:t>
            </a:r>
            <a:r>
              <a:rPr lang="it-IT" altLang="en-US" sz="5400" dirty="0" err="1">
                <a:latin typeface="Arial" panose="020B0604020202020204" pitchFamily="34" charset="0"/>
                <a:ea typeface="ＭＳ Ｐゴシック" panose="020B0600070205080204" pitchFamily="34" charset="-128"/>
              </a:rPr>
              <a:t>search</a:t>
            </a:r>
            <a:r>
              <a:rPr lang="it-IT" altLang="en-US" sz="5400" dirty="0">
                <a:latin typeface="Arial" panose="020B0604020202020204" pitchFamily="34" charset="0"/>
                <a:ea typeface="ＭＳ Ｐゴシック" panose="020B0600070205080204" pitchFamily="34" charset="-128"/>
              </a:rPr>
              <a:t> </a:t>
            </a:r>
          </a:p>
          <a:p>
            <a:pPr marL="382588" indent="-187325" eaLnBrk="1" hangingPunct="1">
              <a:buClr>
                <a:srgbClr val="FF3399"/>
              </a:buClr>
              <a:tabLst>
                <a:tab pos="382588" algn="l"/>
              </a:tabLst>
            </a:pPr>
            <a:r>
              <a:rPr lang="it-IT" altLang="en-US" sz="5400" dirty="0">
                <a:latin typeface="Arial" panose="020B0604020202020204" pitchFamily="34" charset="0"/>
                <a:ea typeface="ＭＳ Ｐゴシック" panose="020B0600070205080204" pitchFamily="34" charset="-128"/>
              </a:rPr>
              <a:t> BLAST</a:t>
            </a:r>
          </a:p>
          <a:p>
            <a:pPr marL="382588" indent="-187325" eaLnBrk="1" hangingPunct="1">
              <a:buClr>
                <a:srgbClr val="FF3399"/>
              </a:buClr>
              <a:tabLst>
                <a:tab pos="382588" algn="l"/>
              </a:tabLst>
            </a:pPr>
            <a:endParaRPr lang="it-IT" altLang="en-US" sz="5400" dirty="0">
              <a:latin typeface="Arial" panose="020B0604020202020204" pitchFamily="34" charset="0"/>
              <a:ea typeface="ＭＳ Ｐゴシック" panose="020B0600070205080204" pitchFamily="34" charset="-128"/>
            </a:endParaRPr>
          </a:p>
          <a:p>
            <a:pPr marL="382588" indent="-187325" eaLnBrk="1" hangingPunct="1">
              <a:buClr>
                <a:srgbClr val="FF3399"/>
              </a:buClr>
              <a:buFontTx/>
              <a:buNone/>
              <a:tabLst>
                <a:tab pos="382588" algn="l"/>
              </a:tabLst>
            </a:pPr>
            <a:endParaRPr lang="it-IT" altLang="en-US" sz="5400" dirty="0">
              <a:latin typeface="Arial" panose="020B0604020202020204" pitchFamily="34" charset="0"/>
              <a:ea typeface="ＭＳ Ｐゴシック" panose="020B0600070205080204" pitchFamily="34" charset="-128"/>
            </a:endParaRPr>
          </a:p>
        </p:txBody>
      </p:sp>
      <p:grpSp>
        <p:nvGrpSpPr>
          <p:cNvPr id="17410" name="Group 4">
            <a:extLst>
              <a:ext uri="{FF2B5EF4-FFF2-40B4-BE49-F238E27FC236}">
                <a16:creationId xmlns:a16="http://schemas.microsoft.com/office/drawing/2014/main" id="{85CF173D-2A04-5644-AEB7-5DB80A8ABBE6}"/>
              </a:ext>
            </a:extLst>
          </p:cNvPr>
          <p:cNvGrpSpPr>
            <a:grpSpLocks/>
          </p:cNvGrpSpPr>
          <p:nvPr/>
        </p:nvGrpSpPr>
        <p:grpSpPr bwMode="auto">
          <a:xfrm>
            <a:off x="0" y="0"/>
            <a:ext cx="9144000" cy="152400"/>
            <a:chOff x="48" y="336"/>
            <a:chExt cx="6192" cy="48"/>
          </a:xfrm>
        </p:grpSpPr>
        <p:sp>
          <p:nvSpPr>
            <p:cNvPr id="17423" name="Rectangle 5">
              <a:extLst>
                <a:ext uri="{FF2B5EF4-FFF2-40B4-BE49-F238E27FC236}">
                  <a16:creationId xmlns:a16="http://schemas.microsoft.com/office/drawing/2014/main" id="{70BA2807-8C87-C84B-AD00-AD4A91950822}"/>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7424" name="Rectangle 6">
              <a:extLst>
                <a:ext uri="{FF2B5EF4-FFF2-40B4-BE49-F238E27FC236}">
                  <a16:creationId xmlns:a16="http://schemas.microsoft.com/office/drawing/2014/main" id="{E9EA693B-146C-4345-B581-BCEC23FC6CD5}"/>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7425" name="Rectangle 7">
              <a:extLst>
                <a:ext uri="{FF2B5EF4-FFF2-40B4-BE49-F238E27FC236}">
                  <a16:creationId xmlns:a16="http://schemas.microsoft.com/office/drawing/2014/main" id="{CFCE396D-84F9-034E-BE94-D7D7CE8AC8C5}"/>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7426" name="Rectangle 8">
              <a:extLst>
                <a:ext uri="{FF2B5EF4-FFF2-40B4-BE49-F238E27FC236}">
                  <a16:creationId xmlns:a16="http://schemas.microsoft.com/office/drawing/2014/main" id="{C2D33C6A-CE83-D346-936D-188B71C1EBE2}"/>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7427" name="Rectangle 9">
              <a:extLst>
                <a:ext uri="{FF2B5EF4-FFF2-40B4-BE49-F238E27FC236}">
                  <a16:creationId xmlns:a16="http://schemas.microsoft.com/office/drawing/2014/main" id="{24CC2249-E33B-574D-AFF1-41EEFA88A692}"/>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7428" name="Rectangle 10">
              <a:extLst>
                <a:ext uri="{FF2B5EF4-FFF2-40B4-BE49-F238E27FC236}">
                  <a16:creationId xmlns:a16="http://schemas.microsoft.com/office/drawing/2014/main" id="{DD3F93AA-D987-044A-9D02-BA1C666F6018}"/>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7429" name="Rectangle 11">
              <a:extLst>
                <a:ext uri="{FF2B5EF4-FFF2-40B4-BE49-F238E27FC236}">
                  <a16:creationId xmlns:a16="http://schemas.microsoft.com/office/drawing/2014/main" id="{7EB4B238-46B1-884B-B75A-39FD8CBD381A}"/>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7430" name="Rectangle 12">
              <a:extLst>
                <a:ext uri="{FF2B5EF4-FFF2-40B4-BE49-F238E27FC236}">
                  <a16:creationId xmlns:a16="http://schemas.microsoft.com/office/drawing/2014/main" id="{09A9CF87-91B3-0240-BCB2-8C4207FB5EE5}"/>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7431" name="Rectangle 13">
              <a:extLst>
                <a:ext uri="{FF2B5EF4-FFF2-40B4-BE49-F238E27FC236}">
                  <a16:creationId xmlns:a16="http://schemas.microsoft.com/office/drawing/2014/main" id="{1C0A8100-F00B-AC4D-9E6C-C861974B43CE}"/>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7432" name="Rectangle 14">
              <a:extLst>
                <a:ext uri="{FF2B5EF4-FFF2-40B4-BE49-F238E27FC236}">
                  <a16:creationId xmlns:a16="http://schemas.microsoft.com/office/drawing/2014/main" id="{745AD006-ECF9-754A-825F-CC42C6A0E469}"/>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nvGrpSpPr>
          <p:cNvPr id="17411" name="Group 15">
            <a:extLst>
              <a:ext uri="{FF2B5EF4-FFF2-40B4-BE49-F238E27FC236}">
                <a16:creationId xmlns:a16="http://schemas.microsoft.com/office/drawing/2014/main" id="{0717AE12-AA80-3341-BC3C-D0938D11CD9B}"/>
              </a:ext>
            </a:extLst>
          </p:cNvPr>
          <p:cNvGrpSpPr>
            <a:grpSpLocks/>
          </p:cNvGrpSpPr>
          <p:nvPr/>
        </p:nvGrpSpPr>
        <p:grpSpPr bwMode="auto">
          <a:xfrm>
            <a:off x="0" y="6705600"/>
            <a:ext cx="9144000" cy="152400"/>
            <a:chOff x="48" y="336"/>
            <a:chExt cx="6192" cy="48"/>
          </a:xfrm>
        </p:grpSpPr>
        <p:sp>
          <p:nvSpPr>
            <p:cNvPr id="17413" name="Rectangle 16">
              <a:extLst>
                <a:ext uri="{FF2B5EF4-FFF2-40B4-BE49-F238E27FC236}">
                  <a16:creationId xmlns:a16="http://schemas.microsoft.com/office/drawing/2014/main" id="{5529D3EB-4A30-AC43-B6BB-EC7DC7762462}"/>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7414" name="Rectangle 17">
              <a:extLst>
                <a:ext uri="{FF2B5EF4-FFF2-40B4-BE49-F238E27FC236}">
                  <a16:creationId xmlns:a16="http://schemas.microsoft.com/office/drawing/2014/main" id="{983C7DD7-9467-8249-929E-ED5E9E4E29FC}"/>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7415" name="Rectangle 18">
              <a:extLst>
                <a:ext uri="{FF2B5EF4-FFF2-40B4-BE49-F238E27FC236}">
                  <a16:creationId xmlns:a16="http://schemas.microsoft.com/office/drawing/2014/main" id="{6C15B262-A4C5-554C-9DFF-1C9718B5FE27}"/>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7416" name="Rectangle 19">
              <a:extLst>
                <a:ext uri="{FF2B5EF4-FFF2-40B4-BE49-F238E27FC236}">
                  <a16:creationId xmlns:a16="http://schemas.microsoft.com/office/drawing/2014/main" id="{CC950B28-B5FE-094F-8F08-508B108F392F}"/>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7417" name="Rectangle 20">
              <a:extLst>
                <a:ext uri="{FF2B5EF4-FFF2-40B4-BE49-F238E27FC236}">
                  <a16:creationId xmlns:a16="http://schemas.microsoft.com/office/drawing/2014/main" id="{1DE5E5EF-55BA-0441-B849-23ED9324F64A}"/>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7418" name="Rectangle 21">
              <a:extLst>
                <a:ext uri="{FF2B5EF4-FFF2-40B4-BE49-F238E27FC236}">
                  <a16:creationId xmlns:a16="http://schemas.microsoft.com/office/drawing/2014/main" id="{4CE67EA6-374B-ED47-9A7F-93656694D172}"/>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7419" name="Rectangle 22">
              <a:extLst>
                <a:ext uri="{FF2B5EF4-FFF2-40B4-BE49-F238E27FC236}">
                  <a16:creationId xmlns:a16="http://schemas.microsoft.com/office/drawing/2014/main" id="{441F6226-1F66-B543-B7E4-7C057656C33F}"/>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7420" name="Rectangle 23">
              <a:extLst>
                <a:ext uri="{FF2B5EF4-FFF2-40B4-BE49-F238E27FC236}">
                  <a16:creationId xmlns:a16="http://schemas.microsoft.com/office/drawing/2014/main" id="{083BD085-2473-3546-9CF0-5A15E5CCBBAD}"/>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7421" name="Rectangle 24">
              <a:extLst>
                <a:ext uri="{FF2B5EF4-FFF2-40B4-BE49-F238E27FC236}">
                  <a16:creationId xmlns:a16="http://schemas.microsoft.com/office/drawing/2014/main" id="{72ABD272-30DB-CC47-8714-993D3294637A}"/>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7422" name="Rectangle 25">
              <a:extLst>
                <a:ext uri="{FF2B5EF4-FFF2-40B4-BE49-F238E27FC236}">
                  <a16:creationId xmlns:a16="http://schemas.microsoft.com/office/drawing/2014/main" id="{80ECD5B6-4534-A343-9531-C34656F52CDB}"/>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sp>
        <p:nvSpPr>
          <p:cNvPr id="17412" name="Rectangle 3">
            <a:extLst>
              <a:ext uri="{FF2B5EF4-FFF2-40B4-BE49-F238E27FC236}">
                <a16:creationId xmlns:a16="http://schemas.microsoft.com/office/drawing/2014/main" id="{4BC7B475-B68A-2B4C-B300-1BF464E2BF49}"/>
              </a:ext>
            </a:extLst>
          </p:cNvPr>
          <p:cNvSpPr>
            <a:spLocks noChangeArrowheads="1"/>
          </p:cNvSpPr>
          <p:nvPr/>
        </p:nvSpPr>
        <p:spPr bwMode="auto">
          <a:xfrm>
            <a:off x="0" y="134938"/>
            <a:ext cx="9144000" cy="1128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r>
              <a:rPr lang="it-IT" altLang="en-US" sz="3600" b="1">
                <a:solidFill>
                  <a:srgbClr val="CC0000"/>
                </a:solidFill>
              </a:rPr>
              <a:t>WORKING WITH BIOSEQUENCES</a:t>
            </a:r>
          </a:p>
          <a:p>
            <a:pPr algn="ctr" eaLnBrk="1" hangingPunct="1"/>
            <a:r>
              <a:rPr lang="it-IT" altLang="en-US" sz="3200" b="1"/>
              <a:t>Alignments and similarity search</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Box 3">
            <a:extLst>
              <a:ext uri="{FF2B5EF4-FFF2-40B4-BE49-F238E27FC236}">
                <a16:creationId xmlns:a16="http://schemas.microsoft.com/office/drawing/2014/main" id="{671FF976-0ED7-9744-A9DF-421B9D601BEC}"/>
              </a:ext>
            </a:extLst>
          </p:cNvPr>
          <p:cNvSpPr txBox="1">
            <a:spLocks noChangeArrowheads="1"/>
          </p:cNvSpPr>
          <p:nvPr/>
        </p:nvSpPr>
        <p:spPr bwMode="auto">
          <a:xfrm>
            <a:off x="152400" y="228600"/>
            <a:ext cx="8839200"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pPr>
            <a:r>
              <a:rPr lang="en-US" altLang="en-US" b="1" dirty="0">
                <a:solidFill>
                  <a:srgbClr val="FF0000"/>
                </a:solidFill>
                <a:latin typeface="Arial" panose="020B0604020202020204" pitchFamily="34" charset="0"/>
              </a:rPr>
              <a:t>How to use BLAST - Nucleotide seq. DBs</a:t>
            </a:r>
            <a:endParaRPr lang="en-US" altLang="en-US" dirty="0">
              <a:latin typeface="Arial" panose="020B0604020202020204" pitchFamily="34" charset="0"/>
            </a:endParaRPr>
          </a:p>
          <a:p>
            <a:pPr eaLnBrk="1" hangingPunct="1">
              <a:spcBef>
                <a:spcPct val="50000"/>
              </a:spcBef>
            </a:pPr>
            <a:endParaRPr lang="en-US" altLang="en-US" sz="2000" dirty="0">
              <a:latin typeface="Arial" panose="020B0604020202020204" pitchFamily="34" charset="0"/>
            </a:endParaRPr>
          </a:p>
        </p:txBody>
      </p:sp>
      <p:grpSp>
        <p:nvGrpSpPr>
          <p:cNvPr id="40962" name="Group 4">
            <a:extLst>
              <a:ext uri="{FF2B5EF4-FFF2-40B4-BE49-F238E27FC236}">
                <a16:creationId xmlns:a16="http://schemas.microsoft.com/office/drawing/2014/main" id="{AE70985E-7178-C142-A1CB-019CBD23CE46}"/>
              </a:ext>
            </a:extLst>
          </p:cNvPr>
          <p:cNvGrpSpPr>
            <a:grpSpLocks/>
          </p:cNvGrpSpPr>
          <p:nvPr/>
        </p:nvGrpSpPr>
        <p:grpSpPr bwMode="auto">
          <a:xfrm>
            <a:off x="0" y="0"/>
            <a:ext cx="9144000" cy="6858000"/>
            <a:chOff x="0" y="0"/>
            <a:chExt cx="5760" cy="4320"/>
          </a:xfrm>
        </p:grpSpPr>
        <p:grpSp>
          <p:nvGrpSpPr>
            <p:cNvPr id="40964" name="Group 5">
              <a:extLst>
                <a:ext uri="{FF2B5EF4-FFF2-40B4-BE49-F238E27FC236}">
                  <a16:creationId xmlns:a16="http://schemas.microsoft.com/office/drawing/2014/main" id="{78CACC61-9C37-5640-88DA-E02EB4EBA04A}"/>
                </a:ext>
              </a:extLst>
            </p:cNvPr>
            <p:cNvGrpSpPr>
              <a:grpSpLocks/>
            </p:cNvGrpSpPr>
            <p:nvPr/>
          </p:nvGrpSpPr>
          <p:grpSpPr bwMode="auto">
            <a:xfrm>
              <a:off x="0" y="0"/>
              <a:ext cx="5760" cy="96"/>
              <a:chOff x="48" y="336"/>
              <a:chExt cx="6192" cy="48"/>
            </a:xfrm>
          </p:grpSpPr>
          <p:sp>
            <p:nvSpPr>
              <p:cNvPr id="40976" name="Rectangle 6">
                <a:extLst>
                  <a:ext uri="{FF2B5EF4-FFF2-40B4-BE49-F238E27FC236}">
                    <a16:creationId xmlns:a16="http://schemas.microsoft.com/office/drawing/2014/main" id="{006E632E-13E9-7A41-AE6F-2267D02ABB7C}"/>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0977" name="Rectangle 7">
                <a:extLst>
                  <a:ext uri="{FF2B5EF4-FFF2-40B4-BE49-F238E27FC236}">
                    <a16:creationId xmlns:a16="http://schemas.microsoft.com/office/drawing/2014/main" id="{702FE169-6AC6-C84F-9205-668D62E05614}"/>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0978" name="Rectangle 8">
                <a:extLst>
                  <a:ext uri="{FF2B5EF4-FFF2-40B4-BE49-F238E27FC236}">
                    <a16:creationId xmlns:a16="http://schemas.microsoft.com/office/drawing/2014/main" id="{A4B6547C-E722-9C43-9FAC-B20E6346263F}"/>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0979" name="Rectangle 9">
                <a:extLst>
                  <a:ext uri="{FF2B5EF4-FFF2-40B4-BE49-F238E27FC236}">
                    <a16:creationId xmlns:a16="http://schemas.microsoft.com/office/drawing/2014/main" id="{5C10AF1E-C0D0-D843-AA27-5B9883DC1239}"/>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0980" name="Rectangle 10">
                <a:extLst>
                  <a:ext uri="{FF2B5EF4-FFF2-40B4-BE49-F238E27FC236}">
                    <a16:creationId xmlns:a16="http://schemas.microsoft.com/office/drawing/2014/main" id="{050068F2-3AAE-6C4E-BFF5-C2AA008F0282}"/>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0981" name="Rectangle 11">
                <a:extLst>
                  <a:ext uri="{FF2B5EF4-FFF2-40B4-BE49-F238E27FC236}">
                    <a16:creationId xmlns:a16="http://schemas.microsoft.com/office/drawing/2014/main" id="{BCBA3449-B1E1-5844-B4C0-C3192DC0FA65}"/>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0982" name="Rectangle 12">
                <a:extLst>
                  <a:ext uri="{FF2B5EF4-FFF2-40B4-BE49-F238E27FC236}">
                    <a16:creationId xmlns:a16="http://schemas.microsoft.com/office/drawing/2014/main" id="{71B7904D-67B5-BC43-AA38-8CC0EB785ADB}"/>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0983" name="Rectangle 13">
                <a:extLst>
                  <a:ext uri="{FF2B5EF4-FFF2-40B4-BE49-F238E27FC236}">
                    <a16:creationId xmlns:a16="http://schemas.microsoft.com/office/drawing/2014/main" id="{FCFAEF14-B5E2-F541-B578-EC238595065B}"/>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0984" name="Rectangle 14">
                <a:extLst>
                  <a:ext uri="{FF2B5EF4-FFF2-40B4-BE49-F238E27FC236}">
                    <a16:creationId xmlns:a16="http://schemas.microsoft.com/office/drawing/2014/main" id="{9B5AACB5-36BA-1747-A6C0-B042B1A4A815}"/>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0985" name="Rectangle 15">
                <a:extLst>
                  <a:ext uri="{FF2B5EF4-FFF2-40B4-BE49-F238E27FC236}">
                    <a16:creationId xmlns:a16="http://schemas.microsoft.com/office/drawing/2014/main" id="{D362895D-D51A-484F-8D95-E71A53513084}"/>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nvGrpSpPr>
            <p:cNvPr id="40965" name="Group 16">
              <a:extLst>
                <a:ext uri="{FF2B5EF4-FFF2-40B4-BE49-F238E27FC236}">
                  <a16:creationId xmlns:a16="http://schemas.microsoft.com/office/drawing/2014/main" id="{D468F1C6-E16D-1849-86E3-40A020754C62}"/>
                </a:ext>
              </a:extLst>
            </p:cNvPr>
            <p:cNvGrpSpPr>
              <a:grpSpLocks/>
            </p:cNvGrpSpPr>
            <p:nvPr/>
          </p:nvGrpSpPr>
          <p:grpSpPr bwMode="auto">
            <a:xfrm>
              <a:off x="0" y="4224"/>
              <a:ext cx="5760" cy="96"/>
              <a:chOff x="48" y="336"/>
              <a:chExt cx="6192" cy="48"/>
            </a:xfrm>
          </p:grpSpPr>
          <p:sp>
            <p:nvSpPr>
              <p:cNvPr id="40966" name="Rectangle 17">
                <a:extLst>
                  <a:ext uri="{FF2B5EF4-FFF2-40B4-BE49-F238E27FC236}">
                    <a16:creationId xmlns:a16="http://schemas.microsoft.com/office/drawing/2014/main" id="{79CA63DA-976E-2D48-AA87-9BD29A7BCBCF}"/>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0967" name="Rectangle 18">
                <a:extLst>
                  <a:ext uri="{FF2B5EF4-FFF2-40B4-BE49-F238E27FC236}">
                    <a16:creationId xmlns:a16="http://schemas.microsoft.com/office/drawing/2014/main" id="{F9D1C159-22FC-5B4D-8FEB-856EE830E486}"/>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0968" name="Rectangle 19">
                <a:extLst>
                  <a:ext uri="{FF2B5EF4-FFF2-40B4-BE49-F238E27FC236}">
                    <a16:creationId xmlns:a16="http://schemas.microsoft.com/office/drawing/2014/main" id="{47F66D9B-7783-AD4C-97A5-ADBB31E5B608}"/>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0969" name="Rectangle 20">
                <a:extLst>
                  <a:ext uri="{FF2B5EF4-FFF2-40B4-BE49-F238E27FC236}">
                    <a16:creationId xmlns:a16="http://schemas.microsoft.com/office/drawing/2014/main" id="{1F77C358-87FE-CC41-B733-717325ABC586}"/>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0970" name="Rectangle 21">
                <a:extLst>
                  <a:ext uri="{FF2B5EF4-FFF2-40B4-BE49-F238E27FC236}">
                    <a16:creationId xmlns:a16="http://schemas.microsoft.com/office/drawing/2014/main" id="{ED447388-C23A-AB40-AE09-86A0A32A93FC}"/>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0971" name="Rectangle 22">
                <a:extLst>
                  <a:ext uri="{FF2B5EF4-FFF2-40B4-BE49-F238E27FC236}">
                    <a16:creationId xmlns:a16="http://schemas.microsoft.com/office/drawing/2014/main" id="{DC9CC3D8-6B6E-324C-A037-A1F2A5E3E18B}"/>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0972" name="Rectangle 23">
                <a:extLst>
                  <a:ext uri="{FF2B5EF4-FFF2-40B4-BE49-F238E27FC236}">
                    <a16:creationId xmlns:a16="http://schemas.microsoft.com/office/drawing/2014/main" id="{AD891EC4-A8F5-234D-BCBD-927333D6C827}"/>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0973" name="Rectangle 24">
                <a:extLst>
                  <a:ext uri="{FF2B5EF4-FFF2-40B4-BE49-F238E27FC236}">
                    <a16:creationId xmlns:a16="http://schemas.microsoft.com/office/drawing/2014/main" id="{A6D1BBAA-B534-0946-B885-A7564B73E029}"/>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0974" name="Rectangle 25">
                <a:extLst>
                  <a:ext uri="{FF2B5EF4-FFF2-40B4-BE49-F238E27FC236}">
                    <a16:creationId xmlns:a16="http://schemas.microsoft.com/office/drawing/2014/main" id="{2BA53111-549B-B049-8FE1-E6D2ACD0ED23}"/>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0975" name="Rectangle 26">
                <a:extLst>
                  <a:ext uri="{FF2B5EF4-FFF2-40B4-BE49-F238E27FC236}">
                    <a16:creationId xmlns:a16="http://schemas.microsoft.com/office/drawing/2014/main" id="{36AFCD6D-1791-FA46-8132-2F8FE1EBA759}"/>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pic>
        <p:nvPicPr>
          <p:cNvPr id="40963" name="Immagine 2" descr="Screen Shot 2014-09-17 at 11.43.00 AM.png">
            <a:extLst>
              <a:ext uri="{FF2B5EF4-FFF2-40B4-BE49-F238E27FC236}">
                <a16:creationId xmlns:a16="http://schemas.microsoft.com/office/drawing/2014/main" id="{D1024EC6-676D-8A4C-922E-C8ED316CB4AF}"/>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38100" y="889000"/>
            <a:ext cx="9067800" cy="5243513"/>
          </a:xfrm>
          <a:prstGeom prst="rect">
            <a:avLst/>
          </a:prstGeom>
          <a:noFill/>
          <a:ln w="38100">
            <a:solidFill>
              <a:srgbClr val="660066"/>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6" name="Group 4">
            <a:extLst>
              <a:ext uri="{FF2B5EF4-FFF2-40B4-BE49-F238E27FC236}">
                <a16:creationId xmlns:a16="http://schemas.microsoft.com/office/drawing/2014/main" id="{26AAE0CE-D7D8-DF40-9FA3-743ABAFCF36A}"/>
              </a:ext>
            </a:extLst>
          </p:cNvPr>
          <p:cNvGrpSpPr>
            <a:grpSpLocks/>
          </p:cNvGrpSpPr>
          <p:nvPr/>
        </p:nvGrpSpPr>
        <p:grpSpPr bwMode="auto">
          <a:xfrm>
            <a:off x="0" y="0"/>
            <a:ext cx="9144000" cy="6858000"/>
            <a:chOff x="0" y="0"/>
            <a:chExt cx="5760" cy="4320"/>
          </a:xfrm>
        </p:grpSpPr>
        <p:grpSp>
          <p:nvGrpSpPr>
            <p:cNvPr id="41988" name="Group 5">
              <a:extLst>
                <a:ext uri="{FF2B5EF4-FFF2-40B4-BE49-F238E27FC236}">
                  <a16:creationId xmlns:a16="http://schemas.microsoft.com/office/drawing/2014/main" id="{5B7A31D0-B754-A64E-8D3D-951B83606E6F}"/>
                </a:ext>
              </a:extLst>
            </p:cNvPr>
            <p:cNvGrpSpPr>
              <a:grpSpLocks/>
            </p:cNvGrpSpPr>
            <p:nvPr/>
          </p:nvGrpSpPr>
          <p:grpSpPr bwMode="auto">
            <a:xfrm>
              <a:off x="0" y="0"/>
              <a:ext cx="5760" cy="96"/>
              <a:chOff x="48" y="336"/>
              <a:chExt cx="6192" cy="48"/>
            </a:xfrm>
          </p:grpSpPr>
          <p:sp>
            <p:nvSpPr>
              <p:cNvPr id="42000" name="Rectangle 6">
                <a:extLst>
                  <a:ext uri="{FF2B5EF4-FFF2-40B4-BE49-F238E27FC236}">
                    <a16:creationId xmlns:a16="http://schemas.microsoft.com/office/drawing/2014/main" id="{8F059E34-353E-FE45-BBAB-E4974FE45AB5}"/>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2001" name="Rectangle 7">
                <a:extLst>
                  <a:ext uri="{FF2B5EF4-FFF2-40B4-BE49-F238E27FC236}">
                    <a16:creationId xmlns:a16="http://schemas.microsoft.com/office/drawing/2014/main" id="{C8A33DAD-CB60-474A-9C6F-2162E6755158}"/>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2002" name="Rectangle 8">
                <a:extLst>
                  <a:ext uri="{FF2B5EF4-FFF2-40B4-BE49-F238E27FC236}">
                    <a16:creationId xmlns:a16="http://schemas.microsoft.com/office/drawing/2014/main" id="{88D8AA44-4472-1D4A-8F1F-C353923E3101}"/>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2003" name="Rectangle 9">
                <a:extLst>
                  <a:ext uri="{FF2B5EF4-FFF2-40B4-BE49-F238E27FC236}">
                    <a16:creationId xmlns:a16="http://schemas.microsoft.com/office/drawing/2014/main" id="{021F5D5E-2211-7B47-945F-56196B1B1203}"/>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2004" name="Rectangle 10">
                <a:extLst>
                  <a:ext uri="{FF2B5EF4-FFF2-40B4-BE49-F238E27FC236}">
                    <a16:creationId xmlns:a16="http://schemas.microsoft.com/office/drawing/2014/main" id="{3CFE23F2-EB4E-334A-84FD-E69E78E74A38}"/>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2005" name="Rectangle 11">
                <a:extLst>
                  <a:ext uri="{FF2B5EF4-FFF2-40B4-BE49-F238E27FC236}">
                    <a16:creationId xmlns:a16="http://schemas.microsoft.com/office/drawing/2014/main" id="{09E926ED-2F48-7044-ADC5-4D575C2CCC1B}"/>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2006" name="Rectangle 12">
                <a:extLst>
                  <a:ext uri="{FF2B5EF4-FFF2-40B4-BE49-F238E27FC236}">
                    <a16:creationId xmlns:a16="http://schemas.microsoft.com/office/drawing/2014/main" id="{E01193A6-F447-AF4D-8775-15DA305EC565}"/>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2007" name="Rectangle 13">
                <a:extLst>
                  <a:ext uri="{FF2B5EF4-FFF2-40B4-BE49-F238E27FC236}">
                    <a16:creationId xmlns:a16="http://schemas.microsoft.com/office/drawing/2014/main" id="{3DA112D3-9EDB-5B42-BBD0-5A4B845CE64F}"/>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2008" name="Rectangle 14">
                <a:extLst>
                  <a:ext uri="{FF2B5EF4-FFF2-40B4-BE49-F238E27FC236}">
                    <a16:creationId xmlns:a16="http://schemas.microsoft.com/office/drawing/2014/main" id="{92177984-DBC8-CE41-8B9D-CE3AD947C39A}"/>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2009" name="Rectangle 15">
                <a:extLst>
                  <a:ext uri="{FF2B5EF4-FFF2-40B4-BE49-F238E27FC236}">
                    <a16:creationId xmlns:a16="http://schemas.microsoft.com/office/drawing/2014/main" id="{73202FB3-D8CD-9241-AE29-CB82891F846E}"/>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nvGrpSpPr>
            <p:cNvPr id="41989" name="Group 16">
              <a:extLst>
                <a:ext uri="{FF2B5EF4-FFF2-40B4-BE49-F238E27FC236}">
                  <a16:creationId xmlns:a16="http://schemas.microsoft.com/office/drawing/2014/main" id="{7BA576B9-0AFA-E649-A83E-8EF34FCE83D7}"/>
                </a:ext>
              </a:extLst>
            </p:cNvPr>
            <p:cNvGrpSpPr>
              <a:grpSpLocks/>
            </p:cNvGrpSpPr>
            <p:nvPr/>
          </p:nvGrpSpPr>
          <p:grpSpPr bwMode="auto">
            <a:xfrm>
              <a:off x="0" y="4224"/>
              <a:ext cx="5760" cy="96"/>
              <a:chOff x="48" y="336"/>
              <a:chExt cx="6192" cy="48"/>
            </a:xfrm>
          </p:grpSpPr>
          <p:sp>
            <p:nvSpPr>
              <p:cNvPr id="41990" name="Rectangle 17">
                <a:extLst>
                  <a:ext uri="{FF2B5EF4-FFF2-40B4-BE49-F238E27FC236}">
                    <a16:creationId xmlns:a16="http://schemas.microsoft.com/office/drawing/2014/main" id="{8E5E88C5-B9A0-CB4F-9732-0D0EFBDEAB65}"/>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1991" name="Rectangle 18">
                <a:extLst>
                  <a:ext uri="{FF2B5EF4-FFF2-40B4-BE49-F238E27FC236}">
                    <a16:creationId xmlns:a16="http://schemas.microsoft.com/office/drawing/2014/main" id="{5200FFE3-E7CE-5B4E-B77B-3B2A040748D3}"/>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1992" name="Rectangle 19">
                <a:extLst>
                  <a:ext uri="{FF2B5EF4-FFF2-40B4-BE49-F238E27FC236}">
                    <a16:creationId xmlns:a16="http://schemas.microsoft.com/office/drawing/2014/main" id="{62E4F15E-4965-234F-92C4-91E6719CEFFA}"/>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1993" name="Rectangle 20">
                <a:extLst>
                  <a:ext uri="{FF2B5EF4-FFF2-40B4-BE49-F238E27FC236}">
                    <a16:creationId xmlns:a16="http://schemas.microsoft.com/office/drawing/2014/main" id="{8EC675AB-E1EB-2C4F-ACBD-E003331FD770}"/>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1994" name="Rectangle 21">
                <a:extLst>
                  <a:ext uri="{FF2B5EF4-FFF2-40B4-BE49-F238E27FC236}">
                    <a16:creationId xmlns:a16="http://schemas.microsoft.com/office/drawing/2014/main" id="{C51F72D5-D250-604A-BC45-8B08B979EFE4}"/>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1995" name="Rectangle 22">
                <a:extLst>
                  <a:ext uri="{FF2B5EF4-FFF2-40B4-BE49-F238E27FC236}">
                    <a16:creationId xmlns:a16="http://schemas.microsoft.com/office/drawing/2014/main" id="{1CD2979D-7452-F344-8E25-DA9338C2F79F}"/>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1996" name="Rectangle 23">
                <a:extLst>
                  <a:ext uri="{FF2B5EF4-FFF2-40B4-BE49-F238E27FC236}">
                    <a16:creationId xmlns:a16="http://schemas.microsoft.com/office/drawing/2014/main" id="{A5142D84-B394-6145-850E-DCA8FAC13DC3}"/>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1997" name="Rectangle 24">
                <a:extLst>
                  <a:ext uri="{FF2B5EF4-FFF2-40B4-BE49-F238E27FC236}">
                    <a16:creationId xmlns:a16="http://schemas.microsoft.com/office/drawing/2014/main" id="{377759B2-3088-7B48-BAD0-E35F9F44F0DB}"/>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1998" name="Rectangle 25">
                <a:extLst>
                  <a:ext uri="{FF2B5EF4-FFF2-40B4-BE49-F238E27FC236}">
                    <a16:creationId xmlns:a16="http://schemas.microsoft.com/office/drawing/2014/main" id="{6EF96DB0-FC84-2242-8537-9D7216980F64}"/>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1999" name="Rectangle 26">
                <a:extLst>
                  <a:ext uri="{FF2B5EF4-FFF2-40B4-BE49-F238E27FC236}">
                    <a16:creationId xmlns:a16="http://schemas.microsoft.com/office/drawing/2014/main" id="{11542071-909F-924C-9F6F-F8036BEB3A02}"/>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pic>
        <p:nvPicPr>
          <p:cNvPr id="41987" name="Immagine 2" descr="Screen Shot 2014-09-17 at 11.41.47 AM.png">
            <a:extLst>
              <a:ext uri="{FF2B5EF4-FFF2-40B4-BE49-F238E27FC236}">
                <a16:creationId xmlns:a16="http://schemas.microsoft.com/office/drawing/2014/main" id="{FDF3018F-64BA-5846-9DF4-ECC4D211347D}"/>
              </a:ext>
            </a:extLst>
          </p:cNvPr>
          <p:cNvPicPr>
            <a:picLocks noChangeAspect="1"/>
          </p:cNvPicPr>
          <p:nvPr/>
        </p:nvPicPr>
        <p:blipFill>
          <a:blip r:embed="rId2">
            <a:extLst>
              <a:ext uri="{28A0092B-C50C-407E-A947-70E740481C1C}">
                <a14:useLocalDpi xmlns:a14="http://schemas.microsoft.com/office/drawing/2010/main" val="0"/>
              </a:ext>
            </a:extLst>
          </a:blip>
          <a:srcRect r="862"/>
          <a:stretch>
            <a:fillRect/>
          </a:stretch>
        </p:blipFill>
        <p:spPr bwMode="auto">
          <a:xfrm>
            <a:off x="26988" y="1104900"/>
            <a:ext cx="9064625" cy="4640263"/>
          </a:xfrm>
          <a:prstGeom prst="rect">
            <a:avLst/>
          </a:prstGeom>
          <a:noFill/>
          <a:ln w="38100">
            <a:solidFill>
              <a:srgbClr val="660066"/>
            </a:solidFill>
            <a:miter lim="800000"/>
            <a:headEnd/>
            <a:tailEnd/>
          </a:ln>
          <a:extLst>
            <a:ext uri="{909E8E84-426E-40dd-AFC4-6F175D3DCCD1}">
              <a14:hiddenFill xmlns:a14="http://schemas.microsoft.com/office/drawing/2010/main" xmlns="">
                <a:solidFill>
                  <a:srgbClr val="FFFFFF"/>
                </a:solidFill>
              </a14:hiddenFill>
            </a:ext>
          </a:extLst>
        </p:spPr>
      </p:pic>
      <p:sp>
        <p:nvSpPr>
          <p:cNvPr id="3" name="Text Box 3">
            <a:extLst>
              <a:ext uri="{FF2B5EF4-FFF2-40B4-BE49-F238E27FC236}">
                <a16:creationId xmlns:a16="http://schemas.microsoft.com/office/drawing/2014/main" id="{A536F30B-D05A-F3C7-9676-5A5073010421}"/>
              </a:ext>
            </a:extLst>
          </p:cNvPr>
          <p:cNvSpPr txBox="1">
            <a:spLocks noChangeArrowheads="1"/>
          </p:cNvSpPr>
          <p:nvPr/>
        </p:nvSpPr>
        <p:spPr bwMode="auto">
          <a:xfrm>
            <a:off x="152400" y="228600"/>
            <a:ext cx="8839200"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pPr>
            <a:r>
              <a:rPr lang="en-US" altLang="en-US" b="1" dirty="0">
                <a:solidFill>
                  <a:srgbClr val="FF0000"/>
                </a:solidFill>
                <a:latin typeface="Arial" panose="020B0604020202020204" pitchFamily="34" charset="0"/>
              </a:rPr>
              <a:t>How to use BLAST - Protein seq. DBs</a:t>
            </a:r>
            <a:endParaRPr lang="en-US" altLang="en-US" dirty="0">
              <a:latin typeface="Arial" panose="020B0604020202020204" pitchFamily="34" charset="0"/>
            </a:endParaRPr>
          </a:p>
          <a:p>
            <a:pPr eaLnBrk="1" hangingPunct="1">
              <a:spcBef>
                <a:spcPct val="50000"/>
              </a:spcBef>
            </a:pPr>
            <a:endParaRPr lang="en-US" altLang="en-US" sz="2000" dirty="0">
              <a:latin typeface="Arial" panose="020B06040202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a:extLst>
              <a:ext uri="{FF2B5EF4-FFF2-40B4-BE49-F238E27FC236}">
                <a16:creationId xmlns:a16="http://schemas.microsoft.com/office/drawing/2014/main" id="{DA7F1EAC-4464-1E40-98A9-46C256B6995B}"/>
              </a:ext>
            </a:extLst>
          </p:cNvPr>
          <p:cNvSpPr>
            <a:spLocks noChangeArrowheads="1"/>
          </p:cNvSpPr>
          <p:nvPr/>
        </p:nvSpPr>
        <p:spPr bwMode="auto">
          <a:xfrm>
            <a:off x="228600" y="396875"/>
            <a:ext cx="8763000" cy="4770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US" b="1" dirty="0">
                <a:solidFill>
                  <a:srgbClr val="FF0000"/>
                </a:solidFill>
              </a:rPr>
              <a:t>Using BLAST</a:t>
            </a:r>
            <a:r>
              <a:rPr lang="it-IT" altLang="en-US" dirty="0">
                <a:solidFill>
                  <a:srgbClr val="FF0000"/>
                </a:solidFill>
              </a:rPr>
              <a:t>		</a:t>
            </a:r>
          </a:p>
          <a:p>
            <a:pPr algn="ctr" eaLnBrk="1" hangingPunct="1"/>
            <a:r>
              <a:rPr lang="it-IT" altLang="en-US" sz="2800" dirty="0">
                <a:solidFill>
                  <a:srgbClr val="FF0000"/>
                </a:solidFill>
              </a:rPr>
              <a:t>PROGRAMS</a:t>
            </a:r>
          </a:p>
          <a:p>
            <a:pPr algn="ctr" eaLnBrk="1" hangingPunct="1"/>
            <a:r>
              <a:rPr lang="en-GB" altLang="en-US" sz="2800" dirty="0">
                <a:solidFill>
                  <a:srgbClr val="FF0000"/>
                </a:solidFill>
              </a:rPr>
              <a:t> </a:t>
            </a:r>
            <a:r>
              <a:rPr lang="en-GB" altLang="en-US" dirty="0">
                <a:solidFill>
                  <a:srgbClr val="FF0000"/>
                </a:solidFill>
              </a:rPr>
              <a:t> </a:t>
            </a:r>
          </a:p>
          <a:p>
            <a:r>
              <a:rPr lang="en-GB" altLang="en-US" sz="2800" dirty="0" err="1">
                <a:solidFill>
                  <a:schemeClr val="accent2"/>
                </a:solidFill>
              </a:rPr>
              <a:t>Blastn</a:t>
            </a:r>
            <a:r>
              <a:rPr lang="en-GB" altLang="en-US" sz="2800" dirty="0">
                <a:solidFill>
                  <a:schemeClr val="accent2"/>
                </a:solidFill>
              </a:rPr>
              <a:t>	 </a:t>
            </a:r>
            <a:r>
              <a:rPr lang="en-GB" altLang="en-US" sz="2800" dirty="0"/>
              <a:t>Nucleotide</a:t>
            </a:r>
            <a:r>
              <a:rPr lang="en-GB" altLang="en-US" sz="2800" dirty="0">
                <a:solidFill>
                  <a:schemeClr val="accent2"/>
                </a:solidFill>
              </a:rPr>
              <a:t> </a:t>
            </a:r>
            <a:r>
              <a:rPr lang="en-GB" altLang="en-US" sz="2800" dirty="0"/>
              <a:t>query - Nucleotide </a:t>
            </a:r>
            <a:r>
              <a:rPr lang="en-GB" altLang="en-US" sz="2800" dirty="0" err="1"/>
              <a:t>db</a:t>
            </a:r>
            <a:r>
              <a:rPr lang="en-GB" altLang="en-US" sz="2800" dirty="0">
                <a:solidFill>
                  <a:schemeClr val="accent2"/>
                </a:solidFill>
              </a:rPr>
              <a:t> </a:t>
            </a:r>
          </a:p>
          <a:p>
            <a:r>
              <a:rPr lang="en-GB" altLang="en-US" sz="2800" dirty="0" err="1">
                <a:solidFill>
                  <a:schemeClr val="accent2"/>
                </a:solidFill>
              </a:rPr>
              <a:t>Blastp</a:t>
            </a:r>
            <a:r>
              <a:rPr lang="en-GB" altLang="en-US" sz="2800" dirty="0">
                <a:solidFill>
                  <a:schemeClr val="accent2"/>
                </a:solidFill>
              </a:rPr>
              <a:t> 	 </a:t>
            </a:r>
            <a:r>
              <a:rPr lang="en-GB" altLang="en-US" sz="2800" dirty="0"/>
              <a:t>Protein query - Protein </a:t>
            </a:r>
            <a:r>
              <a:rPr lang="en-GB" altLang="en-US" sz="2800" dirty="0" err="1"/>
              <a:t>db</a:t>
            </a:r>
            <a:r>
              <a:rPr lang="en-GB" altLang="en-US" sz="2800" dirty="0">
                <a:solidFill>
                  <a:schemeClr val="accent2"/>
                </a:solidFill>
              </a:rPr>
              <a:t> </a:t>
            </a:r>
          </a:p>
          <a:p>
            <a:pPr eaLnBrk="1" hangingPunct="1"/>
            <a:r>
              <a:rPr lang="en-GB" altLang="en-US" sz="2800" dirty="0">
                <a:solidFill>
                  <a:schemeClr val="accent2"/>
                </a:solidFill>
              </a:rPr>
              <a:t>Translating BLAST</a:t>
            </a:r>
            <a:r>
              <a:rPr lang="en-GB" altLang="en-US" sz="2800" dirty="0"/>
              <a:t> </a:t>
            </a:r>
            <a:r>
              <a:rPr lang="it-IT" altLang="en-US" sz="2800" dirty="0" err="1"/>
              <a:t>Through</a:t>
            </a:r>
            <a:r>
              <a:rPr lang="it-IT" altLang="en-US" sz="2800" dirty="0"/>
              <a:t> the </a:t>
            </a:r>
            <a:r>
              <a:rPr lang="it-IT" altLang="en-US" sz="2800" dirty="0" err="1"/>
              <a:t>conceptual</a:t>
            </a:r>
            <a:r>
              <a:rPr lang="it-IT" altLang="en-US" sz="2800" dirty="0"/>
              <a:t> </a:t>
            </a:r>
            <a:r>
              <a:rPr lang="it-IT" altLang="en-US" sz="2800" dirty="0" err="1"/>
              <a:t>translation</a:t>
            </a:r>
            <a:r>
              <a:rPr lang="it-IT" altLang="en-US" sz="2800" dirty="0"/>
              <a:t> of the query </a:t>
            </a:r>
            <a:r>
              <a:rPr lang="it-IT" altLang="en-US" sz="2800" dirty="0" err="1"/>
              <a:t>sequence</a:t>
            </a:r>
            <a:r>
              <a:rPr lang="it-IT" altLang="en-US" sz="2800" dirty="0"/>
              <a:t> or databases, </a:t>
            </a:r>
            <a:r>
              <a:rPr lang="it-IT" altLang="en-US" sz="2800" dirty="0" err="1"/>
              <a:t>compares</a:t>
            </a:r>
            <a:r>
              <a:rPr lang="it-IT" altLang="en-US" sz="2800" dirty="0"/>
              <a:t> a nucleotide </a:t>
            </a:r>
            <a:r>
              <a:rPr lang="it-IT" altLang="en-US" sz="2800" dirty="0" err="1"/>
              <a:t>sequence</a:t>
            </a:r>
            <a:r>
              <a:rPr lang="it-IT" altLang="en-US" sz="2800" dirty="0"/>
              <a:t> with </a:t>
            </a:r>
            <a:r>
              <a:rPr lang="it-IT" altLang="en-US" sz="2800" dirty="0" err="1"/>
              <a:t>protein</a:t>
            </a:r>
            <a:r>
              <a:rPr lang="it-IT" altLang="en-US" sz="2800" dirty="0"/>
              <a:t> databases or vice versa.</a:t>
            </a:r>
            <a:r>
              <a:rPr lang="en-GB" altLang="en-US" sz="2800" dirty="0"/>
              <a:t>	</a:t>
            </a:r>
          </a:p>
          <a:p>
            <a:pPr marL="457200" indent="-457200" eaLnBrk="1" hangingPunct="1">
              <a:buFont typeface="Arial" panose="020B0604020202020204" pitchFamily="34" charset="0"/>
              <a:buChar char="•"/>
            </a:pPr>
            <a:r>
              <a:rPr lang="en-GB" altLang="en-US" sz="2800" dirty="0"/>
              <a:t>Translated query - Protein </a:t>
            </a:r>
            <a:r>
              <a:rPr lang="en-GB" altLang="en-US" sz="2800" dirty="0" err="1"/>
              <a:t>db</a:t>
            </a:r>
            <a:r>
              <a:rPr lang="it-IT" altLang="en-US" sz="2800" dirty="0"/>
              <a:t> 	 </a:t>
            </a:r>
            <a:r>
              <a:rPr lang="en-GB" altLang="en-US" sz="2800" b="1" dirty="0" err="1">
                <a:solidFill>
                  <a:schemeClr val="accent2"/>
                </a:solidFill>
              </a:rPr>
              <a:t>blastx</a:t>
            </a:r>
            <a:r>
              <a:rPr lang="it-IT" altLang="en-US" sz="2800" dirty="0">
                <a:solidFill>
                  <a:schemeClr val="accent2"/>
                </a:solidFill>
              </a:rPr>
              <a:t> </a:t>
            </a:r>
          </a:p>
          <a:p>
            <a:pPr eaLnBrk="1" hangingPunct="1">
              <a:buFont typeface="Arial" panose="020B0604020202020204" pitchFamily="34" charset="0"/>
              <a:buChar char="•"/>
            </a:pPr>
            <a:r>
              <a:rPr lang="en-GB" altLang="en-US" sz="2800" dirty="0"/>
              <a:t>	Protein query - Translated </a:t>
            </a:r>
            <a:r>
              <a:rPr lang="en-GB" altLang="en-US" sz="2800" dirty="0" err="1"/>
              <a:t>db</a:t>
            </a:r>
            <a:r>
              <a:rPr lang="en-GB" altLang="en-US" sz="2800" dirty="0"/>
              <a:t> 	 </a:t>
            </a:r>
            <a:r>
              <a:rPr lang="en-GB" altLang="en-US" sz="2800" b="1" dirty="0" err="1">
                <a:solidFill>
                  <a:schemeClr val="accent2"/>
                </a:solidFill>
              </a:rPr>
              <a:t>tblastn</a:t>
            </a:r>
            <a:r>
              <a:rPr lang="en-GB" altLang="en-US" sz="2800" dirty="0"/>
              <a:t> </a:t>
            </a:r>
          </a:p>
          <a:p>
            <a:pPr eaLnBrk="1" hangingPunct="1">
              <a:buFont typeface="Arial" panose="020B0604020202020204" pitchFamily="34" charset="0"/>
              <a:buChar char="•"/>
            </a:pPr>
            <a:r>
              <a:rPr lang="en-GB" altLang="en-US" sz="2800" dirty="0"/>
              <a:t>	Translated query - Translated </a:t>
            </a:r>
            <a:r>
              <a:rPr lang="en-GB" altLang="en-US" sz="2800" dirty="0" err="1"/>
              <a:t>db</a:t>
            </a:r>
            <a:r>
              <a:rPr lang="en-GB" altLang="en-US" sz="2800" dirty="0"/>
              <a:t> </a:t>
            </a:r>
            <a:r>
              <a:rPr lang="en-GB" altLang="en-US" sz="2800" b="1" dirty="0" err="1">
                <a:solidFill>
                  <a:schemeClr val="accent2"/>
                </a:solidFill>
              </a:rPr>
              <a:t>tblastx</a:t>
            </a:r>
            <a:endParaRPr lang="en-GB" altLang="en-US" sz="2800" dirty="0"/>
          </a:p>
        </p:txBody>
      </p:sp>
      <p:grpSp>
        <p:nvGrpSpPr>
          <p:cNvPr id="43010" name="Group 3">
            <a:extLst>
              <a:ext uri="{FF2B5EF4-FFF2-40B4-BE49-F238E27FC236}">
                <a16:creationId xmlns:a16="http://schemas.microsoft.com/office/drawing/2014/main" id="{3FBFA5DF-F6AD-EB41-B2AD-7421793EB8AA}"/>
              </a:ext>
            </a:extLst>
          </p:cNvPr>
          <p:cNvGrpSpPr>
            <a:grpSpLocks/>
          </p:cNvGrpSpPr>
          <p:nvPr/>
        </p:nvGrpSpPr>
        <p:grpSpPr bwMode="auto">
          <a:xfrm>
            <a:off x="0" y="0"/>
            <a:ext cx="9144000" cy="6858000"/>
            <a:chOff x="0" y="0"/>
            <a:chExt cx="5760" cy="4320"/>
          </a:xfrm>
        </p:grpSpPr>
        <p:grpSp>
          <p:nvGrpSpPr>
            <p:cNvPr id="43011" name="Group 4">
              <a:extLst>
                <a:ext uri="{FF2B5EF4-FFF2-40B4-BE49-F238E27FC236}">
                  <a16:creationId xmlns:a16="http://schemas.microsoft.com/office/drawing/2014/main" id="{089D7D30-697D-4D4C-9256-7C327EC495F6}"/>
                </a:ext>
              </a:extLst>
            </p:cNvPr>
            <p:cNvGrpSpPr>
              <a:grpSpLocks/>
            </p:cNvGrpSpPr>
            <p:nvPr/>
          </p:nvGrpSpPr>
          <p:grpSpPr bwMode="auto">
            <a:xfrm>
              <a:off x="0" y="0"/>
              <a:ext cx="5760" cy="96"/>
              <a:chOff x="48" y="336"/>
              <a:chExt cx="6192" cy="48"/>
            </a:xfrm>
          </p:grpSpPr>
          <p:sp>
            <p:nvSpPr>
              <p:cNvPr id="43023" name="Rectangle 5">
                <a:extLst>
                  <a:ext uri="{FF2B5EF4-FFF2-40B4-BE49-F238E27FC236}">
                    <a16:creationId xmlns:a16="http://schemas.microsoft.com/office/drawing/2014/main" id="{98230764-72C9-3546-B0F7-218E7A7C5DD6}"/>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3024" name="Rectangle 6">
                <a:extLst>
                  <a:ext uri="{FF2B5EF4-FFF2-40B4-BE49-F238E27FC236}">
                    <a16:creationId xmlns:a16="http://schemas.microsoft.com/office/drawing/2014/main" id="{942F3093-0487-A14C-9F46-B948CAC1F250}"/>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3025" name="Rectangle 7">
                <a:extLst>
                  <a:ext uri="{FF2B5EF4-FFF2-40B4-BE49-F238E27FC236}">
                    <a16:creationId xmlns:a16="http://schemas.microsoft.com/office/drawing/2014/main" id="{9D9A2DCE-AF3B-0447-AE69-A5E4549B6A96}"/>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3026" name="Rectangle 8">
                <a:extLst>
                  <a:ext uri="{FF2B5EF4-FFF2-40B4-BE49-F238E27FC236}">
                    <a16:creationId xmlns:a16="http://schemas.microsoft.com/office/drawing/2014/main" id="{2718DB7A-4CF2-B744-B97A-3F41BC0FB48E}"/>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3027" name="Rectangle 9">
                <a:extLst>
                  <a:ext uri="{FF2B5EF4-FFF2-40B4-BE49-F238E27FC236}">
                    <a16:creationId xmlns:a16="http://schemas.microsoft.com/office/drawing/2014/main" id="{834B7B28-FD56-474A-9449-84C7112EB50D}"/>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3028" name="Rectangle 10">
                <a:extLst>
                  <a:ext uri="{FF2B5EF4-FFF2-40B4-BE49-F238E27FC236}">
                    <a16:creationId xmlns:a16="http://schemas.microsoft.com/office/drawing/2014/main" id="{78FCE533-E4CE-3847-907B-163A6387878C}"/>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3029" name="Rectangle 11">
                <a:extLst>
                  <a:ext uri="{FF2B5EF4-FFF2-40B4-BE49-F238E27FC236}">
                    <a16:creationId xmlns:a16="http://schemas.microsoft.com/office/drawing/2014/main" id="{C9281D40-AA23-8F42-84A5-5F586146F3D7}"/>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3030" name="Rectangle 12">
                <a:extLst>
                  <a:ext uri="{FF2B5EF4-FFF2-40B4-BE49-F238E27FC236}">
                    <a16:creationId xmlns:a16="http://schemas.microsoft.com/office/drawing/2014/main" id="{7CDB63C2-DB0F-5E49-822C-5C096742CF7B}"/>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3031" name="Rectangle 13">
                <a:extLst>
                  <a:ext uri="{FF2B5EF4-FFF2-40B4-BE49-F238E27FC236}">
                    <a16:creationId xmlns:a16="http://schemas.microsoft.com/office/drawing/2014/main" id="{94BA04C3-DA62-FB4B-A820-5458DD220A57}"/>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3032" name="Rectangle 14">
                <a:extLst>
                  <a:ext uri="{FF2B5EF4-FFF2-40B4-BE49-F238E27FC236}">
                    <a16:creationId xmlns:a16="http://schemas.microsoft.com/office/drawing/2014/main" id="{716C6E88-12FD-6F45-B929-DD5EDEAE2668}"/>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nvGrpSpPr>
            <p:cNvPr id="43012" name="Group 15">
              <a:extLst>
                <a:ext uri="{FF2B5EF4-FFF2-40B4-BE49-F238E27FC236}">
                  <a16:creationId xmlns:a16="http://schemas.microsoft.com/office/drawing/2014/main" id="{95713C01-3E55-B44D-9450-12886455027F}"/>
                </a:ext>
              </a:extLst>
            </p:cNvPr>
            <p:cNvGrpSpPr>
              <a:grpSpLocks/>
            </p:cNvGrpSpPr>
            <p:nvPr/>
          </p:nvGrpSpPr>
          <p:grpSpPr bwMode="auto">
            <a:xfrm>
              <a:off x="0" y="4224"/>
              <a:ext cx="5760" cy="96"/>
              <a:chOff x="48" y="336"/>
              <a:chExt cx="6192" cy="48"/>
            </a:xfrm>
          </p:grpSpPr>
          <p:sp>
            <p:nvSpPr>
              <p:cNvPr id="43013" name="Rectangle 16">
                <a:extLst>
                  <a:ext uri="{FF2B5EF4-FFF2-40B4-BE49-F238E27FC236}">
                    <a16:creationId xmlns:a16="http://schemas.microsoft.com/office/drawing/2014/main" id="{1719058F-E81F-2547-9A26-E9B96DC0BD2E}"/>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3014" name="Rectangle 17">
                <a:extLst>
                  <a:ext uri="{FF2B5EF4-FFF2-40B4-BE49-F238E27FC236}">
                    <a16:creationId xmlns:a16="http://schemas.microsoft.com/office/drawing/2014/main" id="{A75EAF38-B170-E548-97B7-C162733BD2E9}"/>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3015" name="Rectangle 18">
                <a:extLst>
                  <a:ext uri="{FF2B5EF4-FFF2-40B4-BE49-F238E27FC236}">
                    <a16:creationId xmlns:a16="http://schemas.microsoft.com/office/drawing/2014/main" id="{5AC99FE2-73D5-304E-9329-40A9EF0A5230}"/>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3016" name="Rectangle 19">
                <a:extLst>
                  <a:ext uri="{FF2B5EF4-FFF2-40B4-BE49-F238E27FC236}">
                    <a16:creationId xmlns:a16="http://schemas.microsoft.com/office/drawing/2014/main" id="{18167760-AF4E-184E-9A57-F74DF91D09CB}"/>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3017" name="Rectangle 20">
                <a:extLst>
                  <a:ext uri="{FF2B5EF4-FFF2-40B4-BE49-F238E27FC236}">
                    <a16:creationId xmlns:a16="http://schemas.microsoft.com/office/drawing/2014/main" id="{E3F872CC-5347-154E-A7DF-13391D0DD6C5}"/>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3018" name="Rectangle 21">
                <a:extLst>
                  <a:ext uri="{FF2B5EF4-FFF2-40B4-BE49-F238E27FC236}">
                    <a16:creationId xmlns:a16="http://schemas.microsoft.com/office/drawing/2014/main" id="{BDD0F8E4-F5BF-0B42-876C-41F0A6AC4771}"/>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3019" name="Rectangle 22">
                <a:extLst>
                  <a:ext uri="{FF2B5EF4-FFF2-40B4-BE49-F238E27FC236}">
                    <a16:creationId xmlns:a16="http://schemas.microsoft.com/office/drawing/2014/main" id="{AE6A64FD-A885-4D40-AA64-243D44467885}"/>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3020" name="Rectangle 23">
                <a:extLst>
                  <a:ext uri="{FF2B5EF4-FFF2-40B4-BE49-F238E27FC236}">
                    <a16:creationId xmlns:a16="http://schemas.microsoft.com/office/drawing/2014/main" id="{0E76ADE3-00F4-A64C-9FCB-3C8488B2CB8E}"/>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3021" name="Rectangle 24">
                <a:extLst>
                  <a:ext uri="{FF2B5EF4-FFF2-40B4-BE49-F238E27FC236}">
                    <a16:creationId xmlns:a16="http://schemas.microsoft.com/office/drawing/2014/main" id="{CF7BD14D-C7BC-DC49-9CBD-CD14A71A6909}"/>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3022" name="Rectangle 25">
                <a:extLst>
                  <a:ext uri="{FF2B5EF4-FFF2-40B4-BE49-F238E27FC236}">
                    <a16:creationId xmlns:a16="http://schemas.microsoft.com/office/drawing/2014/main" id="{D1A50499-9160-414E-9B57-9FB3B838A8CB}"/>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Schermata 11-2458792 alle 09.24.3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0906" y="3371271"/>
            <a:ext cx="6074801" cy="3465802"/>
          </a:xfrm>
          <a:prstGeom prst="rect">
            <a:avLst/>
          </a:prstGeom>
        </p:spPr>
      </p:pic>
      <p:pic>
        <p:nvPicPr>
          <p:cNvPr id="2" name="Immagine 1" descr="Schermata 11-2458792 alle 09.24.2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32" y="33481"/>
            <a:ext cx="9144000" cy="3317823"/>
          </a:xfrm>
          <a:prstGeom prst="rect">
            <a:avLst/>
          </a:prstGeom>
        </p:spPr>
      </p:pic>
      <p:sp>
        <p:nvSpPr>
          <p:cNvPr id="44035" name="Rectangle 2">
            <a:extLst>
              <a:ext uri="{FF2B5EF4-FFF2-40B4-BE49-F238E27FC236}">
                <a16:creationId xmlns:a16="http://schemas.microsoft.com/office/drawing/2014/main" id="{BCBD499F-0651-E34C-B51F-6C672C6674C5}"/>
              </a:ext>
            </a:extLst>
          </p:cNvPr>
          <p:cNvSpPr>
            <a:spLocks noGrp="1" noChangeArrowheads="1"/>
          </p:cNvSpPr>
          <p:nvPr>
            <p:ph type="body" idx="1"/>
          </p:nvPr>
        </p:nvSpPr>
        <p:spPr>
          <a:xfrm>
            <a:off x="755650" y="1052513"/>
            <a:ext cx="8229600" cy="649287"/>
          </a:xfrm>
        </p:spPr>
        <p:txBody>
          <a:bodyPr/>
          <a:lstStyle/>
          <a:p>
            <a:pPr algn="r" eaLnBrk="1" hangingPunct="1">
              <a:spcBef>
                <a:spcPct val="0"/>
              </a:spcBef>
              <a:buFontTx/>
              <a:buNone/>
            </a:pPr>
            <a:r>
              <a:rPr lang="it-IT" altLang="en-US" sz="2600">
                <a:solidFill>
                  <a:srgbClr val="003366"/>
                </a:solidFill>
                <a:latin typeface="Arial" panose="020B0604020202020204" pitchFamily="34" charset="0"/>
                <a:ea typeface="ＭＳ Ｐゴシック" panose="020B0600070205080204" pitchFamily="34" charset="-128"/>
              </a:rPr>
              <a:t>WWW BLAST</a:t>
            </a:r>
          </a:p>
        </p:txBody>
      </p:sp>
      <p:sp>
        <p:nvSpPr>
          <p:cNvPr id="44037" name="Text Box 7">
            <a:extLst>
              <a:ext uri="{FF2B5EF4-FFF2-40B4-BE49-F238E27FC236}">
                <a16:creationId xmlns:a16="http://schemas.microsoft.com/office/drawing/2014/main" id="{AF6E546B-37D3-1E4B-A9AC-AFDD28C26ADF}"/>
              </a:ext>
            </a:extLst>
          </p:cNvPr>
          <p:cNvSpPr txBox="1">
            <a:spLocks noChangeArrowheads="1"/>
          </p:cNvSpPr>
          <p:nvPr/>
        </p:nvSpPr>
        <p:spPr bwMode="auto">
          <a:xfrm>
            <a:off x="5938838" y="6308725"/>
            <a:ext cx="3097212"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pPr>
            <a:r>
              <a:rPr lang="en-US" altLang="en-US" sz="1800" dirty="0">
                <a:latin typeface="Arial" panose="020B0604020202020204" pitchFamily="34" charset="0"/>
              </a:rPr>
              <a:t>http://</a:t>
            </a:r>
            <a:r>
              <a:rPr lang="en-US" altLang="en-US" sz="1800" dirty="0" err="1">
                <a:latin typeface="Arial" panose="020B0604020202020204" pitchFamily="34" charset="0"/>
              </a:rPr>
              <a:t>blast.ncbi.nlm.nih.gov</a:t>
            </a:r>
            <a:endParaRPr lang="en-US" altLang="en-US" sz="1800" dirty="0">
              <a:latin typeface="Arial" panose="020B060402020202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Schermata 11-2458792 alle 09.27.1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9818" y="71639"/>
            <a:ext cx="7312767" cy="6786361"/>
          </a:xfrm>
          <a:prstGeom prst="rect">
            <a:avLst/>
          </a:prstGeom>
        </p:spPr>
      </p:pic>
    </p:spTree>
    <p:extLst>
      <p:ext uri="{BB962C8B-B14F-4D97-AF65-F5344CB8AC3E}">
        <p14:creationId xmlns:p14="http://schemas.microsoft.com/office/powerpoint/2010/main" val="5706416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a:extLst>
              <a:ext uri="{FF2B5EF4-FFF2-40B4-BE49-F238E27FC236}">
                <a16:creationId xmlns:a16="http://schemas.microsoft.com/office/drawing/2014/main" id="{5767C64E-BF78-204C-A6D1-762E191DD6A8}"/>
              </a:ext>
            </a:extLst>
          </p:cNvPr>
          <p:cNvSpPr>
            <a:spLocks noGrp="1" noChangeArrowheads="1"/>
          </p:cNvSpPr>
          <p:nvPr>
            <p:ph type="body" idx="1"/>
          </p:nvPr>
        </p:nvSpPr>
        <p:spPr>
          <a:xfrm>
            <a:off x="590550" y="412750"/>
            <a:ext cx="8229600" cy="649288"/>
          </a:xfrm>
        </p:spPr>
        <p:txBody>
          <a:bodyPr/>
          <a:lstStyle/>
          <a:p>
            <a:pPr algn="r" eaLnBrk="1" hangingPunct="1">
              <a:spcBef>
                <a:spcPct val="0"/>
              </a:spcBef>
              <a:buFontTx/>
              <a:buNone/>
            </a:pPr>
            <a:r>
              <a:rPr lang="it-IT" altLang="en-US" dirty="0">
                <a:solidFill>
                  <a:srgbClr val="003366"/>
                </a:solidFill>
                <a:latin typeface="Arial" panose="020B0604020202020204" pitchFamily="34" charset="0"/>
                <a:ea typeface="ＭＳ Ｐゴシック" panose="020B0600070205080204" pitchFamily="34" charset="-128"/>
              </a:rPr>
              <a:t>WWW Blast: </a:t>
            </a:r>
            <a:r>
              <a:rPr lang="it-IT" altLang="en-US" dirty="0" err="1">
                <a:solidFill>
                  <a:srgbClr val="003366"/>
                </a:solidFill>
                <a:latin typeface="Arial" panose="020B0604020202020204" pitchFamily="34" charset="0"/>
                <a:ea typeface="ＭＳ Ｐゴシック" panose="020B0600070205080204" pitchFamily="34" charset="-128"/>
              </a:rPr>
              <a:t>Results</a:t>
            </a:r>
            <a:endParaRPr lang="it-IT" altLang="en-US" dirty="0">
              <a:solidFill>
                <a:srgbClr val="003366"/>
              </a:solidFill>
              <a:latin typeface="Arial" panose="020B0604020202020204" pitchFamily="34" charset="0"/>
              <a:ea typeface="ＭＳ Ｐゴシック" panose="020B0600070205080204" pitchFamily="34" charset="-128"/>
            </a:endParaRPr>
          </a:p>
        </p:txBody>
      </p:sp>
      <p:pic>
        <p:nvPicPr>
          <p:cNvPr id="3" name="Picture 2">
            <a:extLst>
              <a:ext uri="{FF2B5EF4-FFF2-40B4-BE49-F238E27FC236}">
                <a16:creationId xmlns:a16="http://schemas.microsoft.com/office/drawing/2014/main" id="{CB3C9065-DF69-FEF3-FC50-94A6760B194B}"/>
              </a:ext>
            </a:extLst>
          </p:cNvPr>
          <p:cNvPicPr>
            <a:picLocks noChangeAspect="1"/>
          </p:cNvPicPr>
          <p:nvPr/>
        </p:nvPicPr>
        <p:blipFill>
          <a:blip r:embed="rId2"/>
          <a:stretch>
            <a:fillRect/>
          </a:stretch>
        </p:blipFill>
        <p:spPr>
          <a:xfrm>
            <a:off x="781050" y="967036"/>
            <a:ext cx="7772400" cy="5708254"/>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081" name="Group 2">
            <a:extLst>
              <a:ext uri="{FF2B5EF4-FFF2-40B4-BE49-F238E27FC236}">
                <a16:creationId xmlns:a16="http://schemas.microsoft.com/office/drawing/2014/main" id="{D05E3412-82B4-BE45-8398-B866D67175E5}"/>
              </a:ext>
            </a:extLst>
          </p:cNvPr>
          <p:cNvGrpSpPr>
            <a:grpSpLocks/>
          </p:cNvGrpSpPr>
          <p:nvPr/>
        </p:nvGrpSpPr>
        <p:grpSpPr bwMode="auto">
          <a:xfrm>
            <a:off x="0" y="0"/>
            <a:ext cx="9144000" cy="6858000"/>
            <a:chOff x="0" y="0"/>
            <a:chExt cx="5760" cy="4320"/>
          </a:xfrm>
        </p:grpSpPr>
        <p:grpSp>
          <p:nvGrpSpPr>
            <p:cNvPr id="46084" name="Group 3">
              <a:extLst>
                <a:ext uri="{FF2B5EF4-FFF2-40B4-BE49-F238E27FC236}">
                  <a16:creationId xmlns:a16="http://schemas.microsoft.com/office/drawing/2014/main" id="{0F2D4387-5637-E64C-89B1-6967D6957952}"/>
                </a:ext>
              </a:extLst>
            </p:cNvPr>
            <p:cNvGrpSpPr>
              <a:grpSpLocks/>
            </p:cNvGrpSpPr>
            <p:nvPr/>
          </p:nvGrpSpPr>
          <p:grpSpPr bwMode="auto">
            <a:xfrm>
              <a:off x="0" y="0"/>
              <a:ext cx="5760" cy="96"/>
              <a:chOff x="48" y="336"/>
              <a:chExt cx="6192" cy="48"/>
            </a:xfrm>
          </p:grpSpPr>
          <p:sp>
            <p:nvSpPr>
              <p:cNvPr id="46096" name="Rectangle 4">
                <a:extLst>
                  <a:ext uri="{FF2B5EF4-FFF2-40B4-BE49-F238E27FC236}">
                    <a16:creationId xmlns:a16="http://schemas.microsoft.com/office/drawing/2014/main" id="{D0E47149-D717-6B45-A1F2-A34DE3022F40}"/>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6097" name="Rectangle 5">
                <a:extLst>
                  <a:ext uri="{FF2B5EF4-FFF2-40B4-BE49-F238E27FC236}">
                    <a16:creationId xmlns:a16="http://schemas.microsoft.com/office/drawing/2014/main" id="{C8C56E87-1825-AB4C-BFFF-203A436ED59D}"/>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6098" name="Rectangle 6">
                <a:extLst>
                  <a:ext uri="{FF2B5EF4-FFF2-40B4-BE49-F238E27FC236}">
                    <a16:creationId xmlns:a16="http://schemas.microsoft.com/office/drawing/2014/main" id="{9AEF5F3C-3CDF-0F49-9B7F-23EF6D79B331}"/>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6099" name="Rectangle 7">
                <a:extLst>
                  <a:ext uri="{FF2B5EF4-FFF2-40B4-BE49-F238E27FC236}">
                    <a16:creationId xmlns:a16="http://schemas.microsoft.com/office/drawing/2014/main" id="{CADB5C85-B65F-A34C-A850-C61BBCA65468}"/>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6100" name="Rectangle 8">
                <a:extLst>
                  <a:ext uri="{FF2B5EF4-FFF2-40B4-BE49-F238E27FC236}">
                    <a16:creationId xmlns:a16="http://schemas.microsoft.com/office/drawing/2014/main" id="{ED271921-6A20-B34D-8887-19279BE5FDB4}"/>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6101" name="Rectangle 9">
                <a:extLst>
                  <a:ext uri="{FF2B5EF4-FFF2-40B4-BE49-F238E27FC236}">
                    <a16:creationId xmlns:a16="http://schemas.microsoft.com/office/drawing/2014/main" id="{DC22CAF1-6B04-3E4E-A404-FA8592B2A8B0}"/>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6102" name="Rectangle 10">
                <a:extLst>
                  <a:ext uri="{FF2B5EF4-FFF2-40B4-BE49-F238E27FC236}">
                    <a16:creationId xmlns:a16="http://schemas.microsoft.com/office/drawing/2014/main" id="{E521C985-25F0-624C-9D3E-0203BB77D818}"/>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6103" name="Rectangle 11">
                <a:extLst>
                  <a:ext uri="{FF2B5EF4-FFF2-40B4-BE49-F238E27FC236}">
                    <a16:creationId xmlns:a16="http://schemas.microsoft.com/office/drawing/2014/main" id="{D5750D2B-F509-5047-BEF2-475503B94B48}"/>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6104" name="Rectangle 12">
                <a:extLst>
                  <a:ext uri="{FF2B5EF4-FFF2-40B4-BE49-F238E27FC236}">
                    <a16:creationId xmlns:a16="http://schemas.microsoft.com/office/drawing/2014/main" id="{10BBFF25-1B12-7E43-9C5B-0078CBA6CD0B}"/>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6105" name="Rectangle 13">
                <a:extLst>
                  <a:ext uri="{FF2B5EF4-FFF2-40B4-BE49-F238E27FC236}">
                    <a16:creationId xmlns:a16="http://schemas.microsoft.com/office/drawing/2014/main" id="{3B1BE165-530C-8744-9739-AD4FDAC755EB}"/>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nvGrpSpPr>
            <p:cNvPr id="46085" name="Group 14">
              <a:extLst>
                <a:ext uri="{FF2B5EF4-FFF2-40B4-BE49-F238E27FC236}">
                  <a16:creationId xmlns:a16="http://schemas.microsoft.com/office/drawing/2014/main" id="{75D97CB6-13AA-C445-A0A9-523BBB79B7B1}"/>
                </a:ext>
              </a:extLst>
            </p:cNvPr>
            <p:cNvGrpSpPr>
              <a:grpSpLocks/>
            </p:cNvGrpSpPr>
            <p:nvPr/>
          </p:nvGrpSpPr>
          <p:grpSpPr bwMode="auto">
            <a:xfrm>
              <a:off x="0" y="4224"/>
              <a:ext cx="5760" cy="96"/>
              <a:chOff x="48" y="336"/>
              <a:chExt cx="6192" cy="48"/>
            </a:xfrm>
          </p:grpSpPr>
          <p:sp>
            <p:nvSpPr>
              <p:cNvPr id="46086" name="Rectangle 15">
                <a:extLst>
                  <a:ext uri="{FF2B5EF4-FFF2-40B4-BE49-F238E27FC236}">
                    <a16:creationId xmlns:a16="http://schemas.microsoft.com/office/drawing/2014/main" id="{8E00AF01-EBDD-1246-BE6F-7CE23A9F7C1D}"/>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6087" name="Rectangle 16">
                <a:extLst>
                  <a:ext uri="{FF2B5EF4-FFF2-40B4-BE49-F238E27FC236}">
                    <a16:creationId xmlns:a16="http://schemas.microsoft.com/office/drawing/2014/main" id="{4320B8DE-6676-DA4C-84D5-55C4FE07164F}"/>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6088" name="Rectangle 17">
                <a:extLst>
                  <a:ext uri="{FF2B5EF4-FFF2-40B4-BE49-F238E27FC236}">
                    <a16:creationId xmlns:a16="http://schemas.microsoft.com/office/drawing/2014/main" id="{02D50F3C-E409-344B-9B06-7E65A0A73690}"/>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6089" name="Rectangle 18">
                <a:extLst>
                  <a:ext uri="{FF2B5EF4-FFF2-40B4-BE49-F238E27FC236}">
                    <a16:creationId xmlns:a16="http://schemas.microsoft.com/office/drawing/2014/main" id="{B25C2D6B-5705-614A-8DEB-E9C03C469128}"/>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6090" name="Rectangle 19">
                <a:extLst>
                  <a:ext uri="{FF2B5EF4-FFF2-40B4-BE49-F238E27FC236}">
                    <a16:creationId xmlns:a16="http://schemas.microsoft.com/office/drawing/2014/main" id="{0A4B2DBE-CC90-8648-9CF2-1A8FFD0C4963}"/>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6091" name="Rectangle 20">
                <a:extLst>
                  <a:ext uri="{FF2B5EF4-FFF2-40B4-BE49-F238E27FC236}">
                    <a16:creationId xmlns:a16="http://schemas.microsoft.com/office/drawing/2014/main" id="{ECFF80B1-3F0D-AE41-A1CD-404B8EE4C7E3}"/>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6092" name="Rectangle 21">
                <a:extLst>
                  <a:ext uri="{FF2B5EF4-FFF2-40B4-BE49-F238E27FC236}">
                    <a16:creationId xmlns:a16="http://schemas.microsoft.com/office/drawing/2014/main" id="{74132356-72A0-2B4C-BD44-9529A49B8E84}"/>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6093" name="Rectangle 22">
                <a:extLst>
                  <a:ext uri="{FF2B5EF4-FFF2-40B4-BE49-F238E27FC236}">
                    <a16:creationId xmlns:a16="http://schemas.microsoft.com/office/drawing/2014/main" id="{59B2863F-1F28-7F46-A119-C16DCF721237}"/>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6094" name="Rectangle 23">
                <a:extLst>
                  <a:ext uri="{FF2B5EF4-FFF2-40B4-BE49-F238E27FC236}">
                    <a16:creationId xmlns:a16="http://schemas.microsoft.com/office/drawing/2014/main" id="{4EB8A00E-A6B0-2C42-9AE2-E4FD194FBE86}"/>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6095" name="Rectangle 24">
                <a:extLst>
                  <a:ext uri="{FF2B5EF4-FFF2-40B4-BE49-F238E27FC236}">
                    <a16:creationId xmlns:a16="http://schemas.microsoft.com/office/drawing/2014/main" id="{D0747F0D-4B1B-FA4A-8792-269A88C895EE}"/>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pic>
        <p:nvPicPr>
          <p:cNvPr id="3" name="Picture 2">
            <a:extLst>
              <a:ext uri="{FF2B5EF4-FFF2-40B4-BE49-F238E27FC236}">
                <a16:creationId xmlns:a16="http://schemas.microsoft.com/office/drawing/2014/main" id="{5D0F22F6-D5D2-BAD6-000C-A9F2BCBD7963}"/>
              </a:ext>
            </a:extLst>
          </p:cNvPr>
          <p:cNvPicPr>
            <a:picLocks noChangeAspect="1"/>
          </p:cNvPicPr>
          <p:nvPr/>
        </p:nvPicPr>
        <p:blipFill>
          <a:blip r:embed="rId2"/>
          <a:stretch>
            <a:fillRect/>
          </a:stretch>
        </p:blipFill>
        <p:spPr>
          <a:xfrm>
            <a:off x="0" y="215965"/>
            <a:ext cx="8401792" cy="3842216"/>
          </a:xfrm>
          <a:prstGeom prst="rect">
            <a:avLst/>
          </a:prstGeom>
        </p:spPr>
      </p:pic>
      <p:pic>
        <p:nvPicPr>
          <p:cNvPr id="7" name="Picture 6">
            <a:extLst>
              <a:ext uri="{FF2B5EF4-FFF2-40B4-BE49-F238E27FC236}">
                <a16:creationId xmlns:a16="http://schemas.microsoft.com/office/drawing/2014/main" id="{0B1CF913-88C6-2557-07B6-68DF725F97DD}"/>
              </a:ext>
            </a:extLst>
          </p:cNvPr>
          <p:cNvPicPr>
            <a:picLocks noChangeAspect="1"/>
          </p:cNvPicPr>
          <p:nvPr/>
        </p:nvPicPr>
        <p:blipFill>
          <a:blip r:embed="rId3"/>
          <a:stretch>
            <a:fillRect/>
          </a:stretch>
        </p:blipFill>
        <p:spPr>
          <a:xfrm>
            <a:off x="3931328" y="2939608"/>
            <a:ext cx="4787369" cy="3702427"/>
          </a:xfrm>
          <a:prstGeom prst="rect">
            <a:avLst/>
          </a:prstGeom>
        </p:spPr>
      </p:pic>
      <p:cxnSp>
        <p:nvCxnSpPr>
          <p:cNvPr id="9" name="Straight Arrow Connector 8">
            <a:extLst>
              <a:ext uri="{FF2B5EF4-FFF2-40B4-BE49-F238E27FC236}">
                <a16:creationId xmlns:a16="http://schemas.microsoft.com/office/drawing/2014/main" id="{04745F16-D977-63C5-8B74-501F2A8CEE99}"/>
              </a:ext>
            </a:extLst>
          </p:cNvPr>
          <p:cNvCxnSpPr>
            <a:cxnSpLocks/>
          </p:cNvCxnSpPr>
          <p:nvPr/>
        </p:nvCxnSpPr>
        <p:spPr>
          <a:xfrm>
            <a:off x="2529444" y="2844140"/>
            <a:ext cx="1389413" cy="43938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F27F04-F9A4-CA82-9684-B9E67E3CB28E}"/>
              </a:ext>
            </a:extLst>
          </p:cNvPr>
          <p:cNvPicPr>
            <a:picLocks noChangeAspect="1"/>
          </p:cNvPicPr>
          <p:nvPr/>
        </p:nvPicPr>
        <p:blipFill>
          <a:blip r:embed="rId2"/>
          <a:stretch>
            <a:fillRect/>
          </a:stretch>
        </p:blipFill>
        <p:spPr>
          <a:xfrm>
            <a:off x="1223159" y="953394"/>
            <a:ext cx="5725508" cy="366017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129" name="Group 2">
            <a:extLst>
              <a:ext uri="{FF2B5EF4-FFF2-40B4-BE49-F238E27FC236}">
                <a16:creationId xmlns:a16="http://schemas.microsoft.com/office/drawing/2014/main" id="{C08B3657-398C-DB47-8960-1870F97F302D}"/>
              </a:ext>
            </a:extLst>
          </p:cNvPr>
          <p:cNvGrpSpPr>
            <a:grpSpLocks/>
          </p:cNvGrpSpPr>
          <p:nvPr/>
        </p:nvGrpSpPr>
        <p:grpSpPr bwMode="auto">
          <a:xfrm>
            <a:off x="0" y="0"/>
            <a:ext cx="9144000" cy="6858000"/>
            <a:chOff x="0" y="0"/>
            <a:chExt cx="5760" cy="4320"/>
          </a:xfrm>
        </p:grpSpPr>
        <p:grpSp>
          <p:nvGrpSpPr>
            <p:cNvPr id="48131" name="Group 3">
              <a:extLst>
                <a:ext uri="{FF2B5EF4-FFF2-40B4-BE49-F238E27FC236}">
                  <a16:creationId xmlns:a16="http://schemas.microsoft.com/office/drawing/2014/main" id="{F87D0DAD-C84D-7943-8C84-BCB09D73EA9F}"/>
                </a:ext>
              </a:extLst>
            </p:cNvPr>
            <p:cNvGrpSpPr>
              <a:grpSpLocks/>
            </p:cNvGrpSpPr>
            <p:nvPr/>
          </p:nvGrpSpPr>
          <p:grpSpPr bwMode="auto">
            <a:xfrm>
              <a:off x="0" y="0"/>
              <a:ext cx="5760" cy="96"/>
              <a:chOff x="48" y="336"/>
              <a:chExt cx="6192" cy="48"/>
            </a:xfrm>
          </p:grpSpPr>
          <p:sp>
            <p:nvSpPr>
              <p:cNvPr id="48143" name="Rectangle 4">
                <a:extLst>
                  <a:ext uri="{FF2B5EF4-FFF2-40B4-BE49-F238E27FC236}">
                    <a16:creationId xmlns:a16="http://schemas.microsoft.com/office/drawing/2014/main" id="{FFC0E174-9CF0-6649-A78D-E6E2CCC04FB4}"/>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8144" name="Rectangle 5">
                <a:extLst>
                  <a:ext uri="{FF2B5EF4-FFF2-40B4-BE49-F238E27FC236}">
                    <a16:creationId xmlns:a16="http://schemas.microsoft.com/office/drawing/2014/main" id="{005E09F9-F15B-094E-AFC8-A66C74ECB0BE}"/>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8145" name="Rectangle 6">
                <a:extLst>
                  <a:ext uri="{FF2B5EF4-FFF2-40B4-BE49-F238E27FC236}">
                    <a16:creationId xmlns:a16="http://schemas.microsoft.com/office/drawing/2014/main" id="{87978A27-B80F-6647-A306-6F96560DB5C4}"/>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8146" name="Rectangle 7">
                <a:extLst>
                  <a:ext uri="{FF2B5EF4-FFF2-40B4-BE49-F238E27FC236}">
                    <a16:creationId xmlns:a16="http://schemas.microsoft.com/office/drawing/2014/main" id="{78FE65A9-E52C-934B-895C-B08E3964BD8F}"/>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8147" name="Rectangle 8">
                <a:extLst>
                  <a:ext uri="{FF2B5EF4-FFF2-40B4-BE49-F238E27FC236}">
                    <a16:creationId xmlns:a16="http://schemas.microsoft.com/office/drawing/2014/main" id="{BAA56837-9309-3A49-B485-92076D6DEAA2}"/>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8148" name="Rectangle 9">
                <a:extLst>
                  <a:ext uri="{FF2B5EF4-FFF2-40B4-BE49-F238E27FC236}">
                    <a16:creationId xmlns:a16="http://schemas.microsoft.com/office/drawing/2014/main" id="{4897410A-D54E-6C4D-9228-7059531FB98E}"/>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8149" name="Rectangle 10">
                <a:extLst>
                  <a:ext uri="{FF2B5EF4-FFF2-40B4-BE49-F238E27FC236}">
                    <a16:creationId xmlns:a16="http://schemas.microsoft.com/office/drawing/2014/main" id="{69094141-E067-8943-B1D0-EC497F79175A}"/>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8150" name="Rectangle 11">
                <a:extLst>
                  <a:ext uri="{FF2B5EF4-FFF2-40B4-BE49-F238E27FC236}">
                    <a16:creationId xmlns:a16="http://schemas.microsoft.com/office/drawing/2014/main" id="{81FD5250-8B2E-FD4A-A5E9-14A9C42285F2}"/>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8151" name="Rectangle 12">
                <a:extLst>
                  <a:ext uri="{FF2B5EF4-FFF2-40B4-BE49-F238E27FC236}">
                    <a16:creationId xmlns:a16="http://schemas.microsoft.com/office/drawing/2014/main" id="{1D9447FC-4C78-0049-A3D9-BFFE84A6D743}"/>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8152" name="Rectangle 13">
                <a:extLst>
                  <a:ext uri="{FF2B5EF4-FFF2-40B4-BE49-F238E27FC236}">
                    <a16:creationId xmlns:a16="http://schemas.microsoft.com/office/drawing/2014/main" id="{8EBEC03E-AD82-A148-ADB7-D0E6A441DAF7}"/>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nvGrpSpPr>
            <p:cNvPr id="48132" name="Group 14">
              <a:extLst>
                <a:ext uri="{FF2B5EF4-FFF2-40B4-BE49-F238E27FC236}">
                  <a16:creationId xmlns:a16="http://schemas.microsoft.com/office/drawing/2014/main" id="{47ABDD57-B361-194C-999B-AE1DDAD7EF86}"/>
                </a:ext>
              </a:extLst>
            </p:cNvPr>
            <p:cNvGrpSpPr>
              <a:grpSpLocks/>
            </p:cNvGrpSpPr>
            <p:nvPr/>
          </p:nvGrpSpPr>
          <p:grpSpPr bwMode="auto">
            <a:xfrm>
              <a:off x="0" y="4224"/>
              <a:ext cx="5760" cy="96"/>
              <a:chOff x="48" y="336"/>
              <a:chExt cx="6192" cy="48"/>
            </a:xfrm>
          </p:grpSpPr>
          <p:sp>
            <p:nvSpPr>
              <p:cNvPr id="48133" name="Rectangle 15">
                <a:extLst>
                  <a:ext uri="{FF2B5EF4-FFF2-40B4-BE49-F238E27FC236}">
                    <a16:creationId xmlns:a16="http://schemas.microsoft.com/office/drawing/2014/main" id="{669339E1-2470-5E44-AC1B-3A08C321C4AC}"/>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8134" name="Rectangle 16">
                <a:extLst>
                  <a:ext uri="{FF2B5EF4-FFF2-40B4-BE49-F238E27FC236}">
                    <a16:creationId xmlns:a16="http://schemas.microsoft.com/office/drawing/2014/main" id="{93AB212C-2579-894C-A52F-205C238C9AE6}"/>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8135" name="Rectangle 17">
                <a:extLst>
                  <a:ext uri="{FF2B5EF4-FFF2-40B4-BE49-F238E27FC236}">
                    <a16:creationId xmlns:a16="http://schemas.microsoft.com/office/drawing/2014/main" id="{01D669C1-9F06-9C4F-B74C-7F83C4922A03}"/>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8136" name="Rectangle 18">
                <a:extLst>
                  <a:ext uri="{FF2B5EF4-FFF2-40B4-BE49-F238E27FC236}">
                    <a16:creationId xmlns:a16="http://schemas.microsoft.com/office/drawing/2014/main" id="{78D52EA7-217B-3144-876A-6A64A925EC71}"/>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8137" name="Rectangle 19">
                <a:extLst>
                  <a:ext uri="{FF2B5EF4-FFF2-40B4-BE49-F238E27FC236}">
                    <a16:creationId xmlns:a16="http://schemas.microsoft.com/office/drawing/2014/main" id="{62F6ED63-C20F-6D4B-9836-88A6AE4739F2}"/>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8138" name="Rectangle 20">
                <a:extLst>
                  <a:ext uri="{FF2B5EF4-FFF2-40B4-BE49-F238E27FC236}">
                    <a16:creationId xmlns:a16="http://schemas.microsoft.com/office/drawing/2014/main" id="{21268358-2990-0842-B071-2FCC3149AD69}"/>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8139" name="Rectangle 21">
                <a:extLst>
                  <a:ext uri="{FF2B5EF4-FFF2-40B4-BE49-F238E27FC236}">
                    <a16:creationId xmlns:a16="http://schemas.microsoft.com/office/drawing/2014/main" id="{3028B678-D333-9A49-9DE9-B2F8CEDE27C6}"/>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8140" name="Rectangle 22">
                <a:extLst>
                  <a:ext uri="{FF2B5EF4-FFF2-40B4-BE49-F238E27FC236}">
                    <a16:creationId xmlns:a16="http://schemas.microsoft.com/office/drawing/2014/main" id="{3E4BCF7D-A54F-FF4A-A858-469B8FF2D646}"/>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8141" name="Rectangle 23">
                <a:extLst>
                  <a:ext uri="{FF2B5EF4-FFF2-40B4-BE49-F238E27FC236}">
                    <a16:creationId xmlns:a16="http://schemas.microsoft.com/office/drawing/2014/main" id="{48692825-A269-374D-88BA-FED756AAD214}"/>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8142" name="Rectangle 24">
                <a:extLst>
                  <a:ext uri="{FF2B5EF4-FFF2-40B4-BE49-F238E27FC236}">
                    <a16:creationId xmlns:a16="http://schemas.microsoft.com/office/drawing/2014/main" id="{A9AE8BBC-9CB3-6B40-B5E2-21A3FF2869DF}"/>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pic>
        <p:nvPicPr>
          <p:cNvPr id="3" name="Picture 2">
            <a:extLst>
              <a:ext uri="{FF2B5EF4-FFF2-40B4-BE49-F238E27FC236}">
                <a16:creationId xmlns:a16="http://schemas.microsoft.com/office/drawing/2014/main" id="{5698CDDD-ADC1-72BA-F065-BDA89D84F107}"/>
              </a:ext>
            </a:extLst>
          </p:cNvPr>
          <p:cNvPicPr>
            <a:picLocks noChangeAspect="1"/>
          </p:cNvPicPr>
          <p:nvPr/>
        </p:nvPicPr>
        <p:blipFill>
          <a:blip r:embed="rId2"/>
          <a:stretch>
            <a:fillRect/>
          </a:stretch>
        </p:blipFill>
        <p:spPr>
          <a:xfrm>
            <a:off x="996377" y="287585"/>
            <a:ext cx="7226135" cy="3141415"/>
          </a:xfrm>
          <a:prstGeom prst="rect">
            <a:avLst/>
          </a:prstGeom>
        </p:spPr>
      </p:pic>
      <p:pic>
        <p:nvPicPr>
          <p:cNvPr id="5" name="Picture 4">
            <a:extLst>
              <a:ext uri="{FF2B5EF4-FFF2-40B4-BE49-F238E27FC236}">
                <a16:creationId xmlns:a16="http://schemas.microsoft.com/office/drawing/2014/main" id="{4E3C5512-381B-A212-ACCE-3AB80EDDCBC3}"/>
              </a:ext>
            </a:extLst>
          </p:cNvPr>
          <p:cNvPicPr>
            <a:picLocks noChangeAspect="1"/>
          </p:cNvPicPr>
          <p:nvPr/>
        </p:nvPicPr>
        <p:blipFill>
          <a:blip r:embed="rId3"/>
          <a:stretch>
            <a:fillRect/>
          </a:stretch>
        </p:blipFill>
        <p:spPr>
          <a:xfrm>
            <a:off x="1376802" y="3492404"/>
            <a:ext cx="6465285" cy="3141414"/>
          </a:xfrm>
          <a:prstGeom prst="rect">
            <a:avLst/>
          </a:prstGeom>
        </p:spPr>
      </p:pic>
      <p:cxnSp>
        <p:nvCxnSpPr>
          <p:cNvPr id="7" name="Straight Arrow Connector 6">
            <a:extLst>
              <a:ext uri="{FF2B5EF4-FFF2-40B4-BE49-F238E27FC236}">
                <a16:creationId xmlns:a16="http://schemas.microsoft.com/office/drawing/2014/main" id="{E1632D68-914E-F4B9-6150-5B5065AEFEA7}"/>
              </a:ext>
            </a:extLst>
          </p:cNvPr>
          <p:cNvCxnSpPr/>
          <p:nvPr/>
        </p:nvCxnSpPr>
        <p:spPr>
          <a:xfrm>
            <a:off x="1615044" y="2612571"/>
            <a:ext cx="59377" cy="87983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a:extLst>
              <a:ext uri="{FF2B5EF4-FFF2-40B4-BE49-F238E27FC236}">
                <a16:creationId xmlns:a16="http://schemas.microsoft.com/office/drawing/2014/main" id="{F2A94CE2-0E52-CE4A-9416-E99A84EACB49}"/>
              </a:ext>
            </a:extLst>
          </p:cNvPr>
          <p:cNvSpPr>
            <a:spLocks noChangeArrowheads="1"/>
          </p:cNvSpPr>
          <p:nvPr/>
        </p:nvSpPr>
        <p:spPr bwMode="auto">
          <a:xfrm>
            <a:off x="228600" y="431800"/>
            <a:ext cx="8616950" cy="5940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GB" altLang="en-US" sz="2800" dirty="0">
                <a:solidFill>
                  <a:srgbClr val="0000FF"/>
                </a:solidFill>
              </a:rPr>
              <a:t>MEGABLAST </a:t>
            </a:r>
            <a:endParaRPr lang="en-GB" altLang="en-US" sz="2800" dirty="0"/>
          </a:p>
          <a:p>
            <a:r>
              <a:rPr lang="en-GB" altLang="en-US" sz="2800" dirty="0"/>
              <a:t>It uses a fast and optimized greedy algorithm to compare sequences that differ little (large word size, optimised drop-off, not affine gapping parameters * ...)</a:t>
            </a:r>
          </a:p>
          <a:p>
            <a:r>
              <a:rPr lang="en-GB" altLang="en-US" sz="2800" i="1" dirty="0">
                <a:solidFill>
                  <a:srgbClr val="0000FF"/>
                </a:solidFill>
                <a:sym typeface="Wingdings" pitchFamily="2" charset="2"/>
              </a:rPr>
              <a:t>Aim  identification</a:t>
            </a:r>
          </a:p>
          <a:p>
            <a:endParaRPr lang="en-GB" altLang="en-US" sz="2800" i="1" dirty="0">
              <a:solidFill>
                <a:srgbClr val="0000FF"/>
              </a:solidFill>
            </a:endParaRPr>
          </a:p>
          <a:p>
            <a:r>
              <a:rPr lang="en-GB" altLang="en-US" sz="2800" dirty="0">
                <a:solidFill>
                  <a:schemeClr val="accent2"/>
                </a:solidFill>
              </a:rPr>
              <a:t>Search for short nearly exact matches </a:t>
            </a:r>
          </a:p>
          <a:p>
            <a:r>
              <a:rPr lang="en-GB" altLang="en-US" sz="2800" dirty="0" err="1"/>
              <a:t>blastn</a:t>
            </a:r>
            <a:r>
              <a:rPr lang="en-GB" altLang="en-US" sz="2800" dirty="0"/>
              <a:t> with parameters chosen in order to optimize the search for almost exact and short matches.</a:t>
            </a:r>
          </a:p>
          <a:p>
            <a:r>
              <a:rPr lang="en-GB" altLang="en-US" sz="2800" dirty="0"/>
              <a:t>These are often found by chance, so it uses high E-value (less stringent), small word size (7) and filtering</a:t>
            </a:r>
          </a:p>
          <a:p>
            <a:r>
              <a:rPr lang="en-GB" altLang="en-US" sz="2800" i="1" dirty="0">
                <a:solidFill>
                  <a:schemeClr val="accent2"/>
                </a:solidFill>
              </a:rPr>
              <a:t>Aim </a:t>
            </a:r>
            <a:r>
              <a:rPr lang="en-GB" altLang="en-US" sz="2800" i="1" dirty="0">
                <a:solidFill>
                  <a:schemeClr val="accent2"/>
                </a:solidFill>
                <a:sym typeface="Wingdings" pitchFamily="2" charset="2"/>
              </a:rPr>
              <a:t> Primer search</a:t>
            </a:r>
          </a:p>
          <a:p>
            <a:endParaRPr lang="en-GB" altLang="en-US" sz="2000" dirty="0">
              <a:sym typeface="Wingdings" pitchFamily="2" charset="2"/>
            </a:endParaRPr>
          </a:p>
          <a:p>
            <a:r>
              <a:rPr lang="en-GB" altLang="en-US" dirty="0">
                <a:sym typeface="Wingdings" pitchFamily="2" charset="2"/>
              </a:rPr>
              <a:t>* E.g. </a:t>
            </a:r>
            <a:r>
              <a:rPr lang="en-US" altLang="en-US" dirty="0">
                <a:sym typeface="Wingdings" pitchFamily="2" charset="2"/>
              </a:rPr>
              <a:t>GOP=0</a:t>
            </a:r>
            <a:endParaRPr lang="en-GB" altLang="en-US" dirty="0">
              <a:sym typeface="Wingdings" pitchFamily="2" charset="2"/>
            </a:endParaRPr>
          </a:p>
        </p:txBody>
      </p:sp>
      <p:grpSp>
        <p:nvGrpSpPr>
          <p:cNvPr id="49154" name="Group 3">
            <a:extLst>
              <a:ext uri="{FF2B5EF4-FFF2-40B4-BE49-F238E27FC236}">
                <a16:creationId xmlns:a16="http://schemas.microsoft.com/office/drawing/2014/main" id="{DE072F11-0417-8740-85BD-CD30A4126266}"/>
              </a:ext>
            </a:extLst>
          </p:cNvPr>
          <p:cNvGrpSpPr>
            <a:grpSpLocks/>
          </p:cNvGrpSpPr>
          <p:nvPr/>
        </p:nvGrpSpPr>
        <p:grpSpPr bwMode="auto">
          <a:xfrm>
            <a:off x="0" y="0"/>
            <a:ext cx="9144000" cy="6858000"/>
            <a:chOff x="0" y="0"/>
            <a:chExt cx="5760" cy="4320"/>
          </a:xfrm>
        </p:grpSpPr>
        <p:grpSp>
          <p:nvGrpSpPr>
            <p:cNvPr id="49155" name="Group 4">
              <a:extLst>
                <a:ext uri="{FF2B5EF4-FFF2-40B4-BE49-F238E27FC236}">
                  <a16:creationId xmlns:a16="http://schemas.microsoft.com/office/drawing/2014/main" id="{684A5BE7-F196-454C-83D6-C5A3783F2FFE}"/>
                </a:ext>
              </a:extLst>
            </p:cNvPr>
            <p:cNvGrpSpPr>
              <a:grpSpLocks/>
            </p:cNvGrpSpPr>
            <p:nvPr/>
          </p:nvGrpSpPr>
          <p:grpSpPr bwMode="auto">
            <a:xfrm>
              <a:off x="0" y="0"/>
              <a:ext cx="5760" cy="96"/>
              <a:chOff x="48" y="336"/>
              <a:chExt cx="6192" cy="48"/>
            </a:xfrm>
          </p:grpSpPr>
          <p:sp>
            <p:nvSpPr>
              <p:cNvPr id="49167" name="Rectangle 5">
                <a:extLst>
                  <a:ext uri="{FF2B5EF4-FFF2-40B4-BE49-F238E27FC236}">
                    <a16:creationId xmlns:a16="http://schemas.microsoft.com/office/drawing/2014/main" id="{9BB90D4A-4CD4-8A4E-B876-08DEFDD30E8E}"/>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9168" name="Rectangle 6">
                <a:extLst>
                  <a:ext uri="{FF2B5EF4-FFF2-40B4-BE49-F238E27FC236}">
                    <a16:creationId xmlns:a16="http://schemas.microsoft.com/office/drawing/2014/main" id="{AE2EB0B7-A23C-D047-81C1-29336744EE8A}"/>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9169" name="Rectangle 7">
                <a:extLst>
                  <a:ext uri="{FF2B5EF4-FFF2-40B4-BE49-F238E27FC236}">
                    <a16:creationId xmlns:a16="http://schemas.microsoft.com/office/drawing/2014/main" id="{E33EEDFC-D869-9444-A6EB-BFB3B78B8EF4}"/>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9170" name="Rectangle 8">
                <a:extLst>
                  <a:ext uri="{FF2B5EF4-FFF2-40B4-BE49-F238E27FC236}">
                    <a16:creationId xmlns:a16="http://schemas.microsoft.com/office/drawing/2014/main" id="{A1C170AE-0ACB-2545-8579-CF062C06BEBC}"/>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9171" name="Rectangle 9">
                <a:extLst>
                  <a:ext uri="{FF2B5EF4-FFF2-40B4-BE49-F238E27FC236}">
                    <a16:creationId xmlns:a16="http://schemas.microsoft.com/office/drawing/2014/main" id="{7CDC2EE5-D27A-2842-AB9D-EE31BEDB0EA2}"/>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9172" name="Rectangle 10">
                <a:extLst>
                  <a:ext uri="{FF2B5EF4-FFF2-40B4-BE49-F238E27FC236}">
                    <a16:creationId xmlns:a16="http://schemas.microsoft.com/office/drawing/2014/main" id="{CF13898B-1E10-A444-B42A-A323F6403878}"/>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9173" name="Rectangle 11">
                <a:extLst>
                  <a:ext uri="{FF2B5EF4-FFF2-40B4-BE49-F238E27FC236}">
                    <a16:creationId xmlns:a16="http://schemas.microsoft.com/office/drawing/2014/main" id="{7DE12E12-2ED0-CE4B-A62A-9F3446BBA26E}"/>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9174" name="Rectangle 12">
                <a:extLst>
                  <a:ext uri="{FF2B5EF4-FFF2-40B4-BE49-F238E27FC236}">
                    <a16:creationId xmlns:a16="http://schemas.microsoft.com/office/drawing/2014/main" id="{257600A9-534F-5A48-9F08-948A2B9EFD7F}"/>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9175" name="Rectangle 13">
                <a:extLst>
                  <a:ext uri="{FF2B5EF4-FFF2-40B4-BE49-F238E27FC236}">
                    <a16:creationId xmlns:a16="http://schemas.microsoft.com/office/drawing/2014/main" id="{2D99407E-15D6-D74D-A2E6-7049312ABEB5}"/>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9176" name="Rectangle 14">
                <a:extLst>
                  <a:ext uri="{FF2B5EF4-FFF2-40B4-BE49-F238E27FC236}">
                    <a16:creationId xmlns:a16="http://schemas.microsoft.com/office/drawing/2014/main" id="{4D6AB8EC-2508-9644-8B94-11B1C37DCAA6}"/>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nvGrpSpPr>
            <p:cNvPr id="49156" name="Group 15">
              <a:extLst>
                <a:ext uri="{FF2B5EF4-FFF2-40B4-BE49-F238E27FC236}">
                  <a16:creationId xmlns:a16="http://schemas.microsoft.com/office/drawing/2014/main" id="{6BBEB25A-3D5C-7445-B1A4-A83CEE642715}"/>
                </a:ext>
              </a:extLst>
            </p:cNvPr>
            <p:cNvGrpSpPr>
              <a:grpSpLocks/>
            </p:cNvGrpSpPr>
            <p:nvPr/>
          </p:nvGrpSpPr>
          <p:grpSpPr bwMode="auto">
            <a:xfrm>
              <a:off x="0" y="4224"/>
              <a:ext cx="5760" cy="96"/>
              <a:chOff x="48" y="336"/>
              <a:chExt cx="6192" cy="48"/>
            </a:xfrm>
          </p:grpSpPr>
          <p:sp>
            <p:nvSpPr>
              <p:cNvPr id="49157" name="Rectangle 16">
                <a:extLst>
                  <a:ext uri="{FF2B5EF4-FFF2-40B4-BE49-F238E27FC236}">
                    <a16:creationId xmlns:a16="http://schemas.microsoft.com/office/drawing/2014/main" id="{83767C23-A0E3-6843-8D77-4BBB20EC469A}"/>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9158" name="Rectangle 17">
                <a:extLst>
                  <a:ext uri="{FF2B5EF4-FFF2-40B4-BE49-F238E27FC236}">
                    <a16:creationId xmlns:a16="http://schemas.microsoft.com/office/drawing/2014/main" id="{A884F5E2-DB74-4346-8E73-349778E32072}"/>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9159" name="Rectangle 18">
                <a:extLst>
                  <a:ext uri="{FF2B5EF4-FFF2-40B4-BE49-F238E27FC236}">
                    <a16:creationId xmlns:a16="http://schemas.microsoft.com/office/drawing/2014/main" id="{061A6400-6BE1-AA46-B957-0612ACF8166D}"/>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9160" name="Rectangle 19">
                <a:extLst>
                  <a:ext uri="{FF2B5EF4-FFF2-40B4-BE49-F238E27FC236}">
                    <a16:creationId xmlns:a16="http://schemas.microsoft.com/office/drawing/2014/main" id="{9666EA89-31B0-F249-B428-29BEC480C72D}"/>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9161" name="Rectangle 20">
                <a:extLst>
                  <a:ext uri="{FF2B5EF4-FFF2-40B4-BE49-F238E27FC236}">
                    <a16:creationId xmlns:a16="http://schemas.microsoft.com/office/drawing/2014/main" id="{B32EAD56-8F82-E049-A1A0-583A23F9A0DC}"/>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9162" name="Rectangle 21">
                <a:extLst>
                  <a:ext uri="{FF2B5EF4-FFF2-40B4-BE49-F238E27FC236}">
                    <a16:creationId xmlns:a16="http://schemas.microsoft.com/office/drawing/2014/main" id="{45CF7A22-0E50-6548-BAE4-68824197B9BC}"/>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9163" name="Rectangle 22">
                <a:extLst>
                  <a:ext uri="{FF2B5EF4-FFF2-40B4-BE49-F238E27FC236}">
                    <a16:creationId xmlns:a16="http://schemas.microsoft.com/office/drawing/2014/main" id="{D2180325-F1EC-AD4B-9B91-0149679FC578}"/>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9164" name="Rectangle 23">
                <a:extLst>
                  <a:ext uri="{FF2B5EF4-FFF2-40B4-BE49-F238E27FC236}">
                    <a16:creationId xmlns:a16="http://schemas.microsoft.com/office/drawing/2014/main" id="{0D18EB25-56C2-554C-B259-F567328B3AE3}"/>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9165" name="Rectangle 24">
                <a:extLst>
                  <a:ext uri="{FF2B5EF4-FFF2-40B4-BE49-F238E27FC236}">
                    <a16:creationId xmlns:a16="http://schemas.microsoft.com/office/drawing/2014/main" id="{FE30EB80-D0E0-AE4A-8955-B3DC5D2896AB}"/>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9166" name="Rectangle 25">
                <a:extLst>
                  <a:ext uri="{FF2B5EF4-FFF2-40B4-BE49-F238E27FC236}">
                    <a16:creationId xmlns:a16="http://schemas.microsoft.com/office/drawing/2014/main" id="{F179E30F-3940-F04D-99AF-80513CCF2D2A}"/>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a:extLst>
              <a:ext uri="{FF2B5EF4-FFF2-40B4-BE49-F238E27FC236}">
                <a16:creationId xmlns:a16="http://schemas.microsoft.com/office/drawing/2014/main" id="{90BB9E2C-3BAC-2C4A-8EDA-B04C6FE5AC52}"/>
              </a:ext>
            </a:extLst>
          </p:cNvPr>
          <p:cNvSpPr>
            <a:spLocks noChangeArrowheads="1"/>
          </p:cNvSpPr>
          <p:nvPr/>
        </p:nvSpPr>
        <p:spPr bwMode="auto">
          <a:xfrm>
            <a:off x="152400" y="2514600"/>
            <a:ext cx="8839200" cy="4038600"/>
          </a:xfrm>
          <a:prstGeom prst="rect">
            <a:avLst/>
          </a:prstGeom>
          <a:solidFill>
            <a:srgbClr val="FFCEC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latin typeface="Arial" panose="020B0604020202020204" pitchFamily="34" charset="0"/>
              <a:cs typeface="Arial" panose="020B0604020202020204" pitchFamily="34" charset="0"/>
            </a:endParaRPr>
          </a:p>
        </p:txBody>
      </p:sp>
      <p:sp>
        <p:nvSpPr>
          <p:cNvPr id="18434" name="Rectangle 3">
            <a:extLst>
              <a:ext uri="{FF2B5EF4-FFF2-40B4-BE49-F238E27FC236}">
                <a16:creationId xmlns:a16="http://schemas.microsoft.com/office/drawing/2014/main" id="{C0E39868-C773-FE46-B2D3-54F60379DC53}"/>
              </a:ext>
            </a:extLst>
          </p:cNvPr>
          <p:cNvSpPr>
            <a:spLocks noChangeArrowheads="1"/>
          </p:cNvSpPr>
          <p:nvPr/>
        </p:nvSpPr>
        <p:spPr bwMode="auto">
          <a:xfrm>
            <a:off x="152400" y="304800"/>
            <a:ext cx="8839200" cy="1981200"/>
          </a:xfrm>
          <a:prstGeom prst="rect">
            <a:avLst/>
          </a:prstGeom>
          <a:solidFill>
            <a:srgbClr val="FFDD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latin typeface="Arial" panose="020B0604020202020204" pitchFamily="34" charset="0"/>
              <a:cs typeface="Arial" panose="020B0604020202020204" pitchFamily="34" charset="0"/>
            </a:endParaRPr>
          </a:p>
        </p:txBody>
      </p:sp>
      <p:sp>
        <p:nvSpPr>
          <p:cNvPr id="18435" name="Rectangle 4">
            <a:extLst>
              <a:ext uri="{FF2B5EF4-FFF2-40B4-BE49-F238E27FC236}">
                <a16:creationId xmlns:a16="http://schemas.microsoft.com/office/drawing/2014/main" id="{EBC1880B-FCE2-204A-A4C2-198F6D30D306}"/>
              </a:ext>
            </a:extLst>
          </p:cNvPr>
          <p:cNvSpPr>
            <a:spLocks noChangeArrowheads="1"/>
          </p:cNvSpPr>
          <p:nvPr/>
        </p:nvSpPr>
        <p:spPr bwMode="auto">
          <a:xfrm>
            <a:off x="228600" y="304800"/>
            <a:ext cx="8636330" cy="629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4" tIns="45717" rIns="91434" bIns="45717">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50000"/>
              </a:spcBef>
            </a:pPr>
            <a:r>
              <a:rPr lang="en-GB" altLang="en-US" dirty="0">
                <a:solidFill>
                  <a:schemeClr val="tx2"/>
                </a:solidFill>
                <a:latin typeface="Arial" panose="020B0604020202020204" pitchFamily="34" charset="0"/>
                <a:cs typeface="Arial" panose="020B0604020202020204" pitchFamily="34" charset="0"/>
              </a:rPr>
              <a:t>HOMOLOGY AND HOMOPLASY</a:t>
            </a:r>
          </a:p>
          <a:p>
            <a:pPr eaLnBrk="1" hangingPunct="1">
              <a:spcBef>
                <a:spcPts val="0"/>
              </a:spcBef>
            </a:pPr>
            <a:endParaRPr lang="en-GB" altLang="en-US" sz="1100" dirty="0">
              <a:solidFill>
                <a:schemeClr val="tx2"/>
              </a:solidFill>
              <a:latin typeface="Arial" panose="020B0604020202020204" pitchFamily="34" charset="0"/>
              <a:cs typeface="Arial" panose="020B0604020202020204" pitchFamily="34" charset="0"/>
            </a:endParaRPr>
          </a:p>
          <a:p>
            <a:pPr eaLnBrk="1" hangingPunct="1">
              <a:spcBef>
                <a:spcPts val="0"/>
              </a:spcBef>
            </a:pPr>
            <a:r>
              <a:rPr lang="en-GB" altLang="en-US" sz="2000" dirty="0">
                <a:solidFill>
                  <a:schemeClr val="tx2"/>
                </a:solidFill>
                <a:latin typeface="Arial" panose="020B0604020202020204" pitchFamily="34" charset="0"/>
                <a:cs typeface="Arial" panose="020B0604020202020204" pitchFamily="34" charset="0"/>
              </a:rPr>
              <a:t>Homology </a:t>
            </a:r>
            <a:r>
              <a:rPr lang="en-GB" altLang="en-US" sz="2000" dirty="0">
                <a:latin typeface="Arial" panose="020B0604020202020204" pitchFamily="34" charset="0"/>
                <a:cs typeface="Arial" panose="020B0604020202020204" pitchFamily="34" charset="0"/>
              </a:rPr>
              <a:t>Similarity due to derivation from 
same common ancestor</a:t>
            </a:r>
          </a:p>
          <a:p>
            <a:pPr eaLnBrk="1" hangingPunct="1">
              <a:spcBef>
                <a:spcPts val="0"/>
              </a:spcBef>
            </a:pPr>
            <a:r>
              <a:rPr lang="en-GB" altLang="en-US" sz="2000" dirty="0">
                <a:solidFill>
                  <a:schemeClr val="tx2"/>
                </a:solidFill>
                <a:latin typeface="Arial" panose="020B0604020202020204" pitchFamily="34" charset="0"/>
                <a:cs typeface="Arial" panose="020B0604020202020204" pitchFamily="34" charset="0"/>
              </a:rPr>
              <a:t>Homoplasy </a:t>
            </a:r>
            <a:r>
              <a:rPr lang="en-GB" altLang="en-US" sz="2000" dirty="0">
                <a:latin typeface="Arial" panose="020B0604020202020204" pitchFamily="34" charset="0"/>
                <a:cs typeface="Arial" panose="020B0604020202020204" pitchFamily="34" charset="0"/>
              </a:rPr>
              <a:t>Similarity due to convergence, similar selective pressure on two evolutionary lines can lead to similar characters</a:t>
            </a:r>
            <a:endParaRPr lang="it-IT" altLang="en-US" sz="1400" dirty="0">
              <a:latin typeface="Arial" panose="020B0604020202020204" pitchFamily="34" charset="0"/>
              <a:cs typeface="Arial" panose="020B0604020202020204" pitchFamily="34" charset="0"/>
            </a:endParaRPr>
          </a:p>
          <a:p>
            <a:pPr algn="ctr" eaLnBrk="1" hangingPunct="1">
              <a:spcBef>
                <a:spcPct val="50000"/>
              </a:spcBef>
            </a:pPr>
            <a:endParaRPr lang="en-GB" altLang="en-US" sz="2800" dirty="0">
              <a:solidFill>
                <a:schemeClr val="tx2"/>
              </a:solidFill>
              <a:latin typeface="Arial" panose="020B0604020202020204" pitchFamily="34" charset="0"/>
              <a:cs typeface="Arial" panose="020B0604020202020204" pitchFamily="34" charset="0"/>
            </a:endParaRPr>
          </a:p>
          <a:p>
            <a:pPr algn="ctr" eaLnBrk="1" hangingPunct="1">
              <a:spcBef>
                <a:spcPct val="50000"/>
              </a:spcBef>
            </a:pPr>
            <a:r>
              <a:rPr lang="en-GB" altLang="en-US" dirty="0">
                <a:solidFill>
                  <a:schemeClr val="tx2"/>
                </a:solidFill>
                <a:latin typeface="Arial" panose="020B0604020202020204" pitchFamily="34" charset="0"/>
                <a:cs typeface="Arial" panose="020B0604020202020204" pitchFamily="34" charset="0"/>
              </a:rPr>
              <a:t>ORTHOLOGY AND PARALOGY</a:t>
            </a:r>
          </a:p>
          <a:p>
            <a:pPr algn="ctr" eaLnBrk="1" hangingPunct="1">
              <a:spcBef>
                <a:spcPct val="50000"/>
              </a:spcBef>
            </a:pPr>
            <a:r>
              <a:rPr lang="it-IT" altLang="en-US" sz="2800" dirty="0">
                <a:solidFill>
                  <a:srgbClr val="0033CC"/>
                </a:solidFill>
                <a:latin typeface="Arial" panose="020B0604020202020204" pitchFamily="34" charset="0"/>
                <a:cs typeface="Arial" panose="020B0604020202020204" pitchFamily="34" charset="0"/>
              </a:rPr>
              <a:t>HOMOLOGY</a:t>
            </a:r>
          </a:p>
          <a:p>
            <a:pPr algn="ctr" eaLnBrk="1" hangingPunct="1">
              <a:spcBef>
                <a:spcPct val="50000"/>
              </a:spcBef>
            </a:pPr>
            <a:r>
              <a:rPr lang="it-IT" altLang="en-US" sz="1600" dirty="0">
                <a:solidFill>
                  <a:srgbClr val="0033CC"/>
                </a:solidFill>
                <a:latin typeface="Arial" panose="020B0604020202020204" pitchFamily="34" charset="0"/>
                <a:cs typeface="Arial" panose="020B0604020202020204" pitchFamily="34" charset="0"/>
              </a:rPr>
              <a:t>COMMON ANCESTOR</a:t>
            </a:r>
          </a:p>
          <a:p>
            <a:pPr algn="ctr" eaLnBrk="1" hangingPunct="1">
              <a:spcBef>
                <a:spcPct val="50000"/>
              </a:spcBef>
            </a:pPr>
            <a:r>
              <a:rPr lang="it-IT" altLang="en-US" sz="1800" dirty="0">
                <a:solidFill>
                  <a:srgbClr val="0033CC"/>
                </a:solidFill>
                <a:latin typeface="Arial" panose="020B0604020202020204" pitchFamily="34" charset="0"/>
                <a:cs typeface="Arial" panose="020B0604020202020204" pitchFamily="34" charset="0"/>
              </a:rPr>
              <a:t>	ORTOLOGY											PARALOGY</a:t>
            </a:r>
          </a:p>
          <a:p>
            <a:pPr eaLnBrk="1" hangingPunct="1">
              <a:spcBef>
                <a:spcPct val="50000"/>
              </a:spcBef>
            </a:pPr>
            <a:r>
              <a:rPr lang="it-IT" altLang="en-US" sz="1600" dirty="0">
                <a:solidFill>
                  <a:srgbClr val="0033CC"/>
                </a:solidFill>
                <a:latin typeface="Arial" panose="020B0604020202020204" pitchFamily="34" charset="0"/>
                <a:cs typeface="Arial" panose="020B0604020202020204" pitchFamily="34" charset="0"/>
              </a:rPr>
              <a:t>	       SPECIATION						                            GENE DUPLICATION</a:t>
            </a:r>
          </a:p>
          <a:p>
            <a:pPr eaLnBrk="1" hangingPunct="1">
              <a:spcBef>
                <a:spcPct val="50000"/>
              </a:spcBef>
            </a:pPr>
            <a:endParaRPr lang="it-IT" altLang="en-US" sz="1600" dirty="0">
              <a:solidFill>
                <a:srgbClr val="0033CC"/>
              </a:solidFill>
              <a:latin typeface="Arial" panose="020B0604020202020204" pitchFamily="34" charset="0"/>
              <a:cs typeface="Arial" panose="020B0604020202020204" pitchFamily="34" charset="0"/>
            </a:endParaRPr>
          </a:p>
          <a:p>
            <a:pPr algn="ctr" eaLnBrk="1" hangingPunct="1">
              <a:spcBef>
                <a:spcPct val="50000"/>
              </a:spcBef>
            </a:pPr>
            <a:r>
              <a:rPr lang="it-IT" altLang="en-US" sz="2000" dirty="0" err="1">
                <a:latin typeface="Arial" panose="020B0604020202020204" pitchFamily="34" charset="0"/>
                <a:cs typeface="Arial" panose="020B0604020202020204" pitchFamily="34" charset="0"/>
              </a:rPr>
              <a:t>Relationships</a:t>
            </a:r>
            <a:r>
              <a:rPr lang="it-IT" altLang="en-US" sz="2000" dirty="0">
                <a:latin typeface="Arial" panose="020B0604020202020204" pitchFamily="34" charset="0"/>
                <a:cs typeface="Arial" panose="020B0604020202020204" pitchFamily="34" charset="0"/>
              </a:rPr>
              <a:t> </a:t>
            </a:r>
            <a:r>
              <a:rPr lang="it-IT" altLang="en-US" sz="2000" dirty="0" err="1">
                <a:latin typeface="Arial" panose="020B0604020202020204" pitchFamily="34" charset="0"/>
                <a:cs typeface="Arial" panose="020B0604020202020204" pitchFamily="34" charset="0"/>
              </a:rPr>
              <a:t>between</a:t>
            </a:r>
            <a:r>
              <a:rPr lang="it-IT" altLang="en-US" sz="2000" dirty="0">
                <a:latin typeface="Arial" panose="020B0604020202020204" pitchFamily="34" charset="0"/>
                <a:cs typeface="Arial" panose="020B0604020202020204" pitchFamily="34" charset="0"/>
              </a:rPr>
              <a:t> </a:t>
            </a:r>
            <a:r>
              <a:rPr lang="it-IT" altLang="en-US" sz="2000" dirty="0" err="1">
                <a:latin typeface="Arial" panose="020B0604020202020204" pitchFamily="34" charset="0"/>
                <a:cs typeface="Arial" panose="020B0604020202020204" pitchFamily="34" charset="0"/>
              </a:rPr>
              <a:t>genes</a:t>
            </a:r>
            <a:r>
              <a:rPr lang="it-IT" altLang="en-US" sz="2000" dirty="0">
                <a:latin typeface="Arial" panose="020B0604020202020204" pitchFamily="34" charset="0"/>
                <a:cs typeface="Arial" panose="020B0604020202020204" pitchFamily="34" charset="0"/>
              </a:rPr>
              <a:t> in a family (</a:t>
            </a:r>
            <a:r>
              <a:rPr lang="it-IT" altLang="en-US" sz="2000" dirty="0" err="1">
                <a:latin typeface="Arial" panose="020B0604020202020204" pitchFamily="34" charset="0"/>
                <a:cs typeface="Arial" panose="020B0604020202020204" pitchFamily="34" charset="0"/>
              </a:rPr>
              <a:t>paralogy</a:t>
            </a:r>
            <a:r>
              <a:rPr lang="it-IT" altLang="en-US" sz="2000" dirty="0">
                <a:latin typeface="Arial" panose="020B0604020202020204" pitchFamily="34" charset="0"/>
                <a:cs typeface="Arial" panose="020B0604020202020204" pitchFamily="34" charset="0"/>
              </a:rPr>
              <a:t>) 
or </a:t>
            </a:r>
            <a:r>
              <a:rPr lang="it-IT" altLang="en-US" sz="2000" dirty="0" err="1">
                <a:latin typeface="Arial" panose="020B0604020202020204" pitchFamily="34" charset="0"/>
                <a:cs typeface="Arial" panose="020B0604020202020204" pitchFamily="34" charset="0"/>
              </a:rPr>
              <a:t>between</a:t>
            </a:r>
            <a:r>
              <a:rPr lang="it-IT" altLang="en-US" sz="2000" dirty="0">
                <a:latin typeface="Arial" panose="020B0604020202020204" pitchFamily="34" charset="0"/>
                <a:cs typeface="Arial" panose="020B0604020202020204" pitchFamily="34" charset="0"/>
              </a:rPr>
              <a:t> </a:t>
            </a:r>
            <a:r>
              <a:rPr lang="it-IT" altLang="en-US" sz="2000" dirty="0" err="1">
                <a:latin typeface="Arial" panose="020B0604020202020204" pitchFamily="34" charset="0"/>
                <a:cs typeface="Arial" panose="020B0604020202020204" pitchFamily="34" charset="0"/>
              </a:rPr>
              <a:t>different</a:t>
            </a:r>
            <a:r>
              <a:rPr lang="it-IT" altLang="en-US" sz="2000" dirty="0">
                <a:latin typeface="Arial" panose="020B0604020202020204" pitchFamily="34" charset="0"/>
                <a:cs typeface="Arial" panose="020B0604020202020204" pitchFamily="34" charset="0"/>
              </a:rPr>
              <a:t> </a:t>
            </a:r>
            <a:r>
              <a:rPr lang="it-IT" altLang="en-US" sz="2000" dirty="0" err="1">
                <a:latin typeface="Arial" panose="020B0604020202020204" pitchFamily="34" charset="0"/>
                <a:cs typeface="Arial" panose="020B0604020202020204" pitchFamily="34" charset="0"/>
              </a:rPr>
              <a:t>organisms</a:t>
            </a:r>
            <a:r>
              <a:rPr lang="it-IT" altLang="en-US" sz="2000" dirty="0">
                <a:latin typeface="Arial" panose="020B0604020202020204" pitchFamily="34" charset="0"/>
                <a:cs typeface="Arial" panose="020B0604020202020204" pitchFamily="34" charset="0"/>
              </a:rPr>
              <a:t> (</a:t>
            </a:r>
            <a:r>
              <a:rPr lang="it-IT" altLang="en-US" sz="2000" dirty="0" err="1">
                <a:latin typeface="Arial" panose="020B0604020202020204" pitchFamily="34" charset="0"/>
                <a:cs typeface="Arial" panose="020B0604020202020204" pitchFamily="34" charset="0"/>
              </a:rPr>
              <a:t>orthology</a:t>
            </a:r>
            <a:r>
              <a:rPr lang="it-IT" altLang="en-US" sz="2000" dirty="0">
                <a:latin typeface="Arial" panose="020B0604020202020204" pitchFamily="34" charset="0"/>
                <a:cs typeface="Arial" panose="020B0604020202020204" pitchFamily="34" charset="0"/>
              </a:rPr>
              <a:t>)</a:t>
            </a:r>
          </a:p>
        </p:txBody>
      </p:sp>
      <p:sp>
        <p:nvSpPr>
          <p:cNvPr id="18436" name="Line 5">
            <a:extLst>
              <a:ext uri="{FF2B5EF4-FFF2-40B4-BE49-F238E27FC236}">
                <a16:creationId xmlns:a16="http://schemas.microsoft.com/office/drawing/2014/main" id="{FDFBD305-7430-EE48-B89B-29DA84D9B618}"/>
              </a:ext>
            </a:extLst>
          </p:cNvPr>
          <p:cNvSpPr>
            <a:spLocks noChangeShapeType="1"/>
          </p:cNvSpPr>
          <p:nvPr/>
        </p:nvSpPr>
        <p:spPr bwMode="auto">
          <a:xfrm rot="2789855">
            <a:off x="3009106" y="3620294"/>
            <a:ext cx="1588" cy="685800"/>
          </a:xfrm>
          <a:prstGeom prst="line">
            <a:avLst/>
          </a:prstGeom>
          <a:noFill/>
          <a:ln w="57150">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18437" name="Line 6">
            <a:extLst>
              <a:ext uri="{FF2B5EF4-FFF2-40B4-BE49-F238E27FC236}">
                <a16:creationId xmlns:a16="http://schemas.microsoft.com/office/drawing/2014/main" id="{9194B68F-ABD4-144A-8EF1-01D9653021E3}"/>
              </a:ext>
            </a:extLst>
          </p:cNvPr>
          <p:cNvSpPr>
            <a:spLocks noChangeShapeType="1"/>
          </p:cNvSpPr>
          <p:nvPr/>
        </p:nvSpPr>
        <p:spPr bwMode="auto">
          <a:xfrm rot="-2781047">
            <a:off x="6209506" y="3620294"/>
            <a:ext cx="1588" cy="685800"/>
          </a:xfrm>
          <a:prstGeom prst="line">
            <a:avLst/>
          </a:prstGeom>
          <a:noFill/>
          <a:ln w="57150">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grpSp>
        <p:nvGrpSpPr>
          <p:cNvPr id="18438" name="Group 7">
            <a:extLst>
              <a:ext uri="{FF2B5EF4-FFF2-40B4-BE49-F238E27FC236}">
                <a16:creationId xmlns:a16="http://schemas.microsoft.com/office/drawing/2014/main" id="{6FEE86DF-65E1-8641-BFD3-D1AC19B1943C}"/>
              </a:ext>
            </a:extLst>
          </p:cNvPr>
          <p:cNvGrpSpPr>
            <a:grpSpLocks/>
          </p:cNvGrpSpPr>
          <p:nvPr/>
        </p:nvGrpSpPr>
        <p:grpSpPr bwMode="auto">
          <a:xfrm>
            <a:off x="0" y="0"/>
            <a:ext cx="9144000" cy="6858000"/>
            <a:chOff x="0" y="0"/>
            <a:chExt cx="5760" cy="4320"/>
          </a:xfrm>
        </p:grpSpPr>
        <p:grpSp>
          <p:nvGrpSpPr>
            <p:cNvPr id="18439" name="Group 8">
              <a:extLst>
                <a:ext uri="{FF2B5EF4-FFF2-40B4-BE49-F238E27FC236}">
                  <a16:creationId xmlns:a16="http://schemas.microsoft.com/office/drawing/2014/main" id="{21FEE58A-DFE7-B642-A2F4-8D74126E83C1}"/>
                </a:ext>
              </a:extLst>
            </p:cNvPr>
            <p:cNvGrpSpPr>
              <a:grpSpLocks/>
            </p:cNvGrpSpPr>
            <p:nvPr/>
          </p:nvGrpSpPr>
          <p:grpSpPr bwMode="auto">
            <a:xfrm>
              <a:off x="0" y="0"/>
              <a:ext cx="5760" cy="96"/>
              <a:chOff x="48" y="336"/>
              <a:chExt cx="6192" cy="48"/>
            </a:xfrm>
          </p:grpSpPr>
          <p:sp>
            <p:nvSpPr>
              <p:cNvPr id="18451" name="Rectangle 9">
                <a:extLst>
                  <a:ext uri="{FF2B5EF4-FFF2-40B4-BE49-F238E27FC236}">
                    <a16:creationId xmlns:a16="http://schemas.microsoft.com/office/drawing/2014/main" id="{4B6F83F9-940E-574A-91C6-A48ABC728D22}"/>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8452" name="Rectangle 10">
                <a:extLst>
                  <a:ext uri="{FF2B5EF4-FFF2-40B4-BE49-F238E27FC236}">
                    <a16:creationId xmlns:a16="http://schemas.microsoft.com/office/drawing/2014/main" id="{A088CFBD-9C89-3340-8120-21FC062874B7}"/>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8453" name="Rectangle 11">
                <a:extLst>
                  <a:ext uri="{FF2B5EF4-FFF2-40B4-BE49-F238E27FC236}">
                    <a16:creationId xmlns:a16="http://schemas.microsoft.com/office/drawing/2014/main" id="{520DECFF-4552-434A-B681-14449506A095}"/>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8454" name="Rectangle 12">
                <a:extLst>
                  <a:ext uri="{FF2B5EF4-FFF2-40B4-BE49-F238E27FC236}">
                    <a16:creationId xmlns:a16="http://schemas.microsoft.com/office/drawing/2014/main" id="{991EB376-54EA-9644-BE4D-C26A20BC661E}"/>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8455" name="Rectangle 13">
                <a:extLst>
                  <a:ext uri="{FF2B5EF4-FFF2-40B4-BE49-F238E27FC236}">
                    <a16:creationId xmlns:a16="http://schemas.microsoft.com/office/drawing/2014/main" id="{1ABEC2EE-5D00-8646-A6B0-724D9F394A6A}"/>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8456" name="Rectangle 14">
                <a:extLst>
                  <a:ext uri="{FF2B5EF4-FFF2-40B4-BE49-F238E27FC236}">
                    <a16:creationId xmlns:a16="http://schemas.microsoft.com/office/drawing/2014/main" id="{9F9D7957-AA44-454C-8C57-075C7192CC20}"/>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8457" name="Rectangle 15">
                <a:extLst>
                  <a:ext uri="{FF2B5EF4-FFF2-40B4-BE49-F238E27FC236}">
                    <a16:creationId xmlns:a16="http://schemas.microsoft.com/office/drawing/2014/main" id="{382D1FD3-0265-BE4A-9A3A-97CF1A81D895}"/>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8458" name="Rectangle 16">
                <a:extLst>
                  <a:ext uri="{FF2B5EF4-FFF2-40B4-BE49-F238E27FC236}">
                    <a16:creationId xmlns:a16="http://schemas.microsoft.com/office/drawing/2014/main" id="{810647C5-ECEC-CC4E-9508-F1A19B7A2FF6}"/>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8459" name="Rectangle 17">
                <a:extLst>
                  <a:ext uri="{FF2B5EF4-FFF2-40B4-BE49-F238E27FC236}">
                    <a16:creationId xmlns:a16="http://schemas.microsoft.com/office/drawing/2014/main" id="{D83CF0EE-60F1-5444-B6F7-8C7C2129F946}"/>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8460" name="Rectangle 18">
                <a:extLst>
                  <a:ext uri="{FF2B5EF4-FFF2-40B4-BE49-F238E27FC236}">
                    <a16:creationId xmlns:a16="http://schemas.microsoft.com/office/drawing/2014/main" id="{49E419A7-7F31-0842-9784-3EFB678EFA1E}"/>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nvGrpSpPr>
            <p:cNvPr id="18440" name="Group 19">
              <a:extLst>
                <a:ext uri="{FF2B5EF4-FFF2-40B4-BE49-F238E27FC236}">
                  <a16:creationId xmlns:a16="http://schemas.microsoft.com/office/drawing/2014/main" id="{6AC790CD-0A4F-864A-9555-77C400EF0ECC}"/>
                </a:ext>
              </a:extLst>
            </p:cNvPr>
            <p:cNvGrpSpPr>
              <a:grpSpLocks/>
            </p:cNvGrpSpPr>
            <p:nvPr/>
          </p:nvGrpSpPr>
          <p:grpSpPr bwMode="auto">
            <a:xfrm>
              <a:off x="0" y="4224"/>
              <a:ext cx="5760" cy="96"/>
              <a:chOff x="48" y="336"/>
              <a:chExt cx="6192" cy="48"/>
            </a:xfrm>
          </p:grpSpPr>
          <p:sp>
            <p:nvSpPr>
              <p:cNvPr id="18441" name="Rectangle 20">
                <a:extLst>
                  <a:ext uri="{FF2B5EF4-FFF2-40B4-BE49-F238E27FC236}">
                    <a16:creationId xmlns:a16="http://schemas.microsoft.com/office/drawing/2014/main" id="{8C925A07-5C52-C641-9574-A78F4D8395BB}"/>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8442" name="Rectangle 21">
                <a:extLst>
                  <a:ext uri="{FF2B5EF4-FFF2-40B4-BE49-F238E27FC236}">
                    <a16:creationId xmlns:a16="http://schemas.microsoft.com/office/drawing/2014/main" id="{2C54C0E6-9538-C941-B999-35AD0E3B5EAC}"/>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8443" name="Rectangle 22">
                <a:extLst>
                  <a:ext uri="{FF2B5EF4-FFF2-40B4-BE49-F238E27FC236}">
                    <a16:creationId xmlns:a16="http://schemas.microsoft.com/office/drawing/2014/main" id="{5E0190AF-42B1-214F-9E44-12DA05143850}"/>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8444" name="Rectangle 23">
                <a:extLst>
                  <a:ext uri="{FF2B5EF4-FFF2-40B4-BE49-F238E27FC236}">
                    <a16:creationId xmlns:a16="http://schemas.microsoft.com/office/drawing/2014/main" id="{4E46CF2D-AE97-844C-9CD9-01BFB03B6301}"/>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8445" name="Rectangle 24">
                <a:extLst>
                  <a:ext uri="{FF2B5EF4-FFF2-40B4-BE49-F238E27FC236}">
                    <a16:creationId xmlns:a16="http://schemas.microsoft.com/office/drawing/2014/main" id="{F5D5DD00-D06C-134C-BCAB-B3BC4B9EB115}"/>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8446" name="Rectangle 25">
                <a:extLst>
                  <a:ext uri="{FF2B5EF4-FFF2-40B4-BE49-F238E27FC236}">
                    <a16:creationId xmlns:a16="http://schemas.microsoft.com/office/drawing/2014/main" id="{677B2778-26FF-2649-B357-9E67F0B7BE45}"/>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8447" name="Rectangle 26">
                <a:extLst>
                  <a:ext uri="{FF2B5EF4-FFF2-40B4-BE49-F238E27FC236}">
                    <a16:creationId xmlns:a16="http://schemas.microsoft.com/office/drawing/2014/main" id="{3DDC0055-7D13-3843-9F3B-AADC109A5569}"/>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8448" name="Rectangle 27">
                <a:extLst>
                  <a:ext uri="{FF2B5EF4-FFF2-40B4-BE49-F238E27FC236}">
                    <a16:creationId xmlns:a16="http://schemas.microsoft.com/office/drawing/2014/main" id="{C464B185-9BC4-E647-9B05-197E3FE09C93}"/>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8449" name="Rectangle 28">
                <a:extLst>
                  <a:ext uri="{FF2B5EF4-FFF2-40B4-BE49-F238E27FC236}">
                    <a16:creationId xmlns:a16="http://schemas.microsoft.com/office/drawing/2014/main" id="{D453091D-DAE7-B944-9D15-E48B3853B2EC}"/>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8450" name="Rectangle 29">
                <a:extLst>
                  <a:ext uri="{FF2B5EF4-FFF2-40B4-BE49-F238E27FC236}">
                    <a16:creationId xmlns:a16="http://schemas.microsoft.com/office/drawing/2014/main" id="{B2BEC1AA-D5DB-CF4B-85AA-D2BE4B6EEF9B}"/>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pic>
        <p:nvPicPr>
          <p:cNvPr id="2" name="Picture 1">
            <a:extLst>
              <a:ext uri="{FF2B5EF4-FFF2-40B4-BE49-F238E27FC236}">
                <a16:creationId xmlns:a16="http://schemas.microsoft.com/office/drawing/2014/main" id="{921DAA47-CA07-E943-B3A6-28FFD50716CB}"/>
              </a:ext>
            </a:extLst>
          </p:cNvPr>
          <p:cNvPicPr>
            <a:picLocks noChangeAspect="1"/>
          </p:cNvPicPr>
          <p:nvPr/>
        </p:nvPicPr>
        <p:blipFill>
          <a:blip r:embed="rId2"/>
          <a:stretch>
            <a:fillRect/>
          </a:stretch>
        </p:blipFill>
        <p:spPr>
          <a:xfrm>
            <a:off x="6959600" y="197179"/>
            <a:ext cx="2108200" cy="316230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177" name="Group 3">
            <a:extLst>
              <a:ext uri="{FF2B5EF4-FFF2-40B4-BE49-F238E27FC236}">
                <a16:creationId xmlns:a16="http://schemas.microsoft.com/office/drawing/2014/main" id="{95ED9039-7BF1-FA43-B114-09C63E26ADDE}"/>
              </a:ext>
            </a:extLst>
          </p:cNvPr>
          <p:cNvGrpSpPr>
            <a:grpSpLocks/>
          </p:cNvGrpSpPr>
          <p:nvPr/>
        </p:nvGrpSpPr>
        <p:grpSpPr bwMode="auto">
          <a:xfrm>
            <a:off x="0" y="0"/>
            <a:ext cx="9144000" cy="6858000"/>
            <a:chOff x="0" y="0"/>
            <a:chExt cx="5760" cy="4320"/>
          </a:xfrm>
        </p:grpSpPr>
        <p:grpSp>
          <p:nvGrpSpPr>
            <p:cNvPr id="50180" name="Group 4">
              <a:extLst>
                <a:ext uri="{FF2B5EF4-FFF2-40B4-BE49-F238E27FC236}">
                  <a16:creationId xmlns:a16="http://schemas.microsoft.com/office/drawing/2014/main" id="{E0531606-9409-E645-9E75-BEEB35C90B01}"/>
                </a:ext>
              </a:extLst>
            </p:cNvPr>
            <p:cNvGrpSpPr>
              <a:grpSpLocks/>
            </p:cNvGrpSpPr>
            <p:nvPr/>
          </p:nvGrpSpPr>
          <p:grpSpPr bwMode="auto">
            <a:xfrm>
              <a:off x="0" y="0"/>
              <a:ext cx="5760" cy="96"/>
              <a:chOff x="48" y="336"/>
              <a:chExt cx="6192" cy="48"/>
            </a:xfrm>
          </p:grpSpPr>
          <p:sp>
            <p:nvSpPr>
              <p:cNvPr id="50192" name="Rectangle 5">
                <a:extLst>
                  <a:ext uri="{FF2B5EF4-FFF2-40B4-BE49-F238E27FC236}">
                    <a16:creationId xmlns:a16="http://schemas.microsoft.com/office/drawing/2014/main" id="{78DA279B-DAA5-214D-B385-2445B27050A6}"/>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0193" name="Rectangle 6">
                <a:extLst>
                  <a:ext uri="{FF2B5EF4-FFF2-40B4-BE49-F238E27FC236}">
                    <a16:creationId xmlns:a16="http://schemas.microsoft.com/office/drawing/2014/main" id="{769B3CC9-9480-EE47-BB4D-971871D1F27E}"/>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0194" name="Rectangle 7">
                <a:extLst>
                  <a:ext uri="{FF2B5EF4-FFF2-40B4-BE49-F238E27FC236}">
                    <a16:creationId xmlns:a16="http://schemas.microsoft.com/office/drawing/2014/main" id="{D9DE16B5-EA3E-E54A-9FBE-91BFCF026AA7}"/>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0195" name="Rectangle 8">
                <a:extLst>
                  <a:ext uri="{FF2B5EF4-FFF2-40B4-BE49-F238E27FC236}">
                    <a16:creationId xmlns:a16="http://schemas.microsoft.com/office/drawing/2014/main" id="{B2830807-8C0C-9943-9807-190DE50EAF49}"/>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0196" name="Rectangle 9">
                <a:extLst>
                  <a:ext uri="{FF2B5EF4-FFF2-40B4-BE49-F238E27FC236}">
                    <a16:creationId xmlns:a16="http://schemas.microsoft.com/office/drawing/2014/main" id="{3C202C66-44CD-8845-B2D7-A6DDD944D5C8}"/>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0197" name="Rectangle 10">
                <a:extLst>
                  <a:ext uri="{FF2B5EF4-FFF2-40B4-BE49-F238E27FC236}">
                    <a16:creationId xmlns:a16="http://schemas.microsoft.com/office/drawing/2014/main" id="{B73230F1-883B-4240-8867-96613ED120DB}"/>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0198" name="Rectangle 11">
                <a:extLst>
                  <a:ext uri="{FF2B5EF4-FFF2-40B4-BE49-F238E27FC236}">
                    <a16:creationId xmlns:a16="http://schemas.microsoft.com/office/drawing/2014/main" id="{6E1F4FC2-AE09-4246-8AD2-46FD03414DE7}"/>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0199" name="Rectangle 12">
                <a:extLst>
                  <a:ext uri="{FF2B5EF4-FFF2-40B4-BE49-F238E27FC236}">
                    <a16:creationId xmlns:a16="http://schemas.microsoft.com/office/drawing/2014/main" id="{41A15655-E92B-634C-9E81-02610CA6DCF0}"/>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0200" name="Rectangle 13">
                <a:extLst>
                  <a:ext uri="{FF2B5EF4-FFF2-40B4-BE49-F238E27FC236}">
                    <a16:creationId xmlns:a16="http://schemas.microsoft.com/office/drawing/2014/main" id="{007A54EF-439D-BF43-A04F-BC226E2ED0E6}"/>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0201" name="Rectangle 14">
                <a:extLst>
                  <a:ext uri="{FF2B5EF4-FFF2-40B4-BE49-F238E27FC236}">
                    <a16:creationId xmlns:a16="http://schemas.microsoft.com/office/drawing/2014/main" id="{884DE275-CD40-3042-AE08-BFD4AD7180D1}"/>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nvGrpSpPr>
            <p:cNvPr id="50181" name="Group 15">
              <a:extLst>
                <a:ext uri="{FF2B5EF4-FFF2-40B4-BE49-F238E27FC236}">
                  <a16:creationId xmlns:a16="http://schemas.microsoft.com/office/drawing/2014/main" id="{F36DA00A-EC85-E54C-B3A8-19D29E0FF872}"/>
                </a:ext>
              </a:extLst>
            </p:cNvPr>
            <p:cNvGrpSpPr>
              <a:grpSpLocks/>
            </p:cNvGrpSpPr>
            <p:nvPr/>
          </p:nvGrpSpPr>
          <p:grpSpPr bwMode="auto">
            <a:xfrm>
              <a:off x="0" y="4224"/>
              <a:ext cx="5760" cy="96"/>
              <a:chOff x="48" y="336"/>
              <a:chExt cx="6192" cy="48"/>
            </a:xfrm>
          </p:grpSpPr>
          <p:sp>
            <p:nvSpPr>
              <p:cNvPr id="50182" name="Rectangle 16">
                <a:extLst>
                  <a:ext uri="{FF2B5EF4-FFF2-40B4-BE49-F238E27FC236}">
                    <a16:creationId xmlns:a16="http://schemas.microsoft.com/office/drawing/2014/main" id="{FBE95D7F-68CC-334A-885F-5965997AC650}"/>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0183" name="Rectangle 17">
                <a:extLst>
                  <a:ext uri="{FF2B5EF4-FFF2-40B4-BE49-F238E27FC236}">
                    <a16:creationId xmlns:a16="http://schemas.microsoft.com/office/drawing/2014/main" id="{7997F22B-4449-4547-90B1-FFDBC6FA3DD0}"/>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0184" name="Rectangle 18">
                <a:extLst>
                  <a:ext uri="{FF2B5EF4-FFF2-40B4-BE49-F238E27FC236}">
                    <a16:creationId xmlns:a16="http://schemas.microsoft.com/office/drawing/2014/main" id="{4619E4E4-AF14-5249-B668-3AEE688DFCFE}"/>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0185" name="Rectangle 19">
                <a:extLst>
                  <a:ext uri="{FF2B5EF4-FFF2-40B4-BE49-F238E27FC236}">
                    <a16:creationId xmlns:a16="http://schemas.microsoft.com/office/drawing/2014/main" id="{1E86A680-5C22-CC44-8201-87EE744FB0ED}"/>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0186" name="Rectangle 20">
                <a:extLst>
                  <a:ext uri="{FF2B5EF4-FFF2-40B4-BE49-F238E27FC236}">
                    <a16:creationId xmlns:a16="http://schemas.microsoft.com/office/drawing/2014/main" id="{A71904DC-F5FB-5D44-AA92-936A6332FAD5}"/>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0187" name="Rectangle 21">
                <a:extLst>
                  <a:ext uri="{FF2B5EF4-FFF2-40B4-BE49-F238E27FC236}">
                    <a16:creationId xmlns:a16="http://schemas.microsoft.com/office/drawing/2014/main" id="{95BF3ABA-DF95-9E4A-AD44-370AD8154D75}"/>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0188" name="Rectangle 22">
                <a:extLst>
                  <a:ext uri="{FF2B5EF4-FFF2-40B4-BE49-F238E27FC236}">
                    <a16:creationId xmlns:a16="http://schemas.microsoft.com/office/drawing/2014/main" id="{34D09703-4291-EB4F-A09D-D43D997F038E}"/>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0189" name="Rectangle 23">
                <a:extLst>
                  <a:ext uri="{FF2B5EF4-FFF2-40B4-BE49-F238E27FC236}">
                    <a16:creationId xmlns:a16="http://schemas.microsoft.com/office/drawing/2014/main" id="{31D6CE1D-B0CE-1741-9715-884D670B8B36}"/>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0190" name="Rectangle 24">
                <a:extLst>
                  <a:ext uri="{FF2B5EF4-FFF2-40B4-BE49-F238E27FC236}">
                    <a16:creationId xmlns:a16="http://schemas.microsoft.com/office/drawing/2014/main" id="{55AA80FC-AB84-714A-BD6E-74EA26ABBE02}"/>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0191" name="Rectangle 25">
                <a:extLst>
                  <a:ext uri="{FF2B5EF4-FFF2-40B4-BE49-F238E27FC236}">
                    <a16:creationId xmlns:a16="http://schemas.microsoft.com/office/drawing/2014/main" id="{55182080-5A77-2F47-845F-2FE52AECD4F1}"/>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pic>
        <p:nvPicPr>
          <p:cNvPr id="50178" name="Immagine 2" descr="Screen Shot 2017-10-30 at 10.21.04 AM.png">
            <a:extLst>
              <a:ext uri="{FF2B5EF4-FFF2-40B4-BE49-F238E27FC236}">
                <a16:creationId xmlns:a16="http://schemas.microsoft.com/office/drawing/2014/main" id="{C6A5D74F-EEB4-4E43-BE2B-455B3ED6FA5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773238"/>
            <a:ext cx="9144000" cy="3471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179" name="Rettangolo 1">
            <a:extLst>
              <a:ext uri="{FF2B5EF4-FFF2-40B4-BE49-F238E27FC236}">
                <a16:creationId xmlns:a16="http://schemas.microsoft.com/office/drawing/2014/main" id="{AE1B7595-9178-8E4A-81E2-EE57E2A666CC}"/>
              </a:ext>
            </a:extLst>
          </p:cNvPr>
          <p:cNvSpPr>
            <a:spLocks noChangeArrowheads="1"/>
          </p:cNvSpPr>
          <p:nvPr/>
        </p:nvSpPr>
        <p:spPr bwMode="auto">
          <a:xfrm>
            <a:off x="2178050" y="765175"/>
            <a:ext cx="47879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GB" altLang="en-US" sz="4000">
                <a:solidFill>
                  <a:srgbClr val="0000FF"/>
                </a:solidFill>
              </a:rPr>
              <a:t>Protein BLAST options </a:t>
            </a:r>
            <a:endParaRPr lang="en-US" altLang="en-US" sz="40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a:extLst>
              <a:ext uri="{FF2B5EF4-FFF2-40B4-BE49-F238E27FC236}">
                <a16:creationId xmlns:a16="http://schemas.microsoft.com/office/drawing/2014/main" id="{F0A2121E-9CBE-7243-8C36-421CF7FB64CF}"/>
              </a:ext>
            </a:extLst>
          </p:cNvPr>
          <p:cNvSpPr>
            <a:spLocks noChangeArrowheads="1"/>
          </p:cNvSpPr>
          <p:nvPr/>
        </p:nvSpPr>
        <p:spPr bwMode="auto">
          <a:xfrm>
            <a:off x="71438" y="180975"/>
            <a:ext cx="8958262" cy="3908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r>
              <a:rPr lang="en-GB" altLang="en-US" sz="3200">
                <a:solidFill>
                  <a:srgbClr val="0000FF"/>
                </a:solidFill>
              </a:rPr>
              <a:t>PSI-BLAST </a:t>
            </a:r>
            <a:r>
              <a:rPr lang="en-GB" altLang="en-US" sz="3200"/>
              <a:t>	</a:t>
            </a:r>
            <a:r>
              <a:rPr lang="en-GB" altLang="en-US" sz="3200">
                <a:solidFill>
                  <a:srgbClr val="0000FF"/>
                </a:solidFill>
              </a:rPr>
              <a:t>position-specific iterated blast</a:t>
            </a:r>
          </a:p>
          <a:p>
            <a:pPr algn="ctr" eaLnBrk="1" hangingPunct="1"/>
            <a:r>
              <a:rPr lang="en-GB" altLang="en-US"/>
              <a:t>Find members of a protein family or build a custom position-specific score matrix (PSSM)</a:t>
            </a:r>
          </a:p>
          <a:p>
            <a:endParaRPr lang="en-GB" altLang="en-US" sz="2800"/>
          </a:p>
          <a:p>
            <a:endParaRPr lang="en-GB" altLang="en-US" sz="2800"/>
          </a:p>
          <a:p>
            <a:endParaRPr lang="en-GB" altLang="en-US" sz="2800"/>
          </a:p>
          <a:p>
            <a:endParaRPr lang="en-GB" altLang="en-US" sz="2800"/>
          </a:p>
          <a:p>
            <a:endParaRPr lang="en-GB" altLang="en-US" sz="2800"/>
          </a:p>
          <a:p>
            <a:endParaRPr lang="en-GB" altLang="en-US" sz="2800"/>
          </a:p>
        </p:txBody>
      </p:sp>
      <p:grpSp>
        <p:nvGrpSpPr>
          <p:cNvPr id="52226" name="Group 3">
            <a:extLst>
              <a:ext uri="{FF2B5EF4-FFF2-40B4-BE49-F238E27FC236}">
                <a16:creationId xmlns:a16="http://schemas.microsoft.com/office/drawing/2014/main" id="{435110F5-2C0D-A64E-9EAB-58E9C95D840F}"/>
              </a:ext>
            </a:extLst>
          </p:cNvPr>
          <p:cNvGrpSpPr>
            <a:grpSpLocks/>
          </p:cNvGrpSpPr>
          <p:nvPr/>
        </p:nvGrpSpPr>
        <p:grpSpPr bwMode="auto">
          <a:xfrm>
            <a:off x="0" y="0"/>
            <a:ext cx="9144000" cy="6858000"/>
            <a:chOff x="0" y="0"/>
            <a:chExt cx="5760" cy="4320"/>
          </a:xfrm>
        </p:grpSpPr>
        <p:grpSp>
          <p:nvGrpSpPr>
            <p:cNvPr id="52228" name="Group 4">
              <a:extLst>
                <a:ext uri="{FF2B5EF4-FFF2-40B4-BE49-F238E27FC236}">
                  <a16:creationId xmlns:a16="http://schemas.microsoft.com/office/drawing/2014/main" id="{D33A7EAF-CFB0-5340-BBB9-D39C7F6E25AA}"/>
                </a:ext>
              </a:extLst>
            </p:cNvPr>
            <p:cNvGrpSpPr>
              <a:grpSpLocks/>
            </p:cNvGrpSpPr>
            <p:nvPr/>
          </p:nvGrpSpPr>
          <p:grpSpPr bwMode="auto">
            <a:xfrm>
              <a:off x="0" y="0"/>
              <a:ext cx="5760" cy="96"/>
              <a:chOff x="48" y="336"/>
              <a:chExt cx="6192" cy="48"/>
            </a:xfrm>
          </p:grpSpPr>
          <p:sp>
            <p:nvSpPr>
              <p:cNvPr id="52240" name="Rectangle 5">
                <a:extLst>
                  <a:ext uri="{FF2B5EF4-FFF2-40B4-BE49-F238E27FC236}">
                    <a16:creationId xmlns:a16="http://schemas.microsoft.com/office/drawing/2014/main" id="{D751A121-AD40-7046-AE1C-7E2F9582396C}"/>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2241" name="Rectangle 6">
                <a:extLst>
                  <a:ext uri="{FF2B5EF4-FFF2-40B4-BE49-F238E27FC236}">
                    <a16:creationId xmlns:a16="http://schemas.microsoft.com/office/drawing/2014/main" id="{01E591CE-6526-8D4A-87B7-9D8DA3730356}"/>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2242" name="Rectangle 7">
                <a:extLst>
                  <a:ext uri="{FF2B5EF4-FFF2-40B4-BE49-F238E27FC236}">
                    <a16:creationId xmlns:a16="http://schemas.microsoft.com/office/drawing/2014/main" id="{5D5274D3-81B5-0746-9EE4-2B7BEDB6AEF5}"/>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2243" name="Rectangle 8">
                <a:extLst>
                  <a:ext uri="{FF2B5EF4-FFF2-40B4-BE49-F238E27FC236}">
                    <a16:creationId xmlns:a16="http://schemas.microsoft.com/office/drawing/2014/main" id="{E2CDD8B1-5D17-6C49-AFA3-C7341BA29968}"/>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2244" name="Rectangle 9">
                <a:extLst>
                  <a:ext uri="{FF2B5EF4-FFF2-40B4-BE49-F238E27FC236}">
                    <a16:creationId xmlns:a16="http://schemas.microsoft.com/office/drawing/2014/main" id="{7B8E8553-70C0-7148-8788-6B4B00854A9A}"/>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2245" name="Rectangle 10">
                <a:extLst>
                  <a:ext uri="{FF2B5EF4-FFF2-40B4-BE49-F238E27FC236}">
                    <a16:creationId xmlns:a16="http://schemas.microsoft.com/office/drawing/2014/main" id="{D949000D-57D5-6D44-BC27-19B0CDC9F9DC}"/>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2246" name="Rectangle 11">
                <a:extLst>
                  <a:ext uri="{FF2B5EF4-FFF2-40B4-BE49-F238E27FC236}">
                    <a16:creationId xmlns:a16="http://schemas.microsoft.com/office/drawing/2014/main" id="{F9245A8F-81CE-8A40-850B-8E9107CBE0F4}"/>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2247" name="Rectangle 12">
                <a:extLst>
                  <a:ext uri="{FF2B5EF4-FFF2-40B4-BE49-F238E27FC236}">
                    <a16:creationId xmlns:a16="http://schemas.microsoft.com/office/drawing/2014/main" id="{8A8F9F74-650F-4048-970D-2F6AB09F25F3}"/>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2248" name="Rectangle 13">
                <a:extLst>
                  <a:ext uri="{FF2B5EF4-FFF2-40B4-BE49-F238E27FC236}">
                    <a16:creationId xmlns:a16="http://schemas.microsoft.com/office/drawing/2014/main" id="{0707350A-A9EA-624F-A9AB-6E7E177C75B2}"/>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2249" name="Rectangle 14">
                <a:extLst>
                  <a:ext uri="{FF2B5EF4-FFF2-40B4-BE49-F238E27FC236}">
                    <a16:creationId xmlns:a16="http://schemas.microsoft.com/office/drawing/2014/main" id="{5E31ECAA-47D4-AA4B-BBC1-71358AC6D09E}"/>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nvGrpSpPr>
            <p:cNvPr id="52229" name="Group 15">
              <a:extLst>
                <a:ext uri="{FF2B5EF4-FFF2-40B4-BE49-F238E27FC236}">
                  <a16:creationId xmlns:a16="http://schemas.microsoft.com/office/drawing/2014/main" id="{B4C22ED1-14C0-4B4B-82A8-65024EBD7666}"/>
                </a:ext>
              </a:extLst>
            </p:cNvPr>
            <p:cNvGrpSpPr>
              <a:grpSpLocks/>
            </p:cNvGrpSpPr>
            <p:nvPr/>
          </p:nvGrpSpPr>
          <p:grpSpPr bwMode="auto">
            <a:xfrm>
              <a:off x="0" y="4224"/>
              <a:ext cx="5760" cy="96"/>
              <a:chOff x="48" y="336"/>
              <a:chExt cx="6192" cy="48"/>
            </a:xfrm>
          </p:grpSpPr>
          <p:sp>
            <p:nvSpPr>
              <p:cNvPr id="52230" name="Rectangle 16">
                <a:extLst>
                  <a:ext uri="{FF2B5EF4-FFF2-40B4-BE49-F238E27FC236}">
                    <a16:creationId xmlns:a16="http://schemas.microsoft.com/office/drawing/2014/main" id="{19FB9B42-3557-0C4F-9873-AE1F8B8CB24B}"/>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2231" name="Rectangle 17">
                <a:extLst>
                  <a:ext uri="{FF2B5EF4-FFF2-40B4-BE49-F238E27FC236}">
                    <a16:creationId xmlns:a16="http://schemas.microsoft.com/office/drawing/2014/main" id="{8CD6C7B2-6DEC-A343-A635-FB95409E03A7}"/>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2232" name="Rectangle 18">
                <a:extLst>
                  <a:ext uri="{FF2B5EF4-FFF2-40B4-BE49-F238E27FC236}">
                    <a16:creationId xmlns:a16="http://schemas.microsoft.com/office/drawing/2014/main" id="{54A2D0A0-FFC5-AC4E-A153-60416EBD96AF}"/>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2233" name="Rectangle 19">
                <a:extLst>
                  <a:ext uri="{FF2B5EF4-FFF2-40B4-BE49-F238E27FC236}">
                    <a16:creationId xmlns:a16="http://schemas.microsoft.com/office/drawing/2014/main" id="{E02D318C-66BC-EF4E-8E14-B3A4777A3D91}"/>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2234" name="Rectangle 20">
                <a:extLst>
                  <a:ext uri="{FF2B5EF4-FFF2-40B4-BE49-F238E27FC236}">
                    <a16:creationId xmlns:a16="http://schemas.microsoft.com/office/drawing/2014/main" id="{A8E6B35F-F9BD-694B-B6BF-BDF5741FCD1A}"/>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2235" name="Rectangle 21">
                <a:extLst>
                  <a:ext uri="{FF2B5EF4-FFF2-40B4-BE49-F238E27FC236}">
                    <a16:creationId xmlns:a16="http://schemas.microsoft.com/office/drawing/2014/main" id="{9434EFD7-8580-7F4D-B5D0-6484B1D4924E}"/>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2236" name="Rectangle 22">
                <a:extLst>
                  <a:ext uri="{FF2B5EF4-FFF2-40B4-BE49-F238E27FC236}">
                    <a16:creationId xmlns:a16="http://schemas.microsoft.com/office/drawing/2014/main" id="{A7A6B72B-9E87-834D-8DA3-DB6030B57B38}"/>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2237" name="Rectangle 23">
                <a:extLst>
                  <a:ext uri="{FF2B5EF4-FFF2-40B4-BE49-F238E27FC236}">
                    <a16:creationId xmlns:a16="http://schemas.microsoft.com/office/drawing/2014/main" id="{1DF15081-CA5A-BF45-86CE-A23692246665}"/>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2238" name="Rectangle 24">
                <a:extLst>
                  <a:ext uri="{FF2B5EF4-FFF2-40B4-BE49-F238E27FC236}">
                    <a16:creationId xmlns:a16="http://schemas.microsoft.com/office/drawing/2014/main" id="{5A37E167-3FA3-DD40-97C2-2C2D6ABCDA97}"/>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2239" name="Rectangle 25">
                <a:extLst>
                  <a:ext uri="{FF2B5EF4-FFF2-40B4-BE49-F238E27FC236}">
                    <a16:creationId xmlns:a16="http://schemas.microsoft.com/office/drawing/2014/main" id="{B1C9D93B-8A73-4547-9856-B4869E785274}"/>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pic>
        <p:nvPicPr>
          <p:cNvPr id="52227" name="Immagine 1">
            <a:extLst>
              <a:ext uri="{FF2B5EF4-FFF2-40B4-BE49-F238E27FC236}">
                <a16:creationId xmlns:a16="http://schemas.microsoft.com/office/drawing/2014/main" id="{82175206-56C0-B849-A426-785E8AB869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68450" y="1403350"/>
            <a:ext cx="6007100" cy="520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249" name="Group 3">
            <a:extLst>
              <a:ext uri="{FF2B5EF4-FFF2-40B4-BE49-F238E27FC236}">
                <a16:creationId xmlns:a16="http://schemas.microsoft.com/office/drawing/2014/main" id="{1DB06341-800C-F44A-B3B7-BCCDF8B5DF45}"/>
              </a:ext>
            </a:extLst>
          </p:cNvPr>
          <p:cNvGrpSpPr>
            <a:grpSpLocks/>
          </p:cNvGrpSpPr>
          <p:nvPr/>
        </p:nvGrpSpPr>
        <p:grpSpPr bwMode="auto">
          <a:xfrm>
            <a:off x="0" y="0"/>
            <a:ext cx="9144000" cy="6858000"/>
            <a:chOff x="0" y="0"/>
            <a:chExt cx="5760" cy="4320"/>
          </a:xfrm>
        </p:grpSpPr>
        <p:grpSp>
          <p:nvGrpSpPr>
            <p:cNvPr id="53259" name="Group 4">
              <a:extLst>
                <a:ext uri="{FF2B5EF4-FFF2-40B4-BE49-F238E27FC236}">
                  <a16:creationId xmlns:a16="http://schemas.microsoft.com/office/drawing/2014/main" id="{037560DD-74DF-C442-A5CE-CC8E3FF3A9C5}"/>
                </a:ext>
              </a:extLst>
            </p:cNvPr>
            <p:cNvGrpSpPr>
              <a:grpSpLocks/>
            </p:cNvGrpSpPr>
            <p:nvPr/>
          </p:nvGrpSpPr>
          <p:grpSpPr bwMode="auto">
            <a:xfrm>
              <a:off x="0" y="0"/>
              <a:ext cx="5760" cy="96"/>
              <a:chOff x="48" y="336"/>
              <a:chExt cx="6192" cy="48"/>
            </a:xfrm>
          </p:grpSpPr>
          <p:sp>
            <p:nvSpPr>
              <p:cNvPr id="53271" name="Rectangle 5">
                <a:extLst>
                  <a:ext uri="{FF2B5EF4-FFF2-40B4-BE49-F238E27FC236}">
                    <a16:creationId xmlns:a16="http://schemas.microsoft.com/office/drawing/2014/main" id="{65E90F0E-0903-B541-93F0-8A6CC95D6423}"/>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3272" name="Rectangle 6">
                <a:extLst>
                  <a:ext uri="{FF2B5EF4-FFF2-40B4-BE49-F238E27FC236}">
                    <a16:creationId xmlns:a16="http://schemas.microsoft.com/office/drawing/2014/main" id="{34A4129A-817D-FD40-9E88-4E0DD91CEF1C}"/>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3273" name="Rectangle 7">
                <a:extLst>
                  <a:ext uri="{FF2B5EF4-FFF2-40B4-BE49-F238E27FC236}">
                    <a16:creationId xmlns:a16="http://schemas.microsoft.com/office/drawing/2014/main" id="{923E667D-A0BF-FC40-8D70-473AFC42526A}"/>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3274" name="Rectangle 8">
                <a:extLst>
                  <a:ext uri="{FF2B5EF4-FFF2-40B4-BE49-F238E27FC236}">
                    <a16:creationId xmlns:a16="http://schemas.microsoft.com/office/drawing/2014/main" id="{66E942D0-2F82-FF4D-94E1-CF62801FB447}"/>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3275" name="Rectangle 9">
                <a:extLst>
                  <a:ext uri="{FF2B5EF4-FFF2-40B4-BE49-F238E27FC236}">
                    <a16:creationId xmlns:a16="http://schemas.microsoft.com/office/drawing/2014/main" id="{FE7F5B6B-4AFD-F24B-995B-4D7C34794346}"/>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3276" name="Rectangle 10">
                <a:extLst>
                  <a:ext uri="{FF2B5EF4-FFF2-40B4-BE49-F238E27FC236}">
                    <a16:creationId xmlns:a16="http://schemas.microsoft.com/office/drawing/2014/main" id="{EA007F69-89F5-4147-871B-405FC4C9ADF8}"/>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3277" name="Rectangle 11">
                <a:extLst>
                  <a:ext uri="{FF2B5EF4-FFF2-40B4-BE49-F238E27FC236}">
                    <a16:creationId xmlns:a16="http://schemas.microsoft.com/office/drawing/2014/main" id="{7BB04E45-9D6C-7E45-949B-B0FD9F45E55B}"/>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3278" name="Rectangle 12">
                <a:extLst>
                  <a:ext uri="{FF2B5EF4-FFF2-40B4-BE49-F238E27FC236}">
                    <a16:creationId xmlns:a16="http://schemas.microsoft.com/office/drawing/2014/main" id="{5E7BB92C-3697-5244-B135-9C748CA8DC9D}"/>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3279" name="Rectangle 13">
                <a:extLst>
                  <a:ext uri="{FF2B5EF4-FFF2-40B4-BE49-F238E27FC236}">
                    <a16:creationId xmlns:a16="http://schemas.microsoft.com/office/drawing/2014/main" id="{9186E76F-C358-3B4F-A4A9-7FA9567AE5C7}"/>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3280" name="Rectangle 14">
                <a:extLst>
                  <a:ext uri="{FF2B5EF4-FFF2-40B4-BE49-F238E27FC236}">
                    <a16:creationId xmlns:a16="http://schemas.microsoft.com/office/drawing/2014/main" id="{7B38C2C2-4C3A-D94C-8DCB-86E863665EB2}"/>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nvGrpSpPr>
            <p:cNvPr id="53260" name="Group 15">
              <a:extLst>
                <a:ext uri="{FF2B5EF4-FFF2-40B4-BE49-F238E27FC236}">
                  <a16:creationId xmlns:a16="http://schemas.microsoft.com/office/drawing/2014/main" id="{1B440B72-6CFB-304D-9099-3310FAF7B830}"/>
                </a:ext>
              </a:extLst>
            </p:cNvPr>
            <p:cNvGrpSpPr>
              <a:grpSpLocks/>
            </p:cNvGrpSpPr>
            <p:nvPr/>
          </p:nvGrpSpPr>
          <p:grpSpPr bwMode="auto">
            <a:xfrm>
              <a:off x="0" y="4224"/>
              <a:ext cx="5760" cy="96"/>
              <a:chOff x="48" y="336"/>
              <a:chExt cx="6192" cy="48"/>
            </a:xfrm>
          </p:grpSpPr>
          <p:sp>
            <p:nvSpPr>
              <p:cNvPr id="53261" name="Rectangle 16">
                <a:extLst>
                  <a:ext uri="{FF2B5EF4-FFF2-40B4-BE49-F238E27FC236}">
                    <a16:creationId xmlns:a16="http://schemas.microsoft.com/office/drawing/2014/main" id="{EAFDEB08-EA58-9447-A8E3-4451E9441F50}"/>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3262" name="Rectangle 17">
                <a:extLst>
                  <a:ext uri="{FF2B5EF4-FFF2-40B4-BE49-F238E27FC236}">
                    <a16:creationId xmlns:a16="http://schemas.microsoft.com/office/drawing/2014/main" id="{9397B026-1279-B142-BE34-0B1892A34DF8}"/>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3263" name="Rectangle 18">
                <a:extLst>
                  <a:ext uri="{FF2B5EF4-FFF2-40B4-BE49-F238E27FC236}">
                    <a16:creationId xmlns:a16="http://schemas.microsoft.com/office/drawing/2014/main" id="{7D2810C4-E511-E947-BAE7-CDC891851D08}"/>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3264" name="Rectangle 19">
                <a:extLst>
                  <a:ext uri="{FF2B5EF4-FFF2-40B4-BE49-F238E27FC236}">
                    <a16:creationId xmlns:a16="http://schemas.microsoft.com/office/drawing/2014/main" id="{18CE676E-A82B-2A44-9150-29C542C3C131}"/>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3265" name="Rectangle 20">
                <a:extLst>
                  <a:ext uri="{FF2B5EF4-FFF2-40B4-BE49-F238E27FC236}">
                    <a16:creationId xmlns:a16="http://schemas.microsoft.com/office/drawing/2014/main" id="{730DC449-6DBA-E64D-B4F9-F83937CA1BCC}"/>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3266" name="Rectangle 21">
                <a:extLst>
                  <a:ext uri="{FF2B5EF4-FFF2-40B4-BE49-F238E27FC236}">
                    <a16:creationId xmlns:a16="http://schemas.microsoft.com/office/drawing/2014/main" id="{9F78F8EE-EC4C-7140-A8B2-C45A362EA84D}"/>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3267" name="Rectangle 22">
                <a:extLst>
                  <a:ext uri="{FF2B5EF4-FFF2-40B4-BE49-F238E27FC236}">
                    <a16:creationId xmlns:a16="http://schemas.microsoft.com/office/drawing/2014/main" id="{FD0B0CDB-4638-B446-9033-B90BEB366EDB}"/>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3268" name="Rectangle 23">
                <a:extLst>
                  <a:ext uri="{FF2B5EF4-FFF2-40B4-BE49-F238E27FC236}">
                    <a16:creationId xmlns:a16="http://schemas.microsoft.com/office/drawing/2014/main" id="{B7D02B1A-6A70-B547-B7F6-EC30D643DD7E}"/>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3269" name="Rectangle 24">
                <a:extLst>
                  <a:ext uri="{FF2B5EF4-FFF2-40B4-BE49-F238E27FC236}">
                    <a16:creationId xmlns:a16="http://schemas.microsoft.com/office/drawing/2014/main" id="{1507C659-5DA5-064D-AE21-1B34184B1225}"/>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3270" name="Rectangle 25">
                <a:extLst>
                  <a:ext uri="{FF2B5EF4-FFF2-40B4-BE49-F238E27FC236}">
                    <a16:creationId xmlns:a16="http://schemas.microsoft.com/office/drawing/2014/main" id="{52C27BDC-AE14-CA4F-BF45-E038BFF18334}"/>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sp>
        <p:nvSpPr>
          <p:cNvPr id="53250" name="CasellaDiTesto 33">
            <a:extLst>
              <a:ext uri="{FF2B5EF4-FFF2-40B4-BE49-F238E27FC236}">
                <a16:creationId xmlns:a16="http://schemas.microsoft.com/office/drawing/2014/main" id="{D26F1153-B83C-AA4D-A3FA-218AFD4B70B3}"/>
              </a:ext>
            </a:extLst>
          </p:cNvPr>
          <p:cNvSpPr txBox="1">
            <a:spLocks noChangeArrowheads="1"/>
          </p:cNvSpPr>
          <p:nvPr/>
        </p:nvSpPr>
        <p:spPr bwMode="auto">
          <a:xfrm>
            <a:off x="220663" y="280988"/>
            <a:ext cx="3578225" cy="4894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it-IT" altLang="en-US" b="1"/>
              <a:t>Multiple alignment</a:t>
            </a:r>
          </a:p>
          <a:p>
            <a:pPr eaLnBrk="1" hangingPunct="1"/>
            <a:endParaRPr lang="it-IT" altLang="en-US" b="1"/>
          </a:p>
          <a:p>
            <a:pPr eaLnBrk="1" hangingPunct="1"/>
            <a:endParaRPr lang="it-IT" altLang="en-US" b="1"/>
          </a:p>
          <a:p>
            <a:pPr eaLnBrk="1" hangingPunct="1"/>
            <a:endParaRPr lang="it-IT" altLang="en-US" b="1"/>
          </a:p>
          <a:p>
            <a:pPr eaLnBrk="1" hangingPunct="1"/>
            <a:endParaRPr lang="it-IT" altLang="en-US" b="1"/>
          </a:p>
          <a:p>
            <a:pPr eaLnBrk="1" hangingPunct="1"/>
            <a:endParaRPr lang="it-IT" altLang="en-US" b="1"/>
          </a:p>
          <a:p>
            <a:pPr eaLnBrk="1" hangingPunct="1"/>
            <a:endParaRPr lang="it-IT" altLang="en-US" b="1"/>
          </a:p>
          <a:p>
            <a:pPr eaLnBrk="1" hangingPunct="1"/>
            <a:endParaRPr lang="it-IT" altLang="en-US" b="1"/>
          </a:p>
          <a:p>
            <a:pPr eaLnBrk="1" hangingPunct="1"/>
            <a:endParaRPr lang="it-IT" altLang="en-US" b="1"/>
          </a:p>
          <a:p>
            <a:pPr eaLnBrk="1" hangingPunct="1"/>
            <a:endParaRPr lang="it-IT" altLang="en-US" b="1"/>
          </a:p>
          <a:p>
            <a:pPr eaLnBrk="1" hangingPunct="1"/>
            <a:r>
              <a:rPr lang="it-IT" altLang="en-US" b="1"/>
              <a:t>SEQUENCE LOGO</a:t>
            </a:r>
          </a:p>
          <a:p>
            <a:pPr eaLnBrk="1" hangingPunct="1"/>
            <a:endParaRPr lang="it-IT" altLang="en-US" b="1"/>
          </a:p>
          <a:p>
            <a:pPr eaLnBrk="1" hangingPunct="1"/>
            <a:endParaRPr lang="it-IT" altLang="en-US" b="1"/>
          </a:p>
        </p:txBody>
      </p:sp>
      <p:pic>
        <p:nvPicPr>
          <p:cNvPr id="53251" name="Immagine 5">
            <a:extLst>
              <a:ext uri="{FF2B5EF4-FFF2-40B4-BE49-F238E27FC236}">
                <a16:creationId xmlns:a16="http://schemas.microsoft.com/office/drawing/2014/main" id="{BC76A57E-03A9-5E4D-ABF3-D85FD9F2B93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85863" y="4545013"/>
            <a:ext cx="7316787" cy="202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3252" name="Immagine 6">
            <a:extLst>
              <a:ext uri="{FF2B5EF4-FFF2-40B4-BE49-F238E27FC236}">
                <a16:creationId xmlns:a16="http://schemas.microsoft.com/office/drawing/2014/main" id="{B89BD646-58C6-8749-8658-100AC0EEA00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09888" y="187325"/>
            <a:ext cx="4237037" cy="4090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9" name="Connettore 1 8">
            <a:extLst>
              <a:ext uri="{FF2B5EF4-FFF2-40B4-BE49-F238E27FC236}">
                <a16:creationId xmlns:a16="http://schemas.microsoft.com/office/drawing/2014/main" id="{41CBAA6F-FBF3-614F-B1C6-1965699354A7}"/>
              </a:ext>
            </a:extLst>
          </p:cNvPr>
          <p:cNvCxnSpPr>
            <a:cxnSpLocks noChangeShapeType="1"/>
          </p:cNvCxnSpPr>
          <p:nvPr/>
        </p:nvCxnSpPr>
        <p:spPr bwMode="auto">
          <a:xfrm flipH="1">
            <a:off x="2060575" y="4545013"/>
            <a:ext cx="1158875" cy="466725"/>
          </a:xfrm>
          <a:prstGeom prst="line">
            <a:avLst/>
          </a:prstGeom>
          <a:noFill/>
          <a:ln w="25400">
            <a:solidFill>
              <a:srgbClr val="000090"/>
            </a:solidFill>
            <a:prstDash val="sysDash"/>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cxnSp>
        <p:nvCxnSpPr>
          <p:cNvPr id="11" name="Connettore 1 10">
            <a:extLst>
              <a:ext uri="{FF2B5EF4-FFF2-40B4-BE49-F238E27FC236}">
                <a16:creationId xmlns:a16="http://schemas.microsoft.com/office/drawing/2014/main" id="{DDC26A18-8649-E14C-BF39-F90F39A6F9B0}"/>
              </a:ext>
            </a:extLst>
          </p:cNvPr>
          <p:cNvCxnSpPr>
            <a:cxnSpLocks noChangeShapeType="1"/>
          </p:cNvCxnSpPr>
          <p:nvPr/>
        </p:nvCxnSpPr>
        <p:spPr bwMode="auto">
          <a:xfrm>
            <a:off x="5849938" y="5359400"/>
            <a:ext cx="530225" cy="166688"/>
          </a:xfrm>
          <a:prstGeom prst="line">
            <a:avLst/>
          </a:prstGeom>
          <a:noFill/>
          <a:ln w="25400">
            <a:solidFill>
              <a:srgbClr val="000090"/>
            </a:solidFill>
            <a:prstDash val="sysDash"/>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53255" name="CasellaDiTesto 19">
            <a:extLst>
              <a:ext uri="{FF2B5EF4-FFF2-40B4-BE49-F238E27FC236}">
                <a16:creationId xmlns:a16="http://schemas.microsoft.com/office/drawing/2014/main" id="{5EB7CC3E-23ED-FE40-B5FD-D17DFA9DF68A}"/>
              </a:ext>
            </a:extLst>
          </p:cNvPr>
          <p:cNvSpPr txBox="1">
            <a:spLocks noChangeArrowheads="1"/>
          </p:cNvSpPr>
          <p:nvPr/>
        </p:nvSpPr>
        <p:spPr bwMode="auto">
          <a:xfrm>
            <a:off x="3249613" y="4194175"/>
            <a:ext cx="1477962"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r>
              <a:rPr lang="it-IT" altLang="en-US" b="1">
                <a:latin typeface="Courier New" panose="02070309020205020404" pitchFamily="49" charset="0"/>
              </a:rPr>
              <a:t>V 11/11</a:t>
            </a:r>
          </a:p>
        </p:txBody>
      </p:sp>
      <p:sp>
        <p:nvSpPr>
          <p:cNvPr id="53256" name="CasellaDiTesto 51">
            <a:extLst>
              <a:ext uri="{FF2B5EF4-FFF2-40B4-BE49-F238E27FC236}">
                <a16:creationId xmlns:a16="http://schemas.microsoft.com/office/drawing/2014/main" id="{F2B5B058-2730-5E4A-88CF-A3809D1E546E}"/>
              </a:ext>
            </a:extLst>
          </p:cNvPr>
          <p:cNvSpPr txBox="1">
            <a:spLocks noChangeArrowheads="1"/>
          </p:cNvSpPr>
          <p:nvPr/>
        </p:nvSpPr>
        <p:spPr bwMode="auto">
          <a:xfrm>
            <a:off x="5654675" y="4181475"/>
            <a:ext cx="1292225"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r>
              <a:rPr lang="it-IT" altLang="en-US" b="1">
                <a:latin typeface="Courier New" panose="02070309020205020404" pitchFamily="49" charset="0"/>
              </a:rPr>
              <a:t>R 6/11</a:t>
            </a:r>
          </a:p>
          <a:p>
            <a:pPr algn="ctr" eaLnBrk="1" hangingPunct="1"/>
            <a:r>
              <a:rPr lang="it-IT" altLang="en-US" b="1">
                <a:latin typeface="Courier New" panose="02070309020205020404" pitchFamily="49" charset="0"/>
              </a:rPr>
              <a:t>I 4/11</a:t>
            </a:r>
          </a:p>
          <a:p>
            <a:pPr algn="ctr" eaLnBrk="1" hangingPunct="1"/>
            <a:r>
              <a:rPr lang="it-IT" altLang="en-US" b="1">
                <a:latin typeface="Courier New" panose="02070309020205020404" pitchFamily="49" charset="0"/>
              </a:rPr>
              <a:t>L 1/11</a:t>
            </a:r>
          </a:p>
        </p:txBody>
      </p:sp>
      <p:sp>
        <p:nvSpPr>
          <p:cNvPr id="23" name="Rettangolo 22">
            <a:extLst>
              <a:ext uri="{FF2B5EF4-FFF2-40B4-BE49-F238E27FC236}">
                <a16:creationId xmlns:a16="http://schemas.microsoft.com/office/drawing/2014/main" id="{C02AFEB9-56A3-6342-BCAF-6511EAAFC448}"/>
              </a:ext>
            </a:extLst>
          </p:cNvPr>
          <p:cNvSpPr/>
          <p:nvPr/>
        </p:nvSpPr>
        <p:spPr>
          <a:xfrm>
            <a:off x="3257550" y="280988"/>
            <a:ext cx="357188" cy="4343400"/>
          </a:xfrm>
          <a:prstGeom prst="rect">
            <a:avLst/>
          </a:prstGeom>
          <a:noFill/>
          <a:ln w="19050" cmpd="sng">
            <a:solidFill>
              <a:srgbClr val="FFFF00"/>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54" name="Rettangolo 53">
            <a:extLst>
              <a:ext uri="{FF2B5EF4-FFF2-40B4-BE49-F238E27FC236}">
                <a16:creationId xmlns:a16="http://schemas.microsoft.com/office/drawing/2014/main" id="{871C9AB0-EDFF-8948-B0E4-93EB6FD7A1EA}"/>
              </a:ext>
            </a:extLst>
          </p:cNvPr>
          <p:cNvSpPr/>
          <p:nvPr/>
        </p:nvSpPr>
        <p:spPr>
          <a:xfrm>
            <a:off x="5661025" y="201613"/>
            <a:ext cx="357188" cy="5180012"/>
          </a:xfrm>
          <a:prstGeom prst="rect">
            <a:avLst/>
          </a:prstGeom>
          <a:noFill/>
          <a:ln w="19050" cmpd="sng">
            <a:solidFill>
              <a:srgbClr val="FFFF00"/>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a:extLst>
              <a:ext uri="{FF2B5EF4-FFF2-40B4-BE49-F238E27FC236}">
                <a16:creationId xmlns:a16="http://schemas.microsoft.com/office/drawing/2014/main" id="{14A31C86-FC4C-4D46-854D-72BC24ADB656}"/>
              </a:ext>
            </a:extLst>
          </p:cNvPr>
          <p:cNvSpPr>
            <a:spLocks noChangeArrowheads="1"/>
          </p:cNvSpPr>
          <p:nvPr/>
        </p:nvSpPr>
        <p:spPr bwMode="auto">
          <a:xfrm>
            <a:off x="-26988" y="180975"/>
            <a:ext cx="8959851" cy="3108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r>
              <a:rPr lang="en-GB" altLang="en-US" sz="2800" b="1">
                <a:solidFill>
                  <a:srgbClr val="FF0000"/>
                </a:solidFill>
              </a:rPr>
              <a:t>Position-specific Score Matrix (PSSM</a:t>
            </a:r>
            <a:r>
              <a:rPr lang="en-GB" altLang="en-US" b="1">
                <a:solidFill>
                  <a:srgbClr val="FF0000"/>
                </a:solidFill>
              </a:rPr>
              <a:t>)</a:t>
            </a:r>
          </a:p>
          <a:p>
            <a:endParaRPr lang="en-GB" altLang="en-US" sz="2800"/>
          </a:p>
          <a:p>
            <a:endParaRPr lang="en-GB" altLang="en-US" sz="2800"/>
          </a:p>
          <a:p>
            <a:endParaRPr lang="en-GB" altLang="en-US" sz="2800"/>
          </a:p>
          <a:p>
            <a:endParaRPr lang="en-GB" altLang="en-US" sz="2800"/>
          </a:p>
          <a:p>
            <a:endParaRPr lang="en-GB" altLang="en-US" sz="2800"/>
          </a:p>
          <a:p>
            <a:endParaRPr lang="en-GB" altLang="en-US" sz="2800"/>
          </a:p>
        </p:txBody>
      </p:sp>
      <p:grpSp>
        <p:nvGrpSpPr>
          <p:cNvPr id="54274" name="Group 3">
            <a:extLst>
              <a:ext uri="{FF2B5EF4-FFF2-40B4-BE49-F238E27FC236}">
                <a16:creationId xmlns:a16="http://schemas.microsoft.com/office/drawing/2014/main" id="{3FEE7401-D45A-854A-9786-36240BB1AC44}"/>
              </a:ext>
            </a:extLst>
          </p:cNvPr>
          <p:cNvGrpSpPr>
            <a:grpSpLocks/>
          </p:cNvGrpSpPr>
          <p:nvPr/>
        </p:nvGrpSpPr>
        <p:grpSpPr bwMode="auto">
          <a:xfrm>
            <a:off x="-119063" y="0"/>
            <a:ext cx="9144001" cy="6858000"/>
            <a:chOff x="0" y="0"/>
            <a:chExt cx="5760" cy="4320"/>
          </a:xfrm>
        </p:grpSpPr>
        <p:grpSp>
          <p:nvGrpSpPr>
            <p:cNvPr id="54280" name="Group 4">
              <a:extLst>
                <a:ext uri="{FF2B5EF4-FFF2-40B4-BE49-F238E27FC236}">
                  <a16:creationId xmlns:a16="http://schemas.microsoft.com/office/drawing/2014/main" id="{F1116BBD-E9F2-DB45-A343-1817B716164B}"/>
                </a:ext>
              </a:extLst>
            </p:cNvPr>
            <p:cNvGrpSpPr>
              <a:grpSpLocks/>
            </p:cNvGrpSpPr>
            <p:nvPr/>
          </p:nvGrpSpPr>
          <p:grpSpPr bwMode="auto">
            <a:xfrm>
              <a:off x="0" y="0"/>
              <a:ext cx="5760" cy="96"/>
              <a:chOff x="48" y="336"/>
              <a:chExt cx="6192" cy="48"/>
            </a:xfrm>
          </p:grpSpPr>
          <p:sp>
            <p:nvSpPr>
              <p:cNvPr id="54292" name="Rectangle 5">
                <a:extLst>
                  <a:ext uri="{FF2B5EF4-FFF2-40B4-BE49-F238E27FC236}">
                    <a16:creationId xmlns:a16="http://schemas.microsoft.com/office/drawing/2014/main" id="{10DC333A-0830-B74A-B259-D3E05781FB14}"/>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4293" name="Rectangle 6">
                <a:extLst>
                  <a:ext uri="{FF2B5EF4-FFF2-40B4-BE49-F238E27FC236}">
                    <a16:creationId xmlns:a16="http://schemas.microsoft.com/office/drawing/2014/main" id="{8AB83F2F-D1D3-B148-B829-BF2FB34AAC42}"/>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4294" name="Rectangle 7">
                <a:extLst>
                  <a:ext uri="{FF2B5EF4-FFF2-40B4-BE49-F238E27FC236}">
                    <a16:creationId xmlns:a16="http://schemas.microsoft.com/office/drawing/2014/main" id="{F070A2BF-F495-1542-A233-41E5A6FCF194}"/>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4295" name="Rectangle 8">
                <a:extLst>
                  <a:ext uri="{FF2B5EF4-FFF2-40B4-BE49-F238E27FC236}">
                    <a16:creationId xmlns:a16="http://schemas.microsoft.com/office/drawing/2014/main" id="{D145DBCD-420B-0D4B-8B6C-CB3622DBBD53}"/>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4296" name="Rectangle 9">
                <a:extLst>
                  <a:ext uri="{FF2B5EF4-FFF2-40B4-BE49-F238E27FC236}">
                    <a16:creationId xmlns:a16="http://schemas.microsoft.com/office/drawing/2014/main" id="{43D61BF8-9A9F-F44F-87C8-789ADCC151A5}"/>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4297" name="Rectangle 10">
                <a:extLst>
                  <a:ext uri="{FF2B5EF4-FFF2-40B4-BE49-F238E27FC236}">
                    <a16:creationId xmlns:a16="http://schemas.microsoft.com/office/drawing/2014/main" id="{8277A4C1-0D88-7649-B345-014D76F02804}"/>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4298" name="Rectangle 11">
                <a:extLst>
                  <a:ext uri="{FF2B5EF4-FFF2-40B4-BE49-F238E27FC236}">
                    <a16:creationId xmlns:a16="http://schemas.microsoft.com/office/drawing/2014/main" id="{59DD6954-5500-0D43-ADCE-9202AB661951}"/>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4299" name="Rectangle 12">
                <a:extLst>
                  <a:ext uri="{FF2B5EF4-FFF2-40B4-BE49-F238E27FC236}">
                    <a16:creationId xmlns:a16="http://schemas.microsoft.com/office/drawing/2014/main" id="{18BD3B5B-6BB9-F344-BB17-3552A983254D}"/>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4300" name="Rectangle 13">
                <a:extLst>
                  <a:ext uri="{FF2B5EF4-FFF2-40B4-BE49-F238E27FC236}">
                    <a16:creationId xmlns:a16="http://schemas.microsoft.com/office/drawing/2014/main" id="{08B57DF8-8CE7-5140-B5FC-83F02895AA6E}"/>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4301" name="Rectangle 14">
                <a:extLst>
                  <a:ext uri="{FF2B5EF4-FFF2-40B4-BE49-F238E27FC236}">
                    <a16:creationId xmlns:a16="http://schemas.microsoft.com/office/drawing/2014/main" id="{DE499C5F-3E20-8745-BEA2-0787DB7AF852}"/>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nvGrpSpPr>
            <p:cNvPr id="54281" name="Group 15">
              <a:extLst>
                <a:ext uri="{FF2B5EF4-FFF2-40B4-BE49-F238E27FC236}">
                  <a16:creationId xmlns:a16="http://schemas.microsoft.com/office/drawing/2014/main" id="{BA75E5EF-0103-C84C-A304-80C64C757CCF}"/>
                </a:ext>
              </a:extLst>
            </p:cNvPr>
            <p:cNvGrpSpPr>
              <a:grpSpLocks/>
            </p:cNvGrpSpPr>
            <p:nvPr/>
          </p:nvGrpSpPr>
          <p:grpSpPr bwMode="auto">
            <a:xfrm>
              <a:off x="0" y="4224"/>
              <a:ext cx="5760" cy="96"/>
              <a:chOff x="48" y="336"/>
              <a:chExt cx="6192" cy="48"/>
            </a:xfrm>
          </p:grpSpPr>
          <p:sp>
            <p:nvSpPr>
              <p:cNvPr id="54282" name="Rectangle 16">
                <a:extLst>
                  <a:ext uri="{FF2B5EF4-FFF2-40B4-BE49-F238E27FC236}">
                    <a16:creationId xmlns:a16="http://schemas.microsoft.com/office/drawing/2014/main" id="{2E3E54BC-34D8-CD4B-B228-D1D2C1765D34}"/>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4283" name="Rectangle 17">
                <a:extLst>
                  <a:ext uri="{FF2B5EF4-FFF2-40B4-BE49-F238E27FC236}">
                    <a16:creationId xmlns:a16="http://schemas.microsoft.com/office/drawing/2014/main" id="{A583C2D2-22BB-954F-9F46-19E496535392}"/>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4284" name="Rectangle 18">
                <a:extLst>
                  <a:ext uri="{FF2B5EF4-FFF2-40B4-BE49-F238E27FC236}">
                    <a16:creationId xmlns:a16="http://schemas.microsoft.com/office/drawing/2014/main" id="{A7E7D3C2-17DA-3F48-B1DE-55ACBF7E152E}"/>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4285" name="Rectangle 19">
                <a:extLst>
                  <a:ext uri="{FF2B5EF4-FFF2-40B4-BE49-F238E27FC236}">
                    <a16:creationId xmlns:a16="http://schemas.microsoft.com/office/drawing/2014/main" id="{DCDD04A5-690D-374A-AD22-905CAD83B42F}"/>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4286" name="Rectangle 20">
                <a:extLst>
                  <a:ext uri="{FF2B5EF4-FFF2-40B4-BE49-F238E27FC236}">
                    <a16:creationId xmlns:a16="http://schemas.microsoft.com/office/drawing/2014/main" id="{A3EF584F-7BE2-C04B-AE32-A3CDD30E4896}"/>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4287" name="Rectangle 21">
                <a:extLst>
                  <a:ext uri="{FF2B5EF4-FFF2-40B4-BE49-F238E27FC236}">
                    <a16:creationId xmlns:a16="http://schemas.microsoft.com/office/drawing/2014/main" id="{3A5871E1-4B24-2749-8E32-D1306E981B0C}"/>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4288" name="Rectangle 22">
                <a:extLst>
                  <a:ext uri="{FF2B5EF4-FFF2-40B4-BE49-F238E27FC236}">
                    <a16:creationId xmlns:a16="http://schemas.microsoft.com/office/drawing/2014/main" id="{0221BD57-F435-614E-81E9-A1DE89A6CFB0}"/>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4289" name="Rectangle 23">
                <a:extLst>
                  <a:ext uri="{FF2B5EF4-FFF2-40B4-BE49-F238E27FC236}">
                    <a16:creationId xmlns:a16="http://schemas.microsoft.com/office/drawing/2014/main" id="{887F44AE-1D32-0240-BE76-516E0D5262F2}"/>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4290" name="Rectangle 24">
                <a:extLst>
                  <a:ext uri="{FF2B5EF4-FFF2-40B4-BE49-F238E27FC236}">
                    <a16:creationId xmlns:a16="http://schemas.microsoft.com/office/drawing/2014/main" id="{4F08EE62-D3AC-4B4D-8D63-764E70B34D89}"/>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4291" name="Rectangle 25">
                <a:extLst>
                  <a:ext uri="{FF2B5EF4-FFF2-40B4-BE49-F238E27FC236}">
                    <a16:creationId xmlns:a16="http://schemas.microsoft.com/office/drawing/2014/main" id="{BA4A6033-183E-A142-8FB0-E4FFA7D43EBF}"/>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pic>
        <p:nvPicPr>
          <p:cNvPr id="54275" name="Immagine 2">
            <a:extLst>
              <a:ext uri="{FF2B5EF4-FFF2-40B4-BE49-F238E27FC236}">
                <a16:creationId xmlns:a16="http://schemas.microsoft.com/office/drawing/2014/main" id="{2B1FEEDB-73C5-744A-BFED-4B31955B1AF1}"/>
              </a:ext>
            </a:extLst>
          </p:cNvPr>
          <p:cNvPicPr>
            <a:picLocks noChangeAspect="1"/>
          </p:cNvPicPr>
          <p:nvPr/>
        </p:nvPicPr>
        <p:blipFill>
          <a:blip r:embed="rId2">
            <a:extLst>
              <a:ext uri="{28A0092B-C50C-407E-A947-70E740481C1C}">
                <a14:useLocalDpi xmlns:a14="http://schemas.microsoft.com/office/drawing/2010/main" val="0"/>
              </a:ext>
            </a:extLst>
          </a:blip>
          <a:srcRect l="49548"/>
          <a:stretch>
            <a:fillRect/>
          </a:stretch>
        </p:blipFill>
        <p:spPr bwMode="auto">
          <a:xfrm>
            <a:off x="5035550" y="2513013"/>
            <a:ext cx="3759200" cy="4219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4276" name="Immagine 27">
            <a:extLst>
              <a:ext uri="{FF2B5EF4-FFF2-40B4-BE49-F238E27FC236}">
                <a16:creationId xmlns:a16="http://schemas.microsoft.com/office/drawing/2014/main" id="{660444E0-6602-4840-B060-681D131A5A96}"/>
              </a:ext>
            </a:extLst>
          </p:cNvPr>
          <p:cNvPicPr>
            <a:picLocks noChangeAspect="1"/>
          </p:cNvPicPr>
          <p:nvPr/>
        </p:nvPicPr>
        <p:blipFill>
          <a:blip r:embed="rId2">
            <a:extLst>
              <a:ext uri="{28A0092B-C50C-407E-A947-70E740481C1C}">
                <a14:useLocalDpi xmlns:a14="http://schemas.microsoft.com/office/drawing/2010/main" val="0"/>
              </a:ext>
            </a:extLst>
          </a:blip>
          <a:srcRect t="32237" r="55750" b="38786"/>
          <a:stretch>
            <a:fillRect/>
          </a:stretch>
        </p:blipFill>
        <p:spPr bwMode="auto">
          <a:xfrm>
            <a:off x="5178425" y="630238"/>
            <a:ext cx="3473450" cy="1289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 name="AutoShape 26">
            <a:extLst>
              <a:ext uri="{FF2B5EF4-FFF2-40B4-BE49-F238E27FC236}">
                <a16:creationId xmlns:a16="http://schemas.microsoft.com/office/drawing/2014/main" id="{428217CD-33B3-D049-BDE4-137EDC15465B}"/>
              </a:ext>
            </a:extLst>
          </p:cNvPr>
          <p:cNvSpPr>
            <a:spLocks noChangeArrowheads="1"/>
          </p:cNvSpPr>
          <p:nvPr/>
        </p:nvSpPr>
        <p:spPr bwMode="auto">
          <a:xfrm flipH="1">
            <a:off x="6662738" y="2141538"/>
            <a:ext cx="504825" cy="230187"/>
          </a:xfrm>
          <a:prstGeom prst="downArrow">
            <a:avLst>
              <a:gd name="adj1" fmla="val 50000"/>
              <a:gd name="adj2" fmla="val 49162"/>
            </a:avLst>
          </a:prstGeom>
          <a:solidFill>
            <a:srgbClr val="0000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4278" name="CasellaDiTesto 3">
            <a:extLst>
              <a:ext uri="{FF2B5EF4-FFF2-40B4-BE49-F238E27FC236}">
                <a16:creationId xmlns:a16="http://schemas.microsoft.com/office/drawing/2014/main" id="{DCB1D505-20EF-D34B-BE6E-7C1F9B0A7359}"/>
              </a:ext>
            </a:extLst>
          </p:cNvPr>
          <p:cNvSpPr txBox="1">
            <a:spLocks noChangeArrowheads="1"/>
          </p:cNvSpPr>
          <p:nvPr/>
        </p:nvSpPr>
        <p:spPr bwMode="auto">
          <a:xfrm>
            <a:off x="4686300" y="1803400"/>
            <a:ext cx="4457700" cy="1354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r>
              <a:rPr lang="it-IT" altLang="en-US" sz="1600" b="1"/>
              <a:t>Multiple alignment</a:t>
            </a:r>
          </a:p>
          <a:p>
            <a:pPr algn="ctr" eaLnBrk="1" hangingPunct="1"/>
            <a:endParaRPr lang="it-IT" altLang="en-US" sz="1600" b="1"/>
          </a:p>
          <a:p>
            <a:pPr algn="ctr" eaLnBrk="1" hangingPunct="1"/>
            <a:r>
              <a:rPr lang="en-GB" altLang="en-US" sz="1600" b="1"/>
              <a:t> position-specific score matrix </a:t>
            </a:r>
            <a:endParaRPr lang="it-IT" altLang="en-US" sz="1600" b="1"/>
          </a:p>
          <a:p>
            <a:pPr algn="ctr" eaLnBrk="1" hangingPunct="1"/>
            <a:endParaRPr lang="it-IT" altLang="en-US" sz="1600" b="1"/>
          </a:p>
          <a:p>
            <a:pPr algn="ctr" eaLnBrk="1" hangingPunct="1"/>
            <a:endParaRPr lang="it-IT" altLang="en-US" sz="1600" b="1"/>
          </a:p>
        </p:txBody>
      </p:sp>
      <p:sp>
        <p:nvSpPr>
          <p:cNvPr id="52231" name="CasellaDiTesto 1">
            <a:extLst>
              <a:ext uri="{FF2B5EF4-FFF2-40B4-BE49-F238E27FC236}">
                <a16:creationId xmlns:a16="http://schemas.microsoft.com/office/drawing/2014/main" id="{D704D949-1B96-4F4A-A562-E97C72F9FB56}"/>
              </a:ext>
            </a:extLst>
          </p:cNvPr>
          <p:cNvSpPr txBox="1">
            <a:spLocks noChangeArrowheads="1"/>
          </p:cNvSpPr>
          <p:nvPr/>
        </p:nvSpPr>
        <p:spPr bwMode="auto">
          <a:xfrm>
            <a:off x="98425" y="922338"/>
            <a:ext cx="4826000" cy="5278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just" eaLnBrk="1" hangingPunct="1">
              <a:lnSpc>
                <a:spcPct val="130000"/>
              </a:lnSpc>
              <a:buFont typeface="Arial" panose="020B0604020202020204" pitchFamily="34" charset="0"/>
              <a:buChar char="•"/>
            </a:pPr>
            <a:r>
              <a:rPr lang="it-IT" altLang="en-US" sz="2000">
                <a:latin typeface="Arial" panose="020B0604020202020204" pitchFamily="34" charset="0"/>
                <a:cs typeface="Arial" panose="020B0604020202020204" pitchFamily="34" charset="0"/>
              </a:rPr>
              <a:t>A PSSM is constructed from a multiple sequence alignment (MSA) of related proteins</a:t>
            </a:r>
          </a:p>
          <a:p>
            <a:pPr algn="just" eaLnBrk="1" hangingPunct="1">
              <a:lnSpc>
                <a:spcPct val="130000"/>
              </a:lnSpc>
            </a:pPr>
            <a:endParaRPr lang="it-IT" altLang="en-US" sz="2000">
              <a:latin typeface="Arial" panose="020B0604020202020204" pitchFamily="34" charset="0"/>
              <a:cs typeface="Arial" panose="020B0604020202020204" pitchFamily="34" charset="0"/>
            </a:endParaRPr>
          </a:p>
          <a:p>
            <a:pPr algn="just" eaLnBrk="1" hangingPunct="1">
              <a:lnSpc>
                <a:spcPct val="130000"/>
              </a:lnSpc>
              <a:buFont typeface="Arial" panose="020B0604020202020204" pitchFamily="34" charset="0"/>
              <a:buChar char="•"/>
            </a:pPr>
            <a:r>
              <a:rPr lang="it-IT" altLang="en-US" sz="2000">
                <a:latin typeface="Arial" panose="020B0604020202020204" pitchFamily="34" charset="0"/>
                <a:cs typeface="Arial" panose="020B0604020202020204" pitchFamily="34" charset="0"/>
              </a:rPr>
              <a:t>A PSSM associated with a sequence of length </a:t>
            </a:r>
            <a:r>
              <a:rPr lang="it-IT" altLang="en-US" sz="2000" i="1">
                <a:latin typeface="Arial" panose="020B0604020202020204" pitchFamily="34" charset="0"/>
                <a:cs typeface="Arial" panose="020B0604020202020204" pitchFamily="34" charset="0"/>
              </a:rPr>
              <a:t>l</a:t>
            </a:r>
            <a:r>
              <a:rPr lang="it-IT" altLang="en-US" sz="2000">
                <a:latin typeface="Arial" panose="020B0604020202020204" pitchFamily="34" charset="0"/>
                <a:cs typeface="Arial" panose="020B0604020202020204" pitchFamily="34" charset="0"/>
              </a:rPr>
              <a:t>  is an </a:t>
            </a:r>
            <a:r>
              <a:rPr lang="it-IT" altLang="en-US" sz="2000" i="1">
                <a:latin typeface="Arial" panose="020B0604020202020204" pitchFamily="34" charset="0"/>
                <a:cs typeface="Arial" panose="020B0604020202020204" pitchFamily="34" charset="0"/>
              </a:rPr>
              <a:t>l</a:t>
            </a:r>
            <a:r>
              <a:rPr lang="it-IT" altLang="en-US" sz="2000">
                <a:latin typeface="Arial" panose="020B0604020202020204" pitchFamily="34" charset="0"/>
                <a:cs typeface="Arial" panose="020B0604020202020204" pitchFamily="34" charset="0"/>
              </a:rPr>
              <a:t> × 20 matrix, </a:t>
            </a:r>
          </a:p>
          <a:p>
            <a:pPr algn="just" eaLnBrk="1" hangingPunct="1">
              <a:lnSpc>
                <a:spcPct val="130000"/>
              </a:lnSpc>
            </a:pPr>
            <a:r>
              <a:rPr lang="it-IT" altLang="en-US" sz="2000">
                <a:latin typeface="Arial" panose="020B0604020202020204" pitchFamily="34" charset="0"/>
                <a:cs typeface="Arial" panose="020B0604020202020204" pitchFamily="34" charset="0"/>
              </a:rPr>
              <a:t>	where element </a:t>
            </a:r>
            <a:r>
              <a:rPr lang="it-IT" altLang="en-US" sz="2000" i="1">
                <a:latin typeface="Arial" panose="020B0604020202020204" pitchFamily="34" charset="0"/>
                <a:cs typeface="Arial" panose="020B0604020202020204" pitchFamily="34" charset="0"/>
              </a:rPr>
              <a:t>s</a:t>
            </a:r>
            <a:r>
              <a:rPr lang="it-IT" altLang="en-US" sz="2000" i="1" baseline="-25000">
                <a:latin typeface="Arial" panose="020B0604020202020204" pitchFamily="34" charset="0"/>
                <a:cs typeface="Arial" panose="020B0604020202020204" pitchFamily="34" charset="0"/>
              </a:rPr>
              <a:t>ij</a:t>
            </a:r>
            <a:r>
              <a:rPr lang="it-IT" altLang="en-US" sz="2000">
                <a:latin typeface="Arial" panose="020B0604020202020204" pitchFamily="34" charset="0"/>
                <a:cs typeface="Arial" panose="020B0604020202020204" pitchFamily="34" charset="0"/>
              </a:rPr>
              <a:t> is derived from the probability that related sequences have amino acid </a:t>
            </a:r>
            <a:r>
              <a:rPr lang="it-IT" altLang="en-US" sz="2000" i="1">
                <a:latin typeface="Arial" panose="020B0604020202020204" pitchFamily="34" charset="0"/>
                <a:cs typeface="Arial" panose="020B0604020202020204" pitchFamily="34" charset="0"/>
              </a:rPr>
              <a:t>j</a:t>
            </a:r>
            <a:r>
              <a:rPr lang="it-IT" altLang="en-US" sz="2000">
                <a:latin typeface="Arial" panose="020B0604020202020204" pitchFamily="34" charset="0"/>
                <a:cs typeface="Arial" panose="020B0604020202020204" pitchFamily="34" charset="0"/>
              </a:rPr>
              <a:t> at PSSM position </a:t>
            </a:r>
            <a:r>
              <a:rPr lang="it-IT" altLang="en-US" sz="2000" i="1">
                <a:latin typeface="Arial" panose="020B0604020202020204" pitchFamily="34" charset="0"/>
                <a:cs typeface="Arial" panose="020B0604020202020204" pitchFamily="34" charset="0"/>
              </a:rPr>
              <a:t>i</a:t>
            </a:r>
            <a:endParaRPr lang="it-IT" altLang="en-US" sz="2000">
              <a:latin typeface="Arial" panose="020B0604020202020204" pitchFamily="34" charset="0"/>
              <a:cs typeface="Arial" panose="020B0604020202020204" pitchFamily="34" charset="0"/>
            </a:endParaRPr>
          </a:p>
          <a:p>
            <a:pPr algn="just" eaLnBrk="1" hangingPunct="1">
              <a:lnSpc>
                <a:spcPct val="130000"/>
              </a:lnSpc>
            </a:pPr>
            <a:endParaRPr lang="it-IT" altLang="en-US" sz="2000">
              <a:latin typeface="Arial" panose="020B0604020202020204" pitchFamily="34" charset="0"/>
              <a:cs typeface="Arial" panose="020B0604020202020204" pitchFamily="34" charset="0"/>
            </a:endParaRPr>
          </a:p>
          <a:p>
            <a:pPr algn="just" eaLnBrk="1" hangingPunct="1">
              <a:lnSpc>
                <a:spcPct val="130000"/>
              </a:lnSpc>
              <a:buFont typeface="Arial" panose="020B0604020202020204" pitchFamily="34" charset="0"/>
              <a:buChar char="•"/>
            </a:pPr>
            <a:r>
              <a:rPr lang="it-IT" altLang="en-US" sz="2000">
                <a:latin typeface="Arial" panose="020B0604020202020204" pitchFamily="34" charset="0"/>
                <a:cs typeface="Arial" panose="020B0604020202020204" pitchFamily="34" charset="0"/>
              </a:rPr>
              <a:t>It models the amino acid substitutions particular to a specific protein family and sequence position</a:t>
            </a:r>
            <a:endParaRPr lang="en-US" altLang="en-US" sz="200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up)">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a:extLst>
              <a:ext uri="{FF2B5EF4-FFF2-40B4-BE49-F238E27FC236}">
                <a16:creationId xmlns:a16="http://schemas.microsoft.com/office/drawing/2014/main" id="{D55D9FB5-C786-EB44-982F-5BC4D43A68C5}"/>
              </a:ext>
            </a:extLst>
          </p:cNvPr>
          <p:cNvSpPr>
            <a:spLocks noChangeArrowheads="1"/>
          </p:cNvSpPr>
          <p:nvPr/>
        </p:nvSpPr>
        <p:spPr bwMode="auto">
          <a:xfrm>
            <a:off x="-26988" y="180975"/>
            <a:ext cx="8959851" cy="3108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r>
              <a:rPr lang="en-GB" altLang="en-US" sz="2800" b="1">
                <a:solidFill>
                  <a:srgbClr val="FF0000"/>
                </a:solidFill>
              </a:rPr>
              <a:t>Position-specific Score Matrix (PSSM</a:t>
            </a:r>
            <a:r>
              <a:rPr lang="en-GB" altLang="en-US" b="1">
                <a:solidFill>
                  <a:srgbClr val="FF0000"/>
                </a:solidFill>
              </a:rPr>
              <a:t>)</a:t>
            </a:r>
          </a:p>
          <a:p>
            <a:endParaRPr lang="en-GB" altLang="en-US" sz="2800"/>
          </a:p>
          <a:p>
            <a:endParaRPr lang="en-GB" altLang="en-US" sz="2800"/>
          </a:p>
          <a:p>
            <a:endParaRPr lang="en-GB" altLang="en-US" sz="2800"/>
          </a:p>
          <a:p>
            <a:endParaRPr lang="en-GB" altLang="en-US" sz="2800"/>
          </a:p>
          <a:p>
            <a:endParaRPr lang="en-GB" altLang="en-US" sz="2800"/>
          </a:p>
          <a:p>
            <a:endParaRPr lang="en-GB" altLang="en-US" sz="2800"/>
          </a:p>
        </p:txBody>
      </p:sp>
      <p:grpSp>
        <p:nvGrpSpPr>
          <p:cNvPr id="55298" name="Group 3">
            <a:extLst>
              <a:ext uri="{FF2B5EF4-FFF2-40B4-BE49-F238E27FC236}">
                <a16:creationId xmlns:a16="http://schemas.microsoft.com/office/drawing/2014/main" id="{F3CA80EF-2B5D-6142-ABDD-50E6ACC80CD4}"/>
              </a:ext>
            </a:extLst>
          </p:cNvPr>
          <p:cNvGrpSpPr>
            <a:grpSpLocks/>
          </p:cNvGrpSpPr>
          <p:nvPr/>
        </p:nvGrpSpPr>
        <p:grpSpPr bwMode="auto">
          <a:xfrm>
            <a:off x="-119063" y="0"/>
            <a:ext cx="9144001" cy="6858000"/>
            <a:chOff x="0" y="0"/>
            <a:chExt cx="5760" cy="4320"/>
          </a:xfrm>
        </p:grpSpPr>
        <p:grpSp>
          <p:nvGrpSpPr>
            <p:cNvPr id="55303" name="Group 4">
              <a:extLst>
                <a:ext uri="{FF2B5EF4-FFF2-40B4-BE49-F238E27FC236}">
                  <a16:creationId xmlns:a16="http://schemas.microsoft.com/office/drawing/2014/main" id="{A49D896D-3F88-A740-AAD2-8F684B4AEE48}"/>
                </a:ext>
              </a:extLst>
            </p:cNvPr>
            <p:cNvGrpSpPr>
              <a:grpSpLocks/>
            </p:cNvGrpSpPr>
            <p:nvPr/>
          </p:nvGrpSpPr>
          <p:grpSpPr bwMode="auto">
            <a:xfrm>
              <a:off x="0" y="0"/>
              <a:ext cx="5760" cy="96"/>
              <a:chOff x="48" y="336"/>
              <a:chExt cx="6192" cy="48"/>
            </a:xfrm>
          </p:grpSpPr>
          <p:sp>
            <p:nvSpPr>
              <p:cNvPr id="55315" name="Rectangle 5">
                <a:extLst>
                  <a:ext uri="{FF2B5EF4-FFF2-40B4-BE49-F238E27FC236}">
                    <a16:creationId xmlns:a16="http://schemas.microsoft.com/office/drawing/2014/main" id="{3A21EBD7-35AA-7F49-932C-5EBCCFF44646}"/>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5316" name="Rectangle 6">
                <a:extLst>
                  <a:ext uri="{FF2B5EF4-FFF2-40B4-BE49-F238E27FC236}">
                    <a16:creationId xmlns:a16="http://schemas.microsoft.com/office/drawing/2014/main" id="{76353255-C097-324C-BDD0-1E3AA9C2EB6B}"/>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5317" name="Rectangle 7">
                <a:extLst>
                  <a:ext uri="{FF2B5EF4-FFF2-40B4-BE49-F238E27FC236}">
                    <a16:creationId xmlns:a16="http://schemas.microsoft.com/office/drawing/2014/main" id="{770B77BB-4163-3044-96ED-7AA9F192F500}"/>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5318" name="Rectangle 8">
                <a:extLst>
                  <a:ext uri="{FF2B5EF4-FFF2-40B4-BE49-F238E27FC236}">
                    <a16:creationId xmlns:a16="http://schemas.microsoft.com/office/drawing/2014/main" id="{7CFE08FB-4583-AD48-B7D9-BAEAA7D5D7BA}"/>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5319" name="Rectangle 9">
                <a:extLst>
                  <a:ext uri="{FF2B5EF4-FFF2-40B4-BE49-F238E27FC236}">
                    <a16:creationId xmlns:a16="http://schemas.microsoft.com/office/drawing/2014/main" id="{DE604606-A8E0-974F-9335-1ADCB8A38BA9}"/>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5320" name="Rectangle 10">
                <a:extLst>
                  <a:ext uri="{FF2B5EF4-FFF2-40B4-BE49-F238E27FC236}">
                    <a16:creationId xmlns:a16="http://schemas.microsoft.com/office/drawing/2014/main" id="{69CFCC31-8A3F-5F4B-A523-83EF4E0D4947}"/>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5321" name="Rectangle 11">
                <a:extLst>
                  <a:ext uri="{FF2B5EF4-FFF2-40B4-BE49-F238E27FC236}">
                    <a16:creationId xmlns:a16="http://schemas.microsoft.com/office/drawing/2014/main" id="{A5A702ED-0EA4-3542-841D-DED6F990525B}"/>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5322" name="Rectangle 12">
                <a:extLst>
                  <a:ext uri="{FF2B5EF4-FFF2-40B4-BE49-F238E27FC236}">
                    <a16:creationId xmlns:a16="http://schemas.microsoft.com/office/drawing/2014/main" id="{A2D14214-D3D4-EC4B-BF53-9B4F81B99254}"/>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5323" name="Rectangle 13">
                <a:extLst>
                  <a:ext uri="{FF2B5EF4-FFF2-40B4-BE49-F238E27FC236}">
                    <a16:creationId xmlns:a16="http://schemas.microsoft.com/office/drawing/2014/main" id="{9E950717-AC02-964E-894B-91B087893C86}"/>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5324" name="Rectangle 14">
                <a:extLst>
                  <a:ext uri="{FF2B5EF4-FFF2-40B4-BE49-F238E27FC236}">
                    <a16:creationId xmlns:a16="http://schemas.microsoft.com/office/drawing/2014/main" id="{9EA3F4F9-EFB4-E448-94A2-811506855C18}"/>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nvGrpSpPr>
            <p:cNvPr id="55304" name="Group 15">
              <a:extLst>
                <a:ext uri="{FF2B5EF4-FFF2-40B4-BE49-F238E27FC236}">
                  <a16:creationId xmlns:a16="http://schemas.microsoft.com/office/drawing/2014/main" id="{127929BC-EC8B-3F4C-A970-45A39ADF3AC8}"/>
                </a:ext>
              </a:extLst>
            </p:cNvPr>
            <p:cNvGrpSpPr>
              <a:grpSpLocks/>
            </p:cNvGrpSpPr>
            <p:nvPr/>
          </p:nvGrpSpPr>
          <p:grpSpPr bwMode="auto">
            <a:xfrm>
              <a:off x="0" y="4224"/>
              <a:ext cx="5760" cy="96"/>
              <a:chOff x="48" y="336"/>
              <a:chExt cx="6192" cy="48"/>
            </a:xfrm>
          </p:grpSpPr>
          <p:sp>
            <p:nvSpPr>
              <p:cNvPr id="55305" name="Rectangle 16">
                <a:extLst>
                  <a:ext uri="{FF2B5EF4-FFF2-40B4-BE49-F238E27FC236}">
                    <a16:creationId xmlns:a16="http://schemas.microsoft.com/office/drawing/2014/main" id="{E7F9BEB5-B013-C843-9310-A39B578FD7C9}"/>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5306" name="Rectangle 17">
                <a:extLst>
                  <a:ext uri="{FF2B5EF4-FFF2-40B4-BE49-F238E27FC236}">
                    <a16:creationId xmlns:a16="http://schemas.microsoft.com/office/drawing/2014/main" id="{C3B2DD5C-6EEE-114A-B49B-02D413558EF0}"/>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5307" name="Rectangle 18">
                <a:extLst>
                  <a:ext uri="{FF2B5EF4-FFF2-40B4-BE49-F238E27FC236}">
                    <a16:creationId xmlns:a16="http://schemas.microsoft.com/office/drawing/2014/main" id="{F325D0C0-59E7-3046-9A59-FAE33C1568A7}"/>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5308" name="Rectangle 19">
                <a:extLst>
                  <a:ext uri="{FF2B5EF4-FFF2-40B4-BE49-F238E27FC236}">
                    <a16:creationId xmlns:a16="http://schemas.microsoft.com/office/drawing/2014/main" id="{6D50EBCF-1204-E14C-91E2-A26058B3244C}"/>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5309" name="Rectangle 20">
                <a:extLst>
                  <a:ext uri="{FF2B5EF4-FFF2-40B4-BE49-F238E27FC236}">
                    <a16:creationId xmlns:a16="http://schemas.microsoft.com/office/drawing/2014/main" id="{BF38CC95-48BE-B34D-B17E-572D968C4EE2}"/>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5310" name="Rectangle 21">
                <a:extLst>
                  <a:ext uri="{FF2B5EF4-FFF2-40B4-BE49-F238E27FC236}">
                    <a16:creationId xmlns:a16="http://schemas.microsoft.com/office/drawing/2014/main" id="{7F4E2889-9DF6-0943-B84B-6C1547134D1E}"/>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5311" name="Rectangle 22">
                <a:extLst>
                  <a:ext uri="{FF2B5EF4-FFF2-40B4-BE49-F238E27FC236}">
                    <a16:creationId xmlns:a16="http://schemas.microsoft.com/office/drawing/2014/main" id="{00799CD2-46E6-CD4A-B740-43166F41227F}"/>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5312" name="Rectangle 23">
                <a:extLst>
                  <a:ext uri="{FF2B5EF4-FFF2-40B4-BE49-F238E27FC236}">
                    <a16:creationId xmlns:a16="http://schemas.microsoft.com/office/drawing/2014/main" id="{B1A02DDB-A654-344E-9442-BCEEBDFD4F26}"/>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5313" name="Rectangle 24">
                <a:extLst>
                  <a:ext uri="{FF2B5EF4-FFF2-40B4-BE49-F238E27FC236}">
                    <a16:creationId xmlns:a16="http://schemas.microsoft.com/office/drawing/2014/main" id="{EB861E4D-5284-FA49-ACB5-E92B56F4E858}"/>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5314" name="Rectangle 25">
                <a:extLst>
                  <a:ext uri="{FF2B5EF4-FFF2-40B4-BE49-F238E27FC236}">
                    <a16:creationId xmlns:a16="http://schemas.microsoft.com/office/drawing/2014/main" id="{B1FAA475-F939-0C49-8C3A-2B26DA2DD4B8}"/>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pic>
        <p:nvPicPr>
          <p:cNvPr id="55299" name="Immagine 27">
            <a:extLst>
              <a:ext uri="{FF2B5EF4-FFF2-40B4-BE49-F238E27FC236}">
                <a16:creationId xmlns:a16="http://schemas.microsoft.com/office/drawing/2014/main" id="{F4FC3D20-A4D4-844D-88F6-0AB22EE67FDE}"/>
              </a:ext>
            </a:extLst>
          </p:cNvPr>
          <p:cNvPicPr>
            <a:picLocks noChangeAspect="1"/>
          </p:cNvPicPr>
          <p:nvPr/>
        </p:nvPicPr>
        <p:blipFill>
          <a:blip r:embed="rId2">
            <a:extLst>
              <a:ext uri="{28A0092B-C50C-407E-A947-70E740481C1C}">
                <a14:useLocalDpi xmlns:a14="http://schemas.microsoft.com/office/drawing/2010/main" val="0"/>
              </a:ext>
            </a:extLst>
          </a:blip>
          <a:srcRect t="32237" r="55750" b="38786"/>
          <a:stretch>
            <a:fillRect/>
          </a:stretch>
        </p:blipFill>
        <p:spPr bwMode="auto">
          <a:xfrm>
            <a:off x="2716213" y="642938"/>
            <a:ext cx="3473450" cy="1287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 name="AutoShape 26">
            <a:extLst>
              <a:ext uri="{FF2B5EF4-FFF2-40B4-BE49-F238E27FC236}">
                <a16:creationId xmlns:a16="http://schemas.microsoft.com/office/drawing/2014/main" id="{7762E566-612D-2345-A318-DFDB816AA41C}"/>
              </a:ext>
            </a:extLst>
          </p:cNvPr>
          <p:cNvSpPr>
            <a:spLocks noChangeArrowheads="1"/>
          </p:cNvSpPr>
          <p:nvPr/>
        </p:nvSpPr>
        <p:spPr bwMode="auto">
          <a:xfrm flipH="1">
            <a:off x="4200525" y="2152650"/>
            <a:ext cx="504825" cy="231775"/>
          </a:xfrm>
          <a:prstGeom prst="downArrow">
            <a:avLst>
              <a:gd name="adj1" fmla="val 50000"/>
              <a:gd name="adj2" fmla="val 49162"/>
            </a:avLst>
          </a:prstGeom>
          <a:solidFill>
            <a:srgbClr val="0000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5301" name="CasellaDiTesto 3">
            <a:extLst>
              <a:ext uri="{FF2B5EF4-FFF2-40B4-BE49-F238E27FC236}">
                <a16:creationId xmlns:a16="http://schemas.microsoft.com/office/drawing/2014/main" id="{B73C92BB-9FE8-7749-B80F-2512754E587B}"/>
              </a:ext>
            </a:extLst>
          </p:cNvPr>
          <p:cNvSpPr txBox="1">
            <a:spLocks noChangeArrowheads="1"/>
          </p:cNvSpPr>
          <p:nvPr/>
        </p:nvSpPr>
        <p:spPr bwMode="auto">
          <a:xfrm>
            <a:off x="1373188" y="1816100"/>
            <a:ext cx="6203950" cy="156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r>
              <a:rPr lang="it-IT" altLang="en-US" sz="1600" b="1"/>
              <a:t>Multiple alignment</a:t>
            </a:r>
          </a:p>
          <a:p>
            <a:pPr algn="ctr" eaLnBrk="1" hangingPunct="1"/>
            <a:endParaRPr lang="it-IT" altLang="en-US" sz="1600" b="1"/>
          </a:p>
          <a:p>
            <a:pPr algn="ctr" eaLnBrk="1" hangingPunct="1"/>
            <a:r>
              <a:rPr lang="en-GB" altLang="en-US" sz="1600" b="1"/>
              <a:t> position-specific score matrix</a:t>
            </a:r>
          </a:p>
          <a:p>
            <a:pPr algn="ctr" eaLnBrk="1" hangingPunct="1"/>
            <a:r>
              <a:rPr lang="it-IT" altLang="en-US" sz="1600" b="1"/>
              <a:t>U</a:t>
            </a:r>
            <a:r>
              <a:rPr lang="en-GB" altLang="en-US" sz="1600" b="1"/>
              <a:t>sing pseudocounts to  avoid excessive specificity of the PSSM</a:t>
            </a:r>
            <a:endParaRPr lang="it-IT" altLang="en-US" sz="1600" b="1"/>
          </a:p>
          <a:p>
            <a:pPr algn="ctr" eaLnBrk="1" hangingPunct="1"/>
            <a:endParaRPr lang="it-IT" altLang="en-US" sz="1600" b="1"/>
          </a:p>
          <a:p>
            <a:pPr algn="ctr" eaLnBrk="1" hangingPunct="1"/>
            <a:endParaRPr lang="it-IT" altLang="en-US" sz="1600" b="1"/>
          </a:p>
        </p:txBody>
      </p:sp>
      <p:pic>
        <p:nvPicPr>
          <p:cNvPr id="31" name="Picture 4">
            <a:extLst>
              <a:ext uri="{FF2B5EF4-FFF2-40B4-BE49-F238E27FC236}">
                <a16:creationId xmlns:a16="http://schemas.microsoft.com/office/drawing/2014/main" id="{59DC1A0D-9195-8446-903B-98B24F4D1D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950" y="3019425"/>
            <a:ext cx="7689850" cy="3505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up)">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863BFEE9-DB77-1549-8366-7281142C0A2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298" t="1" b="19492"/>
          <a:stretch/>
        </p:blipFill>
        <p:spPr bwMode="auto">
          <a:xfrm>
            <a:off x="730250" y="4546600"/>
            <a:ext cx="7324725" cy="338138"/>
          </a:xfrm>
          <a:prstGeom prst="rect">
            <a:avLst/>
          </a:prstGeom>
          <a:noFill/>
          <a:ln w="28575" cmpd="sng">
            <a:solidFill>
              <a:srgbClr val="FF6600"/>
            </a:solidFill>
            <a:prstDash val="sysDash"/>
            <a:miter lim="800000"/>
            <a:headEnd/>
            <a:tailEnd/>
          </a:ln>
          <a:effectLst>
            <a:outerShdw blurRad="63500" dist="38099"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Lst>
        </p:spPr>
      </p:pic>
      <p:pic>
        <p:nvPicPr>
          <p:cNvPr id="3" name="Picture 5">
            <a:extLst>
              <a:ext uri="{FF2B5EF4-FFF2-40B4-BE49-F238E27FC236}">
                <a16:creationId xmlns:a16="http://schemas.microsoft.com/office/drawing/2014/main" id="{B01D1A34-F2AF-7B42-BB0F-17C2FFC32F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80963"/>
            <a:ext cx="6192837" cy="2468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4" name="Fumetto 4 3">
            <a:extLst>
              <a:ext uri="{FF2B5EF4-FFF2-40B4-BE49-F238E27FC236}">
                <a16:creationId xmlns:a16="http://schemas.microsoft.com/office/drawing/2014/main" id="{A446A8E7-1CFB-404E-9723-962A4BE15325}"/>
              </a:ext>
            </a:extLst>
          </p:cNvPr>
          <p:cNvSpPr>
            <a:spLocks noChangeArrowheads="1"/>
          </p:cNvSpPr>
          <p:nvPr/>
        </p:nvSpPr>
        <p:spPr bwMode="auto">
          <a:xfrm>
            <a:off x="3559175" y="5132388"/>
            <a:ext cx="4705350" cy="1468437"/>
          </a:xfrm>
          <a:prstGeom prst="cloudCallout">
            <a:avLst>
              <a:gd name="adj1" fmla="val -48269"/>
              <a:gd name="adj2" fmla="val -52389"/>
            </a:avLst>
          </a:prstGeom>
          <a:solidFill>
            <a:srgbClr val="FAC090"/>
          </a:solidFill>
          <a:ln w="9525">
            <a:solidFill>
              <a:srgbClr val="FF6600"/>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r>
              <a:rPr lang="it-IT" sz="2800" dirty="0">
                <a:solidFill>
                  <a:schemeClr val="accent4">
                    <a:lumMod val="50000"/>
                  </a:schemeClr>
                </a:solidFill>
                <a:latin typeface="Arial"/>
                <a:ea typeface="+mn-ea"/>
                <a:cs typeface="Arial"/>
              </a:rPr>
              <a:t>Can be </a:t>
            </a:r>
            <a:r>
              <a:rPr lang="it-IT" sz="2800" dirty="0" err="1">
                <a:solidFill>
                  <a:schemeClr val="accent4">
                    <a:lumMod val="50000"/>
                  </a:schemeClr>
                </a:solidFill>
                <a:latin typeface="Arial"/>
                <a:ea typeface="+mn-ea"/>
                <a:cs typeface="Arial"/>
              </a:rPr>
              <a:t>aligned</a:t>
            </a:r>
            <a:r>
              <a:rPr lang="it-IT" sz="2800" dirty="0">
                <a:solidFill>
                  <a:schemeClr val="accent4">
                    <a:lumMod val="50000"/>
                  </a:schemeClr>
                </a:solidFill>
                <a:latin typeface="Arial"/>
                <a:ea typeface="+mn-ea"/>
                <a:cs typeface="Arial"/>
              </a:rPr>
              <a:t>?</a:t>
            </a:r>
          </a:p>
        </p:txBody>
      </p:sp>
      <p:sp>
        <p:nvSpPr>
          <p:cNvPr id="5" name="Freccia bidirezionale verticale 4">
            <a:extLst>
              <a:ext uri="{FF2B5EF4-FFF2-40B4-BE49-F238E27FC236}">
                <a16:creationId xmlns:a16="http://schemas.microsoft.com/office/drawing/2014/main" id="{2264D7BB-59EE-0A43-AF4C-CA481B499C43}"/>
              </a:ext>
            </a:extLst>
          </p:cNvPr>
          <p:cNvSpPr>
            <a:spLocks noChangeArrowheads="1"/>
          </p:cNvSpPr>
          <p:nvPr/>
        </p:nvSpPr>
        <p:spPr bwMode="auto">
          <a:xfrm>
            <a:off x="4017963" y="2549525"/>
            <a:ext cx="1062037" cy="1609725"/>
          </a:xfrm>
          <a:prstGeom prst="upDownArrow">
            <a:avLst>
              <a:gd name="adj1" fmla="val 50000"/>
              <a:gd name="adj2" fmla="val 49976"/>
            </a:avLst>
          </a:prstGeom>
          <a:solidFill>
            <a:srgbClr val="FAC090"/>
          </a:solidFill>
          <a:ln w="9525">
            <a:solidFill>
              <a:srgbClr val="FF6600"/>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endParaRPr lang="en-US" altLang="en-US" sz="1800">
              <a:solidFill>
                <a:srgbClr val="FFFFFF"/>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9832983B-757E-FC43-9227-61C2F9A436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036638"/>
            <a:ext cx="8650288" cy="5516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4" name="Fumetto 4 3">
            <a:extLst>
              <a:ext uri="{FF2B5EF4-FFF2-40B4-BE49-F238E27FC236}">
                <a16:creationId xmlns:a16="http://schemas.microsoft.com/office/drawing/2014/main" id="{0CE04E7B-915A-EE49-9081-30AA191C324B}"/>
              </a:ext>
            </a:extLst>
          </p:cNvPr>
          <p:cNvSpPr>
            <a:spLocks noChangeArrowheads="1"/>
          </p:cNvSpPr>
          <p:nvPr/>
        </p:nvSpPr>
        <p:spPr bwMode="auto">
          <a:xfrm>
            <a:off x="69850" y="9525"/>
            <a:ext cx="5540375" cy="1027113"/>
          </a:xfrm>
          <a:prstGeom prst="cloudCallout">
            <a:avLst>
              <a:gd name="adj1" fmla="val 12148"/>
              <a:gd name="adj2" fmla="val 104912"/>
            </a:avLst>
          </a:prstGeom>
          <a:solidFill>
            <a:srgbClr val="FAC090"/>
          </a:solidFill>
          <a:ln w="9525">
            <a:solidFill>
              <a:srgbClr val="FF6600"/>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r>
              <a:rPr lang="it-IT" sz="2400" dirty="0">
                <a:solidFill>
                  <a:schemeClr val="accent4">
                    <a:lumMod val="50000"/>
                  </a:schemeClr>
                </a:solidFill>
                <a:latin typeface="Arial"/>
                <a:ea typeface="+mn-ea"/>
                <a:cs typeface="Arial"/>
              </a:rPr>
              <a:t>I compare the new </a:t>
            </a:r>
            <a:r>
              <a:rPr lang="it-IT" sz="2400" dirty="0" err="1">
                <a:solidFill>
                  <a:schemeClr val="accent4">
                    <a:lumMod val="50000"/>
                  </a:schemeClr>
                </a:solidFill>
                <a:latin typeface="Arial"/>
                <a:ea typeface="+mn-ea"/>
                <a:cs typeface="Arial"/>
              </a:rPr>
              <a:t>sequence</a:t>
            </a:r>
            <a:r>
              <a:rPr lang="it-IT" sz="2400" dirty="0">
                <a:solidFill>
                  <a:schemeClr val="accent4">
                    <a:lumMod val="50000"/>
                  </a:schemeClr>
                </a:solidFill>
                <a:latin typeface="Arial"/>
                <a:ea typeface="+mn-ea"/>
                <a:cs typeface="Arial"/>
              </a:rPr>
              <a:t> with the </a:t>
            </a:r>
            <a:r>
              <a:rPr lang="it-IT" sz="2400" dirty="0" err="1">
                <a:solidFill>
                  <a:schemeClr val="accent4">
                    <a:lumMod val="50000"/>
                  </a:schemeClr>
                </a:solidFill>
                <a:latin typeface="Arial"/>
                <a:ea typeface="+mn-ea"/>
                <a:cs typeface="Arial"/>
              </a:rPr>
              <a:t>profile</a:t>
            </a:r>
            <a:endParaRPr lang="it-IT" sz="2400" dirty="0">
              <a:solidFill>
                <a:schemeClr val="accent4">
                  <a:lumMod val="50000"/>
                </a:schemeClr>
              </a:solidFill>
              <a:latin typeface="Arial"/>
              <a:ea typeface="+mn-ea"/>
              <a:cs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1" descr="Screen Shot 2017-01-29 at 7.19.28 AM.png">
            <a:extLst>
              <a:ext uri="{FF2B5EF4-FFF2-40B4-BE49-F238E27FC236}">
                <a16:creationId xmlns:a16="http://schemas.microsoft.com/office/drawing/2014/main" id="{B6CB5794-C9F2-B742-8FC2-A14101EBFD6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3100" y="1000125"/>
            <a:ext cx="7859713" cy="198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ttangolo 2">
            <a:extLst>
              <a:ext uri="{FF2B5EF4-FFF2-40B4-BE49-F238E27FC236}">
                <a16:creationId xmlns:a16="http://schemas.microsoft.com/office/drawing/2014/main" id="{D3B8665B-D22E-734F-B6A7-9DE61571124B}"/>
              </a:ext>
            </a:extLst>
          </p:cNvPr>
          <p:cNvSpPr/>
          <p:nvPr/>
        </p:nvSpPr>
        <p:spPr>
          <a:xfrm>
            <a:off x="200025" y="185738"/>
            <a:ext cx="8697913" cy="6986587"/>
          </a:xfrm>
          <a:prstGeom prst="rect">
            <a:avLst/>
          </a:prstGeom>
        </p:spPr>
        <p:txBody>
          <a:bodyPr>
            <a:spAutoFit/>
          </a:bodyPr>
          <a:lstStyle/>
          <a:p>
            <a:pPr>
              <a:defRPr/>
            </a:pPr>
            <a:r>
              <a:rPr lang="en-US" sz="2800" dirty="0">
                <a:latin typeface="Arial"/>
                <a:ea typeface="ＭＳ Ｐゴシック" charset="0"/>
                <a:cs typeface="Arial"/>
              </a:rPr>
              <a:t>Example query:</a:t>
            </a:r>
          </a:p>
          <a:p>
            <a:pPr>
              <a:defRPr/>
            </a:pPr>
            <a:endParaRPr lang="en-US" sz="2800" dirty="0">
              <a:latin typeface="Arial"/>
              <a:ea typeface="ＭＳ Ｐゴシック" charset="0"/>
              <a:cs typeface="Arial"/>
            </a:endParaRPr>
          </a:p>
          <a:p>
            <a:pPr>
              <a:defRPr/>
            </a:pPr>
            <a:endParaRPr lang="en-US" sz="2800" dirty="0">
              <a:latin typeface="Arial"/>
              <a:ea typeface="ＭＳ Ｐゴシック" charset="0"/>
              <a:cs typeface="Arial"/>
            </a:endParaRPr>
          </a:p>
          <a:p>
            <a:pPr>
              <a:defRPr/>
            </a:pPr>
            <a:endParaRPr lang="en-US" sz="2800" dirty="0">
              <a:latin typeface="Arial"/>
              <a:ea typeface="ＭＳ Ｐゴシック" charset="0"/>
              <a:cs typeface="Arial"/>
            </a:endParaRPr>
          </a:p>
          <a:p>
            <a:pPr>
              <a:defRPr/>
            </a:pPr>
            <a:endParaRPr lang="en-US" sz="2800" dirty="0">
              <a:latin typeface="Arial"/>
              <a:ea typeface="ＭＳ Ｐゴシック" charset="0"/>
              <a:cs typeface="Arial"/>
            </a:endParaRPr>
          </a:p>
          <a:p>
            <a:pPr>
              <a:defRPr/>
            </a:pPr>
            <a:endParaRPr lang="en-US" sz="2800" dirty="0">
              <a:latin typeface="Arial"/>
              <a:ea typeface="ＭＳ Ｐゴシック" charset="0"/>
              <a:cs typeface="Arial"/>
            </a:endParaRPr>
          </a:p>
          <a:p>
            <a:pPr>
              <a:defRPr/>
            </a:pPr>
            <a:endParaRPr lang="en-US" sz="2800" dirty="0">
              <a:latin typeface="Arial"/>
              <a:ea typeface="ＭＳ Ｐゴシック" charset="0"/>
              <a:cs typeface="Arial"/>
            </a:endParaRPr>
          </a:p>
          <a:p>
            <a:pPr marL="285750" indent="-285750">
              <a:buFont typeface="Arial"/>
              <a:buChar char="•"/>
              <a:defRPr/>
            </a:pPr>
            <a:r>
              <a:rPr lang="en-US" sz="2800" dirty="0">
                <a:latin typeface="Arial"/>
                <a:ea typeface="ＭＳ Ｐゴシック" charset="0"/>
                <a:cs typeface="Arial"/>
              </a:rPr>
              <a:t>Standard BLASTP search would produce about 9 hits with low expect values. </a:t>
            </a:r>
          </a:p>
          <a:p>
            <a:pPr marL="285750" indent="-285750">
              <a:buFont typeface="Arial"/>
              <a:buChar char="•"/>
              <a:defRPr/>
            </a:pPr>
            <a:r>
              <a:rPr lang="en-US" sz="2800" dirty="0">
                <a:latin typeface="Arial"/>
                <a:ea typeface="ＭＳ Ｐゴシック" charset="0"/>
                <a:cs typeface="Arial"/>
              </a:rPr>
              <a:t>PSI-BLAST search produces &gt;200 hits after 3 or 4 iterations.</a:t>
            </a:r>
            <a:endParaRPr lang="en-US" sz="2800" b="1" dirty="0">
              <a:solidFill>
                <a:srgbClr val="FF0000"/>
              </a:solidFill>
              <a:latin typeface="Arial"/>
              <a:ea typeface="ＭＳ Ｐゴシック" charset="0"/>
              <a:cs typeface="Arial"/>
            </a:endParaRPr>
          </a:p>
          <a:p>
            <a:pPr marL="457200" indent="-457200">
              <a:buFont typeface="Wingdings" charset="0"/>
              <a:buChar char="à"/>
              <a:defRPr/>
            </a:pPr>
            <a:r>
              <a:rPr lang="en-US" sz="2800" b="1" dirty="0">
                <a:solidFill>
                  <a:srgbClr val="FF0000"/>
                </a:solidFill>
                <a:latin typeface="Arial"/>
                <a:ea typeface="ＭＳ Ｐゴシック" charset="0"/>
                <a:cs typeface="Arial"/>
                <a:sym typeface="Wingdings"/>
              </a:rPr>
              <a:t>PSI Blast finds distantly related protein</a:t>
            </a:r>
          </a:p>
          <a:p>
            <a:pPr marL="457200" indent="-457200">
              <a:buFont typeface="Wingdings" charset="0"/>
              <a:buChar char="à"/>
              <a:defRPr/>
            </a:pPr>
            <a:r>
              <a:rPr lang="en-US" sz="2800" b="1" dirty="0">
                <a:solidFill>
                  <a:srgbClr val="FF0000"/>
                </a:solidFill>
                <a:latin typeface="Arial"/>
                <a:ea typeface="ＭＳ Ｐゴシック" charset="0"/>
                <a:cs typeface="Arial"/>
                <a:sym typeface="Wingdings"/>
              </a:rPr>
              <a:t>It increases the sensitivity of a database search by detecting homologous matches with relatively low sequence identity</a:t>
            </a:r>
          </a:p>
          <a:p>
            <a:pPr>
              <a:defRPr/>
            </a:pPr>
            <a:endParaRPr lang="en-US" sz="2800" b="1" dirty="0">
              <a:solidFill>
                <a:srgbClr val="FF0000"/>
              </a:solidFill>
              <a:latin typeface="Arial"/>
              <a:ea typeface="ＭＳ Ｐゴシック" charset="0"/>
              <a:cs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9EFEF1-7E91-F60F-D2EB-0FA528004B58}"/>
              </a:ext>
            </a:extLst>
          </p:cNvPr>
          <p:cNvPicPr>
            <a:picLocks noChangeAspect="1"/>
          </p:cNvPicPr>
          <p:nvPr/>
        </p:nvPicPr>
        <p:blipFill>
          <a:blip r:embed="rId2"/>
          <a:stretch>
            <a:fillRect/>
          </a:stretch>
        </p:blipFill>
        <p:spPr>
          <a:xfrm>
            <a:off x="95003" y="92742"/>
            <a:ext cx="6444991" cy="2032941"/>
          </a:xfrm>
          <a:prstGeom prst="rect">
            <a:avLst/>
          </a:prstGeom>
        </p:spPr>
      </p:pic>
      <p:pic>
        <p:nvPicPr>
          <p:cNvPr id="1026" name="Picture 2" descr="figure 1">
            <a:extLst>
              <a:ext uri="{FF2B5EF4-FFF2-40B4-BE49-F238E27FC236}">
                <a16:creationId xmlns:a16="http://schemas.microsoft.com/office/drawing/2014/main" id="{0D55E879-ADB4-6F2C-A780-F865692D2B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8402" y="2808513"/>
            <a:ext cx="4661885" cy="391968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2772C4ED-218F-9E3B-39A3-7995B404EDF9}"/>
              </a:ext>
            </a:extLst>
          </p:cNvPr>
          <p:cNvPicPr>
            <a:picLocks noChangeAspect="1"/>
          </p:cNvPicPr>
          <p:nvPr/>
        </p:nvPicPr>
        <p:blipFill rotWithShape="1">
          <a:blip r:embed="rId4"/>
          <a:srcRect t="28748"/>
          <a:stretch/>
        </p:blipFill>
        <p:spPr>
          <a:xfrm>
            <a:off x="3942961" y="1187533"/>
            <a:ext cx="5194065" cy="1294410"/>
          </a:xfrm>
          <a:prstGeom prst="rect">
            <a:avLst/>
          </a:prstGeom>
        </p:spPr>
      </p:pic>
    </p:spTree>
    <p:extLst>
      <p:ext uri="{BB962C8B-B14F-4D97-AF65-F5344CB8AC3E}">
        <p14:creationId xmlns:p14="http://schemas.microsoft.com/office/powerpoint/2010/main" val="37675536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Immagine 1">
            <a:extLst>
              <a:ext uri="{FF2B5EF4-FFF2-40B4-BE49-F238E27FC236}">
                <a16:creationId xmlns:a16="http://schemas.microsoft.com/office/drawing/2014/main" id="{FCE6B051-905F-594B-9784-572EB7DF050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6063" y="1714500"/>
            <a:ext cx="2735262" cy="4487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8609" name="Rectangle 2">
            <a:extLst>
              <a:ext uri="{FF2B5EF4-FFF2-40B4-BE49-F238E27FC236}">
                <a16:creationId xmlns:a16="http://schemas.microsoft.com/office/drawing/2014/main" id="{ADCF17C7-D4F7-AC4C-A52E-59B4485C9D13}"/>
              </a:ext>
            </a:extLst>
          </p:cNvPr>
          <p:cNvSpPr>
            <a:spLocks noChangeArrowheads="1"/>
          </p:cNvSpPr>
          <p:nvPr/>
        </p:nvSpPr>
        <p:spPr bwMode="auto">
          <a:xfrm>
            <a:off x="39688" y="176213"/>
            <a:ext cx="9145587" cy="67710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GB" altLang="en-US" sz="3200" dirty="0">
                <a:solidFill>
                  <a:schemeClr val="accent2"/>
                </a:solidFill>
                <a:latin typeface="Arial" panose="020B0604020202020204" pitchFamily="34" charset="0"/>
                <a:cs typeface="Arial" panose="020B0604020202020204" pitchFamily="34" charset="0"/>
              </a:rPr>
              <a:t>DELTA-BLAST (Domain Enhanced Lookup Time Accelerated BLAST)</a:t>
            </a:r>
            <a:r>
              <a:rPr lang="en-GB" altLang="en-US" sz="3200" dirty="0">
                <a:latin typeface="Arial" panose="020B0604020202020204" pitchFamily="34" charset="0"/>
                <a:cs typeface="Arial" panose="020B0604020202020204" pitchFamily="34" charset="0"/>
              </a:rPr>
              <a:t>	</a:t>
            </a:r>
          </a:p>
          <a:p>
            <a:endParaRPr lang="en-GB" altLang="en-US" sz="2000" dirty="0">
              <a:latin typeface="Arial" panose="020B0604020202020204" pitchFamily="34" charset="0"/>
              <a:cs typeface="Arial" panose="020B0604020202020204" pitchFamily="34" charset="0"/>
            </a:endParaRPr>
          </a:p>
          <a:p>
            <a:pPr marL="2949575">
              <a:buFont typeface="Arial" panose="020B0604020202020204" pitchFamily="34" charset="0"/>
              <a:buChar char="•"/>
            </a:pPr>
            <a:r>
              <a:rPr lang="en-GB" altLang="en-US" sz="2000" dirty="0">
                <a:latin typeface="Arial" panose="020B0604020202020204" pitchFamily="34" charset="0"/>
                <a:cs typeface="Arial" panose="020B0604020202020204" pitchFamily="34" charset="0"/>
              </a:rPr>
              <a:t> PSI-BLAST creates multiple alignments and position-specific scoring matrices (PSSMs).</a:t>
            </a:r>
          </a:p>
          <a:p>
            <a:pPr marL="2949575">
              <a:buFont typeface="Arial" panose="020B0604020202020204" pitchFamily="34" charset="0"/>
              <a:buChar char="•"/>
            </a:pPr>
            <a:endParaRPr lang="en-GB" altLang="en-US" sz="2000" dirty="0">
              <a:latin typeface="Arial" panose="020B0604020202020204" pitchFamily="34" charset="0"/>
              <a:cs typeface="Arial" panose="020B0604020202020204" pitchFamily="34" charset="0"/>
            </a:endParaRPr>
          </a:p>
          <a:p>
            <a:pPr marL="2949575">
              <a:buFont typeface="Arial" panose="020B0604020202020204" pitchFamily="34" charset="0"/>
              <a:buChar char="•"/>
            </a:pPr>
            <a:r>
              <a:rPr lang="en-GB" altLang="en-US" sz="2000" dirty="0">
                <a:latin typeface="Arial" panose="020B0604020202020204" pitchFamily="34" charset="0"/>
                <a:cs typeface="Arial" panose="020B0604020202020204" pitchFamily="34" charset="0"/>
              </a:rPr>
              <a:t> DELTA-BLAST searches a query against a library of pre-computed PSSMs. </a:t>
            </a:r>
          </a:p>
          <a:p>
            <a:pPr marL="2949575">
              <a:buFont typeface="Arial" panose="020B0604020202020204" pitchFamily="34" charset="0"/>
              <a:buChar char="•"/>
            </a:pPr>
            <a:r>
              <a:rPr lang="en-GB" altLang="en-US" sz="2000" dirty="0">
                <a:latin typeface="Arial" panose="020B0604020202020204" pitchFamily="34" charset="0"/>
                <a:cs typeface="Arial" panose="020B0604020202020204" pitchFamily="34" charset="0"/>
              </a:rPr>
              <a:t> DELTA-BLAST, for its PSSMs, employs a subset of NCBI’s Conserved Domain Database (CDD; curated domain models that are refined using protein 3D structures, or models constructed from clusters of related sequences with unknown structure)</a:t>
            </a:r>
          </a:p>
          <a:p>
            <a:pPr marL="2949575">
              <a:buFont typeface="Arial" panose="020B0604020202020204" pitchFamily="34" charset="0"/>
              <a:buChar char="•"/>
            </a:pPr>
            <a:r>
              <a:rPr lang="en-GB" altLang="en-US" sz="2000" dirty="0">
                <a:latin typeface="Arial" panose="020B0604020202020204" pitchFamily="34" charset="0"/>
                <a:cs typeface="Arial" panose="020B0604020202020204" pitchFamily="34" charset="0"/>
              </a:rPr>
              <a:t> DELTA-BLAST searches CDD with the supplied query, uses aligned domains to compute a PSSM and searches a sequence database with this PSSM.</a:t>
            </a:r>
          </a:p>
          <a:p>
            <a:pPr marL="2949575">
              <a:buFont typeface="Arial" panose="020B0604020202020204" pitchFamily="34" charset="0"/>
              <a:buChar char="•"/>
            </a:pPr>
            <a:endParaRPr lang="en-GB" altLang="en-US" sz="1800" dirty="0">
              <a:latin typeface="Arial" panose="020B0604020202020204" pitchFamily="34" charset="0"/>
              <a:cs typeface="Arial" panose="020B0604020202020204" pitchFamily="34" charset="0"/>
            </a:endParaRPr>
          </a:p>
          <a:p>
            <a:pPr marL="2949575">
              <a:buFont typeface="Arial" panose="020B0604020202020204" pitchFamily="34" charset="0"/>
              <a:buChar char="•"/>
            </a:pPr>
            <a:r>
              <a:rPr lang="en-GB" altLang="en-US" sz="2000" dirty="0">
                <a:latin typeface="Arial" panose="020B0604020202020204" pitchFamily="34" charset="0"/>
                <a:cs typeface="Arial" panose="020B0604020202020204" pitchFamily="34" charset="0"/>
              </a:rPr>
              <a:t> Most queries do match a PSSM; if not the search proceeds in a PSI-BLAST-like manner</a:t>
            </a:r>
          </a:p>
          <a:p>
            <a:pPr>
              <a:buFont typeface="Arial" panose="020B0604020202020204" pitchFamily="34" charset="0"/>
              <a:buChar char="•"/>
            </a:pPr>
            <a:endParaRPr lang="en-GB" altLang="en-US" sz="2000" dirty="0">
              <a:latin typeface="Arial" panose="020B0604020202020204" pitchFamily="34" charset="0"/>
              <a:cs typeface="Arial" panose="020B0604020202020204" pitchFamily="34" charset="0"/>
            </a:endParaRPr>
          </a:p>
        </p:txBody>
      </p:sp>
      <p:grpSp>
        <p:nvGrpSpPr>
          <p:cNvPr id="58371" name="Group 3">
            <a:extLst>
              <a:ext uri="{FF2B5EF4-FFF2-40B4-BE49-F238E27FC236}">
                <a16:creationId xmlns:a16="http://schemas.microsoft.com/office/drawing/2014/main" id="{05A31590-0FF5-5B4A-8813-80EC5B4AE1F5}"/>
              </a:ext>
            </a:extLst>
          </p:cNvPr>
          <p:cNvGrpSpPr>
            <a:grpSpLocks/>
          </p:cNvGrpSpPr>
          <p:nvPr/>
        </p:nvGrpSpPr>
        <p:grpSpPr bwMode="auto">
          <a:xfrm>
            <a:off x="0" y="0"/>
            <a:ext cx="9144000" cy="6858000"/>
            <a:chOff x="0" y="0"/>
            <a:chExt cx="5760" cy="4320"/>
          </a:xfrm>
        </p:grpSpPr>
        <p:grpSp>
          <p:nvGrpSpPr>
            <p:cNvPr id="58372" name="Group 4">
              <a:extLst>
                <a:ext uri="{FF2B5EF4-FFF2-40B4-BE49-F238E27FC236}">
                  <a16:creationId xmlns:a16="http://schemas.microsoft.com/office/drawing/2014/main" id="{07BD4ABD-36F6-8E45-9E3F-92A43A446098}"/>
                </a:ext>
              </a:extLst>
            </p:cNvPr>
            <p:cNvGrpSpPr>
              <a:grpSpLocks/>
            </p:cNvGrpSpPr>
            <p:nvPr/>
          </p:nvGrpSpPr>
          <p:grpSpPr bwMode="auto">
            <a:xfrm>
              <a:off x="0" y="0"/>
              <a:ext cx="5760" cy="96"/>
              <a:chOff x="48" y="336"/>
              <a:chExt cx="6192" cy="48"/>
            </a:xfrm>
          </p:grpSpPr>
          <p:sp>
            <p:nvSpPr>
              <p:cNvPr id="58384" name="Rectangle 5">
                <a:extLst>
                  <a:ext uri="{FF2B5EF4-FFF2-40B4-BE49-F238E27FC236}">
                    <a16:creationId xmlns:a16="http://schemas.microsoft.com/office/drawing/2014/main" id="{0FC5A7E8-D255-4945-8728-FFBFBEB1A9D8}"/>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8385" name="Rectangle 6">
                <a:extLst>
                  <a:ext uri="{FF2B5EF4-FFF2-40B4-BE49-F238E27FC236}">
                    <a16:creationId xmlns:a16="http://schemas.microsoft.com/office/drawing/2014/main" id="{403EEA8E-2005-F045-AF9A-BEB1C932C04D}"/>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8386" name="Rectangle 7">
                <a:extLst>
                  <a:ext uri="{FF2B5EF4-FFF2-40B4-BE49-F238E27FC236}">
                    <a16:creationId xmlns:a16="http://schemas.microsoft.com/office/drawing/2014/main" id="{94F557DB-DC0E-C340-9F65-66848F2B62F2}"/>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8387" name="Rectangle 8">
                <a:extLst>
                  <a:ext uri="{FF2B5EF4-FFF2-40B4-BE49-F238E27FC236}">
                    <a16:creationId xmlns:a16="http://schemas.microsoft.com/office/drawing/2014/main" id="{7459B194-D589-0F4F-A90A-7A48EAB9C77F}"/>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8388" name="Rectangle 9">
                <a:extLst>
                  <a:ext uri="{FF2B5EF4-FFF2-40B4-BE49-F238E27FC236}">
                    <a16:creationId xmlns:a16="http://schemas.microsoft.com/office/drawing/2014/main" id="{15765041-0254-1F4A-80AA-B35A7F6CEA48}"/>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8389" name="Rectangle 10">
                <a:extLst>
                  <a:ext uri="{FF2B5EF4-FFF2-40B4-BE49-F238E27FC236}">
                    <a16:creationId xmlns:a16="http://schemas.microsoft.com/office/drawing/2014/main" id="{5F33D7E9-6789-0846-8316-16201AC30468}"/>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8390" name="Rectangle 11">
                <a:extLst>
                  <a:ext uri="{FF2B5EF4-FFF2-40B4-BE49-F238E27FC236}">
                    <a16:creationId xmlns:a16="http://schemas.microsoft.com/office/drawing/2014/main" id="{654684AD-47D9-1945-9526-FFAAAF0AB463}"/>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8391" name="Rectangle 12">
                <a:extLst>
                  <a:ext uri="{FF2B5EF4-FFF2-40B4-BE49-F238E27FC236}">
                    <a16:creationId xmlns:a16="http://schemas.microsoft.com/office/drawing/2014/main" id="{2B621AA1-EF14-D549-AE2C-F3347B3746C4}"/>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8392" name="Rectangle 13">
                <a:extLst>
                  <a:ext uri="{FF2B5EF4-FFF2-40B4-BE49-F238E27FC236}">
                    <a16:creationId xmlns:a16="http://schemas.microsoft.com/office/drawing/2014/main" id="{9C7B85B8-D464-A047-A393-20F312AED936}"/>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8393" name="Rectangle 14">
                <a:extLst>
                  <a:ext uri="{FF2B5EF4-FFF2-40B4-BE49-F238E27FC236}">
                    <a16:creationId xmlns:a16="http://schemas.microsoft.com/office/drawing/2014/main" id="{25EC05BC-58A0-F943-B18F-81820C3E8DFB}"/>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nvGrpSpPr>
            <p:cNvPr id="58373" name="Group 15">
              <a:extLst>
                <a:ext uri="{FF2B5EF4-FFF2-40B4-BE49-F238E27FC236}">
                  <a16:creationId xmlns:a16="http://schemas.microsoft.com/office/drawing/2014/main" id="{AC672138-E8CE-6440-8799-FA6BBE74AB36}"/>
                </a:ext>
              </a:extLst>
            </p:cNvPr>
            <p:cNvGrpSpPr>
              <a:grpSpLocks/>
            </p:cNvGrpSpPr>
            <p:nvPr/>
          </p:nvGrpSpPr>
          <p:grpSpPr bwMode="auto">
            <a:xfrm>
              <a:off x="0" y="4224"/>
              <a:ext cx="5760" cy="96"/>
              <a:chOff x="48" y="336"/>
              <a:chExt cx="6192" cy="48"/>
            </a:xfrm>
          </p:grpSpPr>
          <p:sp>
            <p:nvSpPr>
              <p:cNvPr id="58374" name="Rectangle 16">
                <a:extLst>
                  <a:ext uri="{FF2B5EF4-FFF2-40B4-BE49-F238E27FC236}">
                    <a16:creationId xmlns:a16="http://schemas.microsoft.com/office/drawing/2014/main" id="{A289D113-3081-944B-8FF0-7F276A62EF70}"/>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8375" name="Rectangle 17">
                <a:extLst>
                  <a:ext uri="{FF2B5EF4-FFF2-40B4-BE49-F238E27FC236}">
                    <a16:creationId xmlns:a16="http://schemas.microsoft.com/office/drawing/2014/main" id="{4529CC7F-98B2-F440-8BC2-A315CEBD8383}"/>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8376" name="Rectangle 18">
                <a:extLst>
                  <a:ext uri="{FF2B5EF4-FFF2-40B4-BE49-F238E27FC236}">
                    <a16:creationId xmlns:a16="http://schemas.microsoft.com/office/drawing/2014/main" id="{F842AF55-16BB-CE44-8AD0-369015FF796E}"/>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8377" name="Rectangle 19">
                <a:extLst>
                  <a:ext uri="{FF2B5EF4-FFF2-40B4-BE49-F238E27FC236}">
                    <a16:creationId xmlns:a16="http://schemas.microsoft.com/office/drawing/2014/main" id="{933582EE-D445-FC4D-A788-ED20A188F0E5}"/>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8378" name="Rectangle 20">
                <a:extLst>
                  <a:ext uri="{FF2B5EF4-FFF2-40B4-BE49-F238E27FC236}">
                    <a16:creationId xmlns:a16="http://schemas.microsoft.com/office/drawing/2014/main" id="{207AA8CF-E0C7-6744-9361-EAEF1C7ED0DD}"/>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8379" name="Rectangle 21">
                <a:extLst>
                  <a:ext uri="{FF2B5EF4-FFF2-40B4-BE49-F238E27FC236}">
                    <a16:creationId xmlns:a16="http://schemas.microsoft.com/office/drawing/2014/main" id="{3B32B727-537D-E047-98C9-2D93766AA138}"/>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8380" name="Rectangle 22">
                <a:extLst>
                  <a:ext uri="{FF2B5EF4-FFF2-40B4-BE49-F238E27FC236}">
                    <a16:creationId xmlns:a16="http://schemas.microsoft.com/office/drawing/2014/main" id="{47718D54-CC40-6943-8609-C733BD8E942E}"/>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8381" name="Rectangle 23">
                <a:extLst>
                  <a:ext uri="{FF2B5EF4-FFF2-40B4-BE49-F238E27FC236}">
                    <a16:creationId xmlns:a16="http://schemas.microsoft.com/office/drawing/2014/main" id="{E6F702E6-47B5-A943-BB95-42E8EF962C7D}"/>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8382" name="Rectangle 24">
                <a:extLst>
                  <a:ext uri="{FF2B5EF4-FFF2-40B4-BE49-F238E27FC236}">
                    <a16:creationId xmlns:a16="http://schemas.microsoft.com/office/drawing/2014/main" id="{CD48F835-1535-7143-ACFF-AFB57ED34161}"/>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8383" name="Rectangle 25">
                <a:extLst>
                  <a:ext uri="{FF2B5EF4-FFF2-40B4-BE49-F238E27FC236}">
                    <a16:creationId xmlns:a16="http://schemas.microsoft.com/office/drawing/2014/main" id="{A0BAFC2C-452E-C044-8274-9FA4E01C2738}"/>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3">
            <a:extLst>
              <a:ext uri="{FF2B5EF4-FFF2-40B4-BE49-F238E27FC236}">
                <a16:creationId xmlns:a16="http://schemas.microsoft.com/office/drawing/2014/main" id="{96310B69-0BE9-D346-B7CD-0164A63FA6BD}"/>
              </a:ext>
            </a:extLst>
          </p:cNvPr>
          <p:cNvGrpSpPr>
            <a:grpSpLocks/>
          </p:cNvGrpSpPr>
          <p:nvPr/>
        </p:nvGrpSpPr>
        <p:grpSpPr bwMode="auto">
          <a:xfrm>
            <a:off x="0" y="0"/>
            <a:ext cx="9144000" cy="6858000"/>
            <a:chOff x="0" y="0"/>
            <a:chExt cx="5760" cy="4320"/>
          </a:xfrm>
        </p:grpSpPr>
        <p:grpSp>
          <p:nvGrpSpPr>
            <p:cNvPr id="19462" name="Group 4">
              <a:extLst>
                <a:ext uri="{FF2B5EF4-FFF2-40B4-BE49-F238E27FC236}">
                  <a16:creationId xmlns:a16="http://schemas.microsoft.com/office/drawing/2014/main" id="{732A679E-2CD9-5C45-A66E-F3F8E6E8CD8D}"/>
                </a:ext>
              </a:extLst>
            </p:cNvPr>
            <p:cNvGrpSpPr>
              <a:grpSpLocks/>
            </p:cNvGrpSpPr>
            <p:nvPr/>
          </p:nvGrpSpPr>
          <p:grpSpPr bwMode="auto">
            <a:xfrm>
              <a:off x="0" y="0"/>
              <a:ext cx="5760" cy="96"/>
              <a:chOff x="48" y="336"/>
              <a:chExt cx="6192" cy="48"/>
            </a:xfrm>
          </p:grpSpPr>
          <p:sp>
            <p:nvSpPr>
              <p:cNvPr id="19474" name="Rectangle 5">
                <a:extLst>
                  <a:ext uri="{FF2B5EF4-FFF2-40B4-BE49-F238E27FC236}">
                    <a16:creationId xmlns:a16="http://schemas.microsoft.com/office/drawing/2014/main" id="{208AEB3A-F99E-5842-924B-2494FE96331A}"/>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75" name="Rectangle 6">
                <a:extLst>
                  <a:ext uri="{FF2B5EF4-FFF2-40B4-BE49-F238E27FC236}">
                    <a16:creationId xmlns:a16="http://schemas.microsoft.com/office/drawing/2014/main" id="{AC66C4B6-4971-3340-949D-DFF286A2B334}"/>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76" name="Rectangle 7">
                <a:extLst>
                  <a:ext uri="{FF2B5EF4-FFF2-40B4-BE49-F238E27FC236}">
                    <a16:creationId xmlns:a16="http://schemas.microsoft.com/office/drawing/2014/main" id="{1F4DA54B-72DC-1D49-8ADD-357D17ECD2D9}"/>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77" name="Rectangle 8">
                <a:extLst>
                  <a:ext uri="{FF2B5EF4-FFF2-40B4-BE49-F238E27FC236}">
                    <a16:creationId xmlns:a16="http://schemas.microsoft.com/office/drawing/2014/main" id="{42A27243-B6A2-064E-A467-44A4C90FF631}"/>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78" name="Rectangle 9">
                <a:extLst>
                  <a:ext uri="{FF2B5EF4-FFF2-40B4-BE49-F238E27FC236}">
                    <a16:creationId xmlns:a16="http://schemas.microsoft.com/office/drawing/2014/main" id="{720C362C-4AC5-574A-8FB8-5F8C37A76110}"/>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79" name="Rectangle 10">
                <a:extLst>
                  <a:ext uri="{FF2B5EF4-FFF2-40B4-BE49-F238E27FC236}">
                    <a16:creationId xmlns:a16="http://schemas.microsoft.com/office/drawing/2014/main" id="{39078DF9-AD94-1344-921A-4E41FAF84322}"/>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80" name="Rectangle 11">
                <a:extLst>
                  <a:ext uri="{FF2B5EF4-FFF2-40B4-BE49-F238E27FC236}">
                    <a16:creationId xmlns:a16="http://schemas.microsoft.com/office/drawing/2014/main" id="{0E3A0C2E-69A2-B842-A063-97209B131A2B}"/>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81" name="Rectangle 12">
                <a:extLst>
                  <a:ext uri="{FF2B5EF4-FFF2-40B4-BE49-F238E27FC236}">
                    <a16:creationId xmlns:a16="http://schemas.microsoft.com/office/drawing/2014/main" id="{5E5F6834-35EF-DB41-B53A-9A1FB124A4B5}"/>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82" name="Rectangle 13">
                <a:extLst>
                  <a:ext uri="{FF2B5EF4-FFF2-40B4-BE49-F238E27FC236}">
                    <a16:creationId xmlns:a16="http://schemas.microsoft.com/office/drawing/2014/main" id="{26F1FE7D-D53A-4B4B-A855-B409077CC771}"/>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83" name="Rectangle 14">
                <a:extLst>
                  <a:ext uri="{FF2B5EF4-FFF2-40B4-BE49-F238E27FC236}">
                    <a16:creationId xmlns:a16="http://schemas.microsoft.com/office/drawing/2014/main" id="{4D394363-987F-8B4D-B62A-FA20B7EE8C50}"/>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nvGrpSpPr>
            <p:cNvPr id="19463" name="Group 15">
              <a:extLst>
                <a:ext uri="{FF2B5EF4-FFF2-40B4-BE49-F238E27FC236}">
                  <a16:creationId xmlns:a16="http://schemas.microsoft.com/office/drawing/2014/main" id="{13851CB1-895F-894D-A65F-ABE7E50AA9C2}"/>
                </a:ext>
              </a:extLst>
            </p:cNvPr>
            <p:cNvGrpSpPr>
              <a:grpSpLocks/>
            </p:cNvGrpSpPr>
            <p:nvPr/>
          </p:nvGrpSpPr>
          <p:grpSpPr bwMode="auto">
            <a:xfrm>
              <a:off x="0" y="4224"/>
              <a:ext cx="5760" cy="96"/>
              <a:chOff x="48" y="336"/>
              <a:chExt cx="6192" cy="48"/>
            </a:xfrm>
          </p:grpSpPr>
          <p:sp>
            <p:nvSpPr>
              <p:cNvPr id="19464" name="Rectangle 16">
                <a:extLst>
                  <a:ext uri="{FF2B5EF4-FFF2-40B4-BE49-F238E27FC236}">
                    <a16:creationId xmlns:a16="http://schemas.microsoft.com/office/drawing/2014/main" id="{96252A15-C395-6741-A275-217FB5AF8A19}"/>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65" name="Rectangle 17">
                <a:extLst>
                  <a:ext uri="{FF2B5EF4-FFF2-40B4-BE49-F238E27FC236}">
                    <a16:creationId xmlns:a16="http://schemas.microsoft.com/office/drawing/2014/main" id="{893370DD-72AE-9749-BDB5-32759F55BEB6}"/>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66" name="Rectangle 18">
                <a:extLst>
                  <a:ext uri="{FF2B5EF4-FFF2-40B4-BE49-F238E27FC236}">
                    <a16:creationId xmlns:a16="http://schemas.microsoft.com/office/drawing/2014/main" id="{BA992764-694B-174A-A561-B8180746EF27}"/>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67" name="Rectangle 19">
                <a:extLst>
                  <a:ext uri="{FF2B5EF4-FFF2-40B4-BE49-F238E27FC236}">
                    <a16:creationId xmlns:a16="http://schemas.microsoft.com/office/drawing/2014/main" id="{5E40F61A-3C42-5649-B261-7BFE88B67B7F}"/>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68" name="Rectangle 20">
                <a:extLst>
                  <a:ext uri="{FF2B5EF4-FFF2-40B4-BE49-F238E27FC236}">
                    <a16:creationId xmlns:a16="http://schemas.microsoft.com/office/drawing/2014/main" id="{02815A72-3500-CD48-86F9-919E2EF36E05}"/>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69" name="Rectangle 21">
                <a:extLst>
                  <a:ext uri="{FF2B5EF4-FFF2-40B4-BE49-F238E27FC236}">
                    <a16:creationId xmlns:a16="http://schemas.microsoft.com/office/drawing/2014/main" id="{9AAB64E4-3A13-3B4A-B0BC-AC956312D87C}"/>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70" name="Rectangle 22">
                <a:extLst>
                  <a:ext uri="{FF2B5EF4-FFF2-40B4-BE49-F238E27FC236}">
                    <a16:creationId xmlns:a16="http://schemas.microsoft.com/office/drawing/2014/main" id="{3EEB3F7E-3209-A646-AC4E-4FD032D61579}"/>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71" name="Rectangle 23">
                <a:extLst>
                  <a:ext uri="{FF2B5EF4-FFF2-40B4-BE49-F238E27FC236}">
                    <a16:creationId xmlns:a16="http://schemas.microsoft.com/office/drawing/2014/main" id="{5A297168-DB2D-D142-B0BF-E857B935DBD3}"/>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72" name="Rectangle 24">
                <a:extLst>
                  <a:ext uri="{FF2B5EF4-FFF2-40B4-BE49-F238E27FC236}">
                    <a16:creationId xmlns:a16="http://schemas.microsoft.com/office/drawing/2014/main" id="{0AE57BFD-BEBA-634D-9D66-85E1149348FF}"/>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73" name="Rectangle 25">
                <a:extLst>
                  <a:ext uri="{FF2B5EF4-FFF2-40B4-BE49-F238E27FC236}">
                    <a16:creationId xmlns:a16="http://schemas.microsoft.com/office/drawing/2014/main" id="{5DBA1FE7-E883-EA47-A147-1460B4174070}"/>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sp>
        <p:nvSpPr>
          <p:cNvPr id="3" name="TextBox 2">
            <a:extLst>
              <a:ext uri="{FF2B5EF4-FFF2-40B4-BE49-F238E27FC236}">
                <a16:creationId xmlns:a16="http://schemas.microsoft.com/office/drawing/2014/main" id="{5931CA2E-BEF0-E078-F32B-25D4B8628838}"/>
              </a:ext>
            </a:extLst>
          </p:cNvPr>
          <p:cNvSpPr txBox="1"/>
          <p:nvPr/>
        </p:nvSpPr>
        <p:spPr>
          <a:xfrm>
            <a:off x="35331" y="193773"/>
            <a:ext cx="4572112" cy="4801314"/>
          </a:xfrm>
          <a:prstGeom prst="rect">
            <a:avLst/>
          </a:prstGeom>
          <a:noFill/>
        </p:spPr>
        <p:txBody>
          <a:bodyPr wrap="square">
            <a:spAutoFit/>
          </a:bodyPr>
          <a:lstStyle/>
          <a:p>
            <a:pPr algn="ctr"/>
            <a:r>
              <a:rPr lang="en-US" sz="1700" b="1" dirty="0">
                <a:latin typeface="Arial" panose="020B0604020202020204" pitchFamily="34" charset="0"/>
                <a:cs typeface="Arial" panose="020B0604020202020204" pitchFamily="34" charset="0"/>
              </a:rPr>
              <a:t>Evolutionary scenario of a gene family with two speciation events (</a:t>
            </a:r>
            <a:r>
              <a:rPr lang="en-US" sz="1700" b="1" i="1" dirty="0">
                <a:latin typeface="Arial" panose="020B0604020202020204" pitchFamily="34" charset="0"/>
                <a:cs typeface="Arial" panose="020B0604020202020204" pitchFamily="34" charset="0"/>
              </a:rPr>
              <a:t>S</a:t>
            </a:r>
            <a:r>
              <a:rPr lang="en-US" sz="1700" b="1" baseline="-25000" dirty="0">
                <a:latin typeface="Arial" panose="020B0604020202020204" pitchFamily="34" charset="0"/>
                <a:cs typeface="Arial" panose="020B0604020202020204" pitchFamily="34" charset="0"/>
              </a:rPr>
              <a:t>1</a:t>
            </a:r>
            <a:r>
              <a:rPr lang="en-US" sz="1700" b="1" dirty="0">
                <a:latin typeface="Arial" panose="020B0604020202020204" pitchFamily="34" charset="0"/>
                <a:cs typeface="Arial" panose="020B0604020202020204" pitchFamily="34" charset="0"/>
              </a:rPr>
              <a:t> and </a:t>
            </a:r>
            <a:r>
              <a:rPr lang="en-US" sz="1700" b="1" i="1" dirty="0">
                <a:latin typeface="Arial" panose="020B0604020202020204" pitchFamily="34" charset="0"/>
                <a:cs typeface="Arial" panose="020B0604020202020204" pitchFamily="34" charset="0"/>
              </a:rPr>
              <a:t>S</a:t>
            </a:r>
            <a:r>
              <a:rPr lang="en-US" sz="1700" b="1" baseline="-25000" dirty="0">
                <a:latin typeface="Arial" panose="020B0604020202020204" pitchFamily="34" charset="0"/>
                <a:cs typeface="Arial" panose="020B0604020202020204" pitchFamily="34" charset="0"/>
              </a:rPr>
              <a:t>2</a:t>
            </a:r>
            <a:r>
              <a:rPr lang="en-US" sz="1700" b="1" dirty="0">
                <a:latin typeface="Arial" panose="020B0604020202020204" pitchFamily="34" charset="0"/>
                <a:cs typeface="Arial" panose="020B0604020202020204" pitchFamily="34" charset="0"/>
              </a:rPr>
              <a:t>) and one gene duplication event (star) </a:t>
            </a:r>
          </a:p>
          <a:p>
            <a:endParaRPr lang="en-US" sz="1700" b="1" dirty="0">
              <a:latin typeface="Arial" panose="020B0604020202020204" pitchFamily="34" charset="0"/>
              <a:cs typeface="Arial" panose="020B0604020202020204" pitchFamily="34" charset="0"/>
            </a:endParaRPr>
          </a:p>
          <a:p>
            <a:endParaRPr lang="en-US" sz="1700" b="1" dirty="0">
              <a:latin typeface="Arial" panose="020B0604020202020204" pitchFamily="34" charset="0"/>
              <a:cs typeface="Arial" panose="020B0604020202020204" pitchFamily="34" charset="0"/>
            </a:endParaRPr>
          </a:p>
          <a:p>
            <a:endParaRPr lang="en-US" sz="1700" b="1" dirty="0">
              <a:latin typeface="Arial" panose="020B0604020202020204" pitchFamily="34" charset="0"/>
              <a:cs typeface="Arial" panose="020B0604020202020204" pitchFamily="34" charset="0"/>
            </a:endParaRPr>
          </a:p>
          <a:p>
            <a:endParaRPr lang="en-US" sz="1700" b="1" dirty="0">
              <a:latin typeface="Arial" panose="020B0604020202020204" pitchFamily="34" charset="0"/>
              <a:cs typeface="Arial" panose="020B0604020202020204" pitchFamily="34" charset="0"/>
            </a:endParaRPr>
          </a:p>
          <a:p>
            <a:endParaRPr lang="en-US" sz="1700" b="1" dirty="0">
              <a:latin typeface="Arial" panose="020B0604020202020204" pitchFamily="34" charset="0"/>
              <a:cs typeface="Arial" panose="020B0604020202020204" pitchFamily="34" charset="0"/>
            </a:endParaRPr>
          </a:p>
          <a:p>
            <a:endParaRPr lang="en-US" sz="1700" b="1" dirty="0">
              <a:latin typeface="Arial" panose="020B0604020202020204" pitchFamily="34" charset="0"/>
              <a:cs typeface="Arial" panose="020B0604020202020204" pitchFamily="34" charset="0"/>
            </a:endParaRPr>
          </a:p>
          <a:p>
            <a:endParaRPr lang="en-US" sz="1700" b="1" dirty="0">
              <a:latin typeface="Arial" panose="020B0604020202020204" pitchFamily="34" charset="0"/>
              <a:cs typeface="Arial" panose="020B0604020202020204" pitchFamily="34" charset="0"/>
            </a:endParaRPr>
          </a:p>
          <a:p>
            <a:endParaRPr lang="en-US" sz="1700" b="1" dirty="0">
              <a:latin typeface="Arial" panose="020B0604020202020204" pitchFamily="34" charset="0"/>
              <a:cs typeface="Arial" panose="020B0604020202020204" pitchFamily="34" charset="0"/>
            </a:endParaRPr>
          </a:p>
          <a:p>
            <a:endParaRPr lang="en-US" sz="1700" b="1" dirty="0">
              <a:latin typeface="Arial" panose="020B0604020202020204" pitchFamily="34" charset="0"/>
              <a:cs typeface="Arial" panose="020B0604020202020204" pitchFamily="34" charset="0"/>
            </a:endParaRPr>
          </a:p>
          <a:p>
            <a:endParaRPr lang="en-US" sz="1700" b="1" dirty="0">
              <a:latin typeface="Arial" panose="020B0604020202020204" pitchFamily="34" charset="0"/>
              <a:cs typeface="Arial" panose="020B0604020202020204" pitchFamily="34" charset="0"/>
            </a:endParaRPr>
          </a:p>
          <a:p>
            <a:endParaRPr lang="en-US" sz="1700" b="1" dirty="0">
              <a:latin typeface="Arial" panose="020B0604020202020204" pitchFamily="34" charset="0"/>
              <a:cs typeface="Arial" panose="020B0604020202020204" pitchFamily="34" charset="0"/>
            </a:endParaRPr>
          </a:p>
          <a:p>
            <a:endParaRPr lang="en-US" sz="1700" b="1" dirty="0">
              <a:latin typeface="Arial" panose="020B0604020202020204" pitchFamily="34" charset="0"/>
              <a:cs typeface="Arial" panose="020B0604020202020204" pitchFamily="34" charset="0"/>
            </a:endParaRPr>
          </a:p>
          <a:p>
            <a:endParaRPr lang="en-US" sz="1700" dirty="0">
              <a:latin typeface="Arial" panose="020B0604020202020204" pitchFamily="34" charset="0"/>
              <a:cs typeface="Arial" panose="020B0604020202020204" pitchFamily="34" charset="0"/>
            </a:endParaRPr>
          </a:p>
          <a:p>
            <a:r>
              <a:rPr lang="en-US" sz="1700" dirty="0">
                <a:latin typeface="Arial" panose="020B0604020202020204" pitchFamily="34" charset="0"/>
                <a:cs typeface="Arial" panose="020B0604020202020204" pitchFamily="34" charset="0"/>
              </a:rPr>
              <a:t>The type of events define all pairs of </a:t>
            </a:r>
            <a:r>
              <a:rPr lang="en-US" sz="1700" b="1" dirty="0">
                <a:solidFill>
                  <a:srgbClr val="00B050"/>
                </a:solidFill>
                <a:latin typeface="Arial" panose="020B0604020202020204" pitchFamily="34" charset="0"/>
                <a:cs typeface="Arial" panose="020B0604020202020204" pitchFamily="34" charset="0"/>
              </a:rPr>
              <a:t>orthologs</a:t>
            </a:r>
            <a:r>
              <a:rPr lang="en-US" sz="1700" dirty="0">
                <a:latin typeface="Arial" panose="020B0604020202020204" pitchFamily="34" charset="0"/>
                <a:cs typeface="Arial" panose="020B0604020202020204" pitchFamily="34" charset="0"/>
              </a:rPr>
              <a:t> and </a:t>
            </a:r>
            <a:r>
              <a:rPr lang="en-US" sz="1700" b="1" dirty="0">
                <a:solidFill>
                  <a:srgbClr val="7030A0"/>
                </a:solidFill>
                <a:latin typeface="Arial" panose="020B0604020202020204" pitchFamily="34" charset="0"/>
                <a:cs typeface="Arial" panose="020B0604020202020204" pitchFamily="34" charset="0"/>
              </a:rPr>
              <a:t>paralogs</a:t>
            </a:r>
            <a:endParaRPr lang="en-US" sz="1700" dirty="0">
              <a:solidFill>
                <a:srgbClr val="7030A0"/>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D4EC94E3-13CA-000B-D523-F84A0D380D7C}"/>
              </a:ext>
            </a:extLst>
          </p:cNvPr>
          <p:cNvPicPr>
            <a:picLocks noChangeAspect="1"/>
          </p:cNvPicPr>
          <p:nvPr/>
        </p:nvPicPr>
        <p:blipFill rotWithShape="1">
          <a:blip r:embed="rId2"/>
          <a:srcRect l="8587" t="5070" r="6117" b="2648"/>
          <a:stretch/>
        </p:blipFill>
        <p:spPr>
          <a:xfrm>
            <a:off x="8143117" y="215774"/>
            <a:ext cx="965553" cy="1352634"/>
          </a:xfrm>
          <a:prstGeom prst="rect">
            <a:avLst/>
          </a:prstGeom>
        </p:spPr>
      </p:pic>
      <p:pic>
        <p:nvPicPr>
          <p:cNvPr id="8" name="Picture 2" descr="figure 1">
            <a:extLst>
              <a:ext uri="{FF2B5EF4-FFF2-40B4-BE49-F238E27FC236}">
                <a16:creationId xmlns:a16="http://schemas.microsoft.com/office/drawing/2014/main" id="{945DEB78-BF4E-49FA-9612-D797CB977BE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427" r="43965" b="-1"/>
          <a:stretch/>
        </p:blipFill>
        <p:spPr bwMode="auto">
          <a:xfrm>
            <a:off x="250014" y="1017341"/>
            <a:ext cx="4036530" cy="294495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figure 1">
            <a:extLst>
              <a:ext uri="{FF2B5EF4-FFF2-40B4-BE49-F238E27FC236}">
                <a16:creationId xmlns:a16="http://schemas.microsoft.com/office/drawing/2014/main" id="{813567EC-438C-1F04-63D4-9158FDACAAF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268" t="10756" r="-4286" b="4014"/>
          <a:stretch/>
        </p:blipFill>
        <p:spPr bwMode="auto">
          <a:xfrm>
            <a:off x="4725625" y="817512"/>
            <a:ext cx="3603099" cy="32356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B24844D-4AE4-B963-0D7D-64CD3104EBFE}"/>
              </a:ext>
            </a:extLst>
          </p:cNvPr>
          <p:cNvSpPr txBox="1"/>
          <p:nvPr/>
        </p:nvSpPr>
        <p:spPr>
          <a:xfrm>
            <a:off x="4822009" y="410470"/>
            <a:ext cx="4170699" cy="4278094"/>
          </a:xfrm>
          <a:prstGeom prst="rect">
            <a:avLst/>
          </a:prstGeom>
          <a:noFill/>
        </p:spPr>
        <p:txBody>
          <a:bodyPr wrap="square">
            <a:spAutoFit/>
          </a:bodyPr>
          <a:lstStyle/>
          <a:p>
            <a:r>
              <a:rPr lang="en-US" sz="1600" b="1" dirty="0" err="1">
                <a:latin typeface="Arial" panose="020B0604020202020204" pitchFamily="34" charset="0"/>
                <a:cs typeface="Arial" panose="020B0604020202020204" pitchFamily="34" charset="0"/>
              </a:rPr>
              <a:t>Orthology</a:t>
            </a:r>
            <a:r>
              <a:rPr lang="en-US" sz="1600" b="1" dirty="0">
                <a:latin typeface="Arial" panose="020B0604020202020204" pitchFamily="34" charset="0"/>
                <a:cs typeface="Arial" panose="020B0604020202020204" pitchFamily="34" charset="0"/>
              </a:rPr>
              <a:t> graph</a:t>
            </a: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Genes are vertices</a:t>
            </a:r>
          </a:p>
          <a:p>
            <a:r>
              <a:rPr lang="en-US" sz="1600" dirty="0" err="1">
                <a:latin typeface="Arial" panose="020B0604020202020204" pitchFamily="34" charset="0"/>
                <a:cs typeface="Arial" panose="020B0604020202020204" pitchFamily="34" charset="0"/>
              </a:rPr>
              <a:t>Orthology</a:t>
            </a:r>
            <a:r>
              <a:rPr lang="en-US" sz="1600" dirty="0">
                <a:latin typeface="Arial" panose="020B0604020202020204" pitchFamily="34" charset="0"/>
                <a:cs typeface="Arial" panose="020B0604020202020204" pitchFamily="34" charset="0"/>
              </a:rPr>
              <a:t> relationships are edges</a:t>
            </a:r>
          </a:p>
          <a:p>
            <a:endParaRPr lang="en-US" sz="1600" dirty="0">
              <a:latin typeface="Arial" panose="020B0604020202020204" pitchFamily="34" charset="0"/>
              <a:cs typeface="Arial" panose="020B0604020202020204"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a:extLst>
              <a:ext uri="{FF2B5EF4-FFF2-40B4-BE49-F238E27FC236}">
                <a16:creationId xmlns:a16="http://schemas.microsoft.com/office/drawing/2014/main" id="{9F003C3A-53A2-724E-B063-3C7E56EB887D}"/>
              </a:ext>
            </a:extLst>
          </p:cNvPr>
          <p:cNvSpPr>
            <a:spLocks noChangeArrowheads="1"/>
          </p:cNvSpPr>
          <p:nvPr/>
        </p:nvSpPr>
        <p:spPr bwMode="auto">
          <a:xfrm>
            <a:off x="101600" y="558800"/>
            <a:ext cx="8959850" cy="5694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GB" altLang="en-US" sz="3600" dirty="0">
                <a:solidFill>
                  <a:schemeClr val="accent2"/>
                </a:solidFill>
                <a:latin typeface="Arial" panose="020B0604020202020204" pitchFamily="34" charset="0"/>
                <a:cs typeface="Arial" panose="020B0604020202020204" pitchFamily="34" charset="0"/>
              </a:rPr>
              <a:t>PHI-BLAST (Pattern Hit Initiated Blast)</a:t>
            </a:r>
            <a:r>
              <a:rPr lang="en-GB" altLang="en-US" sz="3600" dirty="0">
                <a:latin typeface="Arial" panose="020B0604020202020204" pitchFamily="34" charset="0"/>
                <a:cs typeface="Arial" panose="020B0604020202020204" pitchFamily="34" charset="0"/>
              </a:rPr>
              <a:t>	</a:t>
            </a:r>
          </a:p>
          <a:p>
            <a:r>
              <a:rPr lang="en-GB" altLang="en-US" sz="3200" dirty="0">
                <a:latin typeface="Arial" panose="020B0604020202020204" pitchFamily="34" charset="0"/>
                <a:cs typeface="Arial" panose="020B0604020202020204" pitchFamily="34" charset="0"/>
              </a:rPr>
              <a:t>Find proteins similar to the query around a given pattern</a:t>
            </a:r>
          </a:p>
          <a:p>
            <a:r>
              <a:rPr lang="en-GB" altLang="en-US" sz="3200" dirty="0">
                <a:latin typeface="Arial" panose="020B0604020202020204" pitchFamily="34" charset="0"/>
                <a:cs typeface="Arial" panose="020B0604020202020204" pitchFamily="34" charset="0"/>
              </a:rPr>
              <a:t>PHI-blast enforces the presence of a </a:t>
            </a:r>
            <a:r>
              <a:rPr lang="en-GB" altLang="en-US" sz="3200" b="1" dirty="0">
                <a:latin typeface="Arial" panose="020B0604020202020204" pitchFamily="34" charset="0"/>
                <a:cs typeface="Arial" panose="020B0604020202020204" pitchFamily="34" charset="0"/>
              </a:rPr>
              <a:t>motif</a:t>
            </a:r>
            <a:r>
              <a:rPr lang="en-GB" altLang="en-US" sz="3200" dirty="0">
                <a:latin typeface="Arial" panose="020B0604020202020204" pitchFamily="34" charset="0"/>
                <a:cs typeface="Arial" panose="020B0604020202020204" pitchFamily="34" charset="0"/>
              </a:rPr>
              <a:t> in addition to the usual PSI-blast criteria</a:t>
            </a:r>
          </a:p>
          <a:p>
            <a:endParaRPr lang="en-GB" altLang="en-US" sz="3200" dirty="0">
              <a:latin typeface="Arial" panose="020B0604020202020204" pitchFamily="34" charset="0"/>
              <a:cs typeface="Arial" panose="020B0604020202020204" pitchFamily="34" charset="0"/>
            </a:endParaRPr>
          </a:p>
          <a:p>
            <a:pPr algn="ctr"/>
            <a:r>
              <a:rPr lang="en-GB" altLang="en-US" sz="2800" b="1" dirty="0">
                <a:latin typeface="Arial" panose="020B0604020202020204" pitchFamily="34" charset="0"/>
                <a:cs typeface="Arial" panose="020B0604020202020204" pitchFamily="34" charset="0"/>
              </a:rPr>
              <a:t>It uses regular expression </a:t>
            </a:r>
          </a:p>
          <a:p>
            <a:pPr algn="ctr"/>
            <a:endParaRPr lang="en-GB" altLang="en-US" sz="2800" b="1" dirty="0">
              <a:latin typeface="Arial" panose="020B0604020202020204" pitchFamily="34" charset="0"/>
              <a:cs typeface="Arial" panose="020B0604020202020204" pitchFamily="34" charset="0"/>
            </a:endParaRPr>
          </a:p>
          <a:p>
            <a:pPr algn="ctr"/>
            <a:r>
              <a:rPr lang="en-GB" altLang="en-US" b="1" dirty="0">
                <a:latin typeface="Arial" panose="020B0604020202020204" pitchFamily="34" charset="0"/>
                <a:cs typeface="Arial" panose="020B0604020202020204" pitchFamily="34" charset="0"/>
              </a:rPr>
              <a:t>W-x(9,11)-[VFY]-[FYW]-x(6,7)-[GSTNE]-[GSTQCR]-[FYW]  </a:t>
            </a:r>
          </a:p>
          <a:p>
            <a:pPr algn="ctr"/>
            <a:endParaRPr lang="en-GB" altLang="en-US" sz="2800" b="1" dirty="0">
              <a:latin typeface="Arial" panose="020B0604020202020204" pitchFamily="34" charset="0"/>
              <a:cs typeface="Arial" panose="020B0604020202020204" pitchFamily="34" charset="0"/>
            </a:endParaRPr>
          </a:p>
          <a:p>
            <a:pPr algn="ctr"/>
            <a:r>
              <a:rPr lang="en-GB" altLang="en-US" sz="2800" i="1" dirty="0">
                <a:latin typeface="Arial" panose="020B0604020202020204" pitchFamily="34" charset="0"/>
                <a:cs typeface="Arial" panose="020B0604020202020204" pitchFamily="34" charset="0"/>
              </a:rPr>
              <a:t>This means a W followed by 9 to 11 of anything, followed by one of the residues V, F, or Y, etc.</a:t>
            </a:r>
            <a:r>
              <a:rPr lang="en-GB" altLang="en-US" sz="3200" i="1" dirty="0">
                <a:latin typeface="Arial" panose="020B0604020202020204" pitchFamily="34" charset="0"/>
                <a:cs typeface="Arial" panose="020B0604020202020204" pitchFamily="34" charset="0"/>
              </a:rPr>
              <a:t>  </a:t>
            </a:r>
          </a:p>
        </p:txBody>
      </p:sp>
      <p:grpSp>
        <p:nvGrpSpPr>
          <p:cNvPr id="60418" name="Group 3">
            <a:extLst>
              <a:ext uri="{FF2B5EF4-FFF2-40B4-BE49-F238E27FC236}">
                <a16:creationId xmlns:a16="http://schemas.microsoft.com/office/drawing/2014/main" id="{8B94CCBA-0AD0-CA4C-8F3E-DD7FD20B6D98}"/>
              </a:ext>
            </a:extLst>
          </p:cNvPr>
          <p:cNvGrpSpPr>
            <a:grpSpLocks/>
          </p:cNvGrpSpPr>
          <p:nvPr/>
        </p:nvGrpSpPr>
        <p:grpSpPr bwMode="auto">
          <a:xfrm>
            <a:off x="0" y="0"/>
            <a:ext cx="9144000" cy="6858000"/>
            <a:chOff x="0" y="0"/>
            <a:chExt cx="5760" cy="4320"/>
          </a:xfrm>
        </p:grpSpPr>
        <p:grpSp>
          <p:nvGrpSpPr>
            <p:cNvPr id="60419" name="Group 4">
              <a:extLst>
                <a:ext uri="{FF2B5EF4-FFF2-40B4-BE49-F238E27FC236}">
                  <a16:creationId xmlns:a16="http://schemas.microsoft.com/office/drawing/2014/main" id="{7BD17A3F-846D-314D-A2CA-647B20CB273F}"/>
                </a:ext>
              </a:extLst>
            </p:cNvPr>
            <p:cNvGrpSpPr>
              <a:grpSpLocks/>
            </p:cNvGrpSpPr>
            <p:nvPr/>
          </p:nvGrpSpPr>
          <p:grpSpPr bwMode="auto">
            <a:xfrm>
              <a:off x="0" y="0"/>
              <a:ext cx="5760" cy="96"/>
              <a:chOff x="48" y="336"/>
              <a:chExt cx="6192" cy="48"/>
            </a:xfrm>
          </p:grpSpPr>
          <p:sp>
            <p:nvSpPr>
              <p:cNvPr id="60431" name="Rectangle 5">
                <a:extLst>
                  <a:ext uri="{FF2B5EF4-FFF2-40B4-BE49-F238E27FC236}">
                    <a16:creationId xmlns:a16="http://schemas.microsoft.com/office/drawing/2014/main" id="{0A2E71BE-4559-9745-9CA4-E06CC2610C99}"/>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60432" name="Rectangle 6">
                <a:extLst>
                  <a:ext uri="{FF2B5EF4-FFF2-40B4-BE49-F238E27FC236}">
                    <a16:creationId xmlns:a16="http://schemas.microsoft.com/office/drawing/2014/main" id="{7069D9C6-A416-4E40-B446-3581DD5011F9}"/>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60433" name="Rectangle 7">
                <a:extLst>
                  <a:ext uri="{FF2B5EF4-FFF2-40B4-BE49-F238E27FC236}">
                    <a16:creationId xmlns:a16="http://schemas.microsoft.com/office/drawing/2014/main" id="{B319851D-2F3D-9C44-A4F5-03C5ECACF03F}"/>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60434" name="Rectangle 8">
                <a:extLst>
                  <a:ext uri="{FF2B5EF4-FFF2-40B4-BE49-F238E27FC236}">
                    <a16:creationId xmlns:a16="http://schemas.microsoft.com/office/drawing/2014/main" id="{9C50D3B1-039B-DC4D-BE7D-F547554F67FE}"/>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60435" name="Rectangle 9">
                <a:extLst>
                  <a:ext uri="{FF2B5EF4-FFF2-40B4-BE49-F238E27FC236}">
                    <a16:creationId xmlns:a16="http://schemas.microsoft.com/office/drawing/2014/main" id="{229DF8D7-C66D-8D4B-9F57-BA3A4996CA77}"/>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60436" name="Rectangle 10">
                <a:extLst>
                  <a:ext uri="{FF2B5EF4-FFF2-40B4-BE49-F238E27FC236}">
                    <a16:creationId xmlns:a16="http://schemas.microsoft.com/office/drawing/2014/main" id="{DAC0088B-CA67-DB4D-9CE3-E83593A52A40}"/>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60437" name="Rectangle 11">
                <a:extLst>
                  <a:ext uri="{FF2B5EF4-FFF2-40B4-BE49-F238E27FC236}">
                    <a16:creationId xmlns:a16="http://schemas.microsoft.com/office/drawing/2014/main" id="{F8C95409-5536-CA40-AF17-59C630EC75A1}"/>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60438" name="Rectangle 12">
                <a:extLst>
                  <a:ext uri="{FF2B5EF4-FFF2-40B4-BE49-F238E27FC236}">
                    <a16:creationId xmlns:a16="http://schemas.microsoft.com/office/drawing/2014/main" id="{FC340A93-6322-A64C-80F6-0C6B67D1DD6B}"/>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60439" name="Rectangle 13">
                <a:extLst>
                  <a:ext uri="{FF2B5EF4-FFF2-40B4-BE49-F238E27FC236}">
                    <a16:creationId xmlns:a16="http://schemas.microsoft.com/office/drawing/2014/main" id="{B519992B-D0AE-BD4C-B1DD-44074E26B7BD}"/>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60440" name="Rectangle 14">
                <a:extLst>
                  <a:ext uri="{FF2B5EF4-FFF2-40B4-BE49-F238E27FC236}">
                    <a16:creationId xmlns:a16="http://schemas.microsoft.com/office/drawing/2014/main" id="{573FE770-B262-ED4C-963F-C2F34E110951}"/>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nvGrpSpPr>
            <p:cNvPr id="60420" name="Group 15">
              <a:extLst>
                <a:ext uri="{FF2B5EF4-FFF2-40B4-BE49-F238E27FC236}">
                  <a16:creationId xmlns:a16="http://schemas.microsoft.com/office/drawing/2014/main" id="{840C61B1-B9A2-3841-9B02-A33588A32CA1}"/>
                </a:ext>
              </a:extLst>
            </p:cNvPr>
            <p:cNvGrpSpPr>
              <a:grpSpLocks/>
            </p:cNvGrpSpPr>
            <p:nvPr/>
          </p:nvGrpSpPr>
          <p:grpSpPr bwMode="auto">
            <a:xfrm>
              <a:off x="0" y="4224"/>
              <a:ext cx="5760" cy="96"/>
              <a:chOff x="48" y="336"/>
              <a:chExt cx="6192" cy="48"/>
            </a:xfrm>
          </p:grpSpPr>
          <p:sp>
            <p:nvSpPr>
              <p:cNvPr id="60421" name="Rectangle 16">
                <a:extLst>
                  <a:ext uri="{FF2B5EF4-FFF2-40B4-BE49-F238E27FC236}">
                    <a16:creationId xmlns:a16="http://schemas.microsoft.com/office/drawing/2014/main" id="{B00EEA8C-C94D-CC4E-92A5-017CD57FD632}"/>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60422" name="Rectangle 17">
                <a:extLst>
                  <a:ext uri="{FF2B5EF4-FFF2-40B4-BE49-F238E27FC236}">
                    <a16:creationId xmlns:a16="http://schemas.microsoft.com/office/drawing/2014/main" id="{85CFCB10-C3CB-8845-9323-DF2853EBABA5}"/>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60423" name="Rectangle 18">
                <a:extLst>
                  <a:ext uri="{FF2B5EF4-FFF2-40B4-BE49-F238E27FC236}">
                    <a16:creationId xmlns:a16="http://schemas.microsoft.com/office/drawing/2014/main" id="{3FDFFF8B-4534-CC4F-9448-30312BA0AB82}"/>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60424" name="Rectangle 19">
                <a:extLst>
                  <a:ext uri="{FF2B5EF4-FFF2-40B4-BE49-F238E27FC236}">
                    <a16:creationId xmlns:a16="http://schemas.microsoft.com/office/drawing/2014/main" id="{FC2E5B04-83E0-0047-96F0-D712A7CB9434}"/>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60425" name="Rectangle 20">
                <a:extLst>
                  <a:ext uri="{FF2B5EF4-FFF2-40B4-BE49-F238E27FC236}">
                    <a16:creationId xmlns:a16="http://schemas.microsoft.com/office/drawing/2014/main" id="{43B634C7-910D-B249-AE4A-28910CF83DAB}"/>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60426" name="Rectangle 21">
                <a:extLst>
                  <a:ext uri="{FF2B5EF4-FFF2-40B4-BE49-F238E27FC236}">
                    <a16:creationId xmlns:a16="http://schemas.microsoft.com/office/drawing/2014/main" id="{64A7B186-29A4-D246-B45C-1023952F3128}"/>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60427" name="Rectangle 22">
                <a:extLst>
                  <a:ext uri="{FF2B5EF4-FFF2-40B4-BE49-F238E27FC236}">
                    <a16:creationId xmlns:a16="http://schemas.microsoft.com/office/drawing/2014/main" id="{8934413B-0B05-7042-81DE-AB018701B5EA}"/>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60428" name="Rectangle 23">
                <a:extLst>
                  <a:ext uri="{FF2B5EF4-FFF2-40B4-BE49-F238E27FC236}">
                    <a16:creationId xmlns:a16="http://schemas.microsoft.com/office/drawing/2014/main" id="{A835786F-78DF-EF4D-A0CB-F6336AE3F0B8}"/>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60429" name="Rectangle 24">
                <a:extLst>
                  <a:ext uri="{FF2B5EF4-FFF2-40B4-BE49-F238E27FC236}">
                    <a16:creationId xmlns:a16="http://schemas.microsoft.com/office/drawing/2014/main" id="{24344A48-E756-594F-9A85-FD1A753A2D5C}"/>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60430" name="Rectangle 25">
                <a:extLst>
                  <a:ext uri="{FF2B5EF4-FFF2-40B4-BE49-F238E27FC236}">
                    <a16:creationId xmlns:a16="http://schemas.microsoft.com/office/drawing/2014/main" id="{35DF04AE-DE27-2447-98A9-37BA578A2EEC}"/>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3">
            <a:extLst>
              <a:ext uri="{FF2B5EF4-FFF2-40B4-BE49-F238E27FC236}">
                <a16:creationId xmlns:a16="http://schemas.microsoft.com/office/drawing/2014/main" id="{96310B69-0BE9-D346-B7CD-0164A63FA6BD}"/>
              </a:ext>
            </a:extLst>
          </p:cNvPr>
          <p:cNvGrpSpPr>
            <a:grpSpLocks/>
          </p:cNvGrpSpPr>
          <p:nvPr/>
        </p:nvGrpSpPr>
        <p:grpSpPr bwMode="auto">
          <a:xfrm>
            <a:off x="0" y="0"/>
            <a:ext cx="9144000" cy="6858000"/>
            <a:chOff x="0" y="0"/>
            <a:chExt cx="5760" cy="4320"/>
          </a:xfrm>
        </p:grpSpPr>
        <p:grpSp>
          <p:nvGrpSpPr>
            <p:cNvPr id="19462" name="Group 4">
              <a:extLst>
                <a:ext uri="{FF2B5EF4-FFF2-40B4-BE49-F238E27FC236}">
                  <a16:creationId xmlns:a16="http://schemas.microsoft.com/office/drawing/2014/main" id="{732A679E-2CD9-5C45-A66E-F3F8E6E8CD8D}"/>
                </a:ext>
              </a:extLst>
            </p:cNvPr>
            <p:cNvGrpSpPr>
              <a:grpSpLocks/>
            </p:cNvGrpSpPr>
            <p:nvPr/>
          </p:nvGrpSpPr>
          <p:grpSpPr bwMode="auto">
            <a:xfrm>
              <a:off x="0" y="0"/>
              <a:ext cx="5760" cy="96"/>
              <a:chOff x="48" y="336"/>
              <a:chExt cx="6192" cy="48"/>
            </a:xfrm>
          </p:grpSpPr>
          <p:sp>
            <p:nvSpPr>
              <p:cNvPr id="19474" name="Rectangle 5">
                <a:extLst>
                  <a:ext uri="{FF2B5EF4-FFF2-40B4-BE49-F238E27FC236}">
                    <a16:creationId xmlns:a16="http://schemas.microsoft.com/office/drawing/2014/main" id="{208AEB3A-F99E-5842-924B-2494FE96331A}"/>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75" name="Rectangle 6">
                <a:extLst>
                  <a:ext uri="{FF2B5EF4-FFF2-40B4-BE49-F238E27FC236}">
                    <a16:creationId xmlns:a16="http://schemas.microsoft.com/office/drawing/2014/main" id="{AC66C4B6-4971-3340-949D-DFF286A2B334}"/>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76" name="Rectangle 7">
                <a:extLst>
                  <a:ext uri="{FF2B5EF4-FFF2-40B4-BE49-F238E27FC236}">
                    <a16:creationId xmlns:a16="http://schemas.microsoft.com/office/drawing/2014/main" id="{1F4DA54B-72DC-1D49-8ADD-357D17ECD2D9}"/>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77" name="Rectangle 8">
                <a:extLst>
                  <a:ext uri="{FF2B5EF4-FFF2-40B4-BE49-F238E27FC236}">
                    <a16:creationId xmlns:a16="http://schemas.microsoft.com/office/drawing/2014/main" id="{42A27243-B6A2-064E-A467-44A4C90FF631}"/>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78" name="Rectangle 9">
                <a:extLst>
                  <a:ext uri="{FF2B5EF4-FFF2-40B4-BE49-F238E27FC236}">
                    <a16:creationId xmlns:a16="http://schemas.microsoft.com/office/drawing/2014/main" id="{720C362C-4AC5-574A-8FB8-5F8C37A76110}"/>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79" name="Rectangle 10">
                <a:extLst>
                  <a:ext uri="{FF2B5EF4-FFF2-40B4-BE49-F238E27FC236}">
                    <a16:creationId xmlns:a16="http://schemas.microsoft.com/office/drawing/2014/main" id="{39078DF9-AD94-1344-921A-4E41FAF84322}"/>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80" name="Rectangle 11">
                <a:extLst>
                  <a:ext uri="{FF2B5EF4-FFF2-40B4-BE49-F238E27FC236}">
                    <a16:creationId xmlns:a16="http://schemas.microsoft.com/office/drawing/2014/main" id="{0E3A0C2E-69A2-B842-A063-97209B131A2B}"/>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81" name="Rectangle 12">
                <a:extLst>
                  <a:ext uri="{FF2B5EF4-FFF2-40B4-BE49-F238E27FC236}">
                    <a16:creationId xmlns:a16="http://schemas.microsoft.com/office/drawing/2014/main" id="{5E5F6834-35EF-DB41-B53A-9A1FB124A4B5}"/>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82" name="Rectangle 13">
                <a:extLst>
                  <a:ext uri="{FF2B5EF4-FFF2-40B4-BE49-F238E27FC236}">
                    <a16:creationId xmlns:a16="http://schemas.microsoft.com/office/drawing/2014/main" id="{26F1FE7D-D53A-4B4B-A855-B409077CC771}"/>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83" name="Rectangle 14">
                <a:extLst>
                  <a:ext uri="{FF2B5EF4-FFF2-40B4-BE49-F238E27FC236}">
                    <a16:creationId xmlns:a16="http://schemas.microsoft.com/office/drawing/2014/main" id="{4D394363-987F-8B4D-B62A-FA20B7EE8C50}"/>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nvGrpSpPr>
            <p:cNvPr id="19463" name="Group 15">
              <a:extLst>
                <a:ext uri="{FF2B5EF4-FFF2-40B4-BE49-F238E27FC236}">
                  <a16:creationId xmlns:a16="http://schemas.microsoft.com/office/drawing/2014/main" id="{13851CB1-895F-894D-A65F-ABE7E50AA9C2}"/>
                </a:ext>
              </a:extLst>
            </p:cNvPr>
            <p:cNvGrpSpPr>
              <a:grpSpLocks/>
            </p:cNvGrpSpPr>
            <p:nvPr/>
          </p:nvGrpSpPr>
          <p:grpSpPr bwMode="auto">
            <a:xfrm>
              <a:off x="0" y="4224"/>
              <a:ext cx="5760" cy="96"/>
              <a:chOff x="48" y="336"/>
              <a:chExt cx="6192" cy="48"/>
            </a:xfrm>
          </p:grpSpPr>
          <p:sp>
            <p:nvSpPr>
              <p:cNvPr id="19464" name="Rectangle 16">
                <a:extLst>
                  <a:ext uri="{FF2B5EF4-FFF2-40B4-BE49-F238E27FC236}">
                    <a16:creationId xmlns:a16="http://schemas.microsoft.com/office/drawing/2014/main" id="{96252A15-C395-6741-A275-217FB5AF8A19}"/>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65" name="Rectangle 17">
                <a:extLst>
                  <a:ext uri="{FF2B5EF4-FFF2-40B4-BE49-F238E27FC236}">
                    <a16:creationId xmlns:a16="http://schemas.microsoft.com/office/drawing/2014/main" id="{893370DD-72AE-9749-BDB5-32759F55BEB6}"/>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66" name="Rectangle 18">
                <a:extLst>
                  <a:ext uri="{FF2B5EF4-FFF2-40B4-BE49-F238E27FC236}">
                    <a16:creationId xmlns:a16="http://schemas.microsoft.com/office/drawing/2014/main" id="{BA992764-694B-174A-A561-B8180746EF27}"/>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67" name="Rectangle 19">
                <a:extLst>
                  <a:ext uri="{FF2B5EF4-FFF2-40B4-BE49-F238E27FC236}">
                    <a16:creationId xmlns:a16="http://schemas.microsoft.com/office/drawing/2014/main" id="{5E40F61A-3C42-5649-B261-7BFE88B67B7F}"/>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68" name="Rectangle 20">
                <a:extLst>
                  <a:ext uri="{FF2B5EF4-FFF2-40B4-BE49-F238E27FC236}">
                    <a16:creationId xmlns:a16="http://schemas.microsoft.com/office/drawing/2014/main" id="{02815A72-3500-CD48-86F9-919E2EF36E05}"/>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69" name="Rectangle 21">
                <a:extLst>
                  <a:ext uri="{FF2B5EF4-FFF2-40B4-BE49-F238E27FC236}">
                    <a16:creationId xmlns:a16="http://schemas.microsoft.com/office/drawing/2014/main" id="{9AAB64E4-3A13-3B4A-B0BC-AC956312D87C}"/>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70" name="Rectangle 22">
                <a:extLst>
                  <a:ext uri="{FF2B5EF4-FFF2-40B4-BE49-F238E27FC236}">
                    <a16:creationId xmlns:a16="http://schemas.microsoft.com/office/drawing/2014/main" id="{3EEB3F7E-3209-A646-AC4E-4FD032D61579}"/>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71" name="Rectangle 23">
                <a:extLst>
                  <a:ext uri="{FF2B5EF4-FFF2-40B4-BE49-F238E27FC236}">
                    <a16:creationId xmlns:a16="http://schemas.microsoft.com/office/drawing/2014/main" id="{5A297168-DB2D-D142-B0BF-E857B935DBD3}"/>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72" name="Rectangle 24">
                <a:extLst>
                  <a:ext uri="{FF2B5EF4-FFF2-40B4-BE49-F238E27FC236}">
                    <a16:creationId xmlns:a16="http://schemas.microsoft.com/office/drawing/2014/main" id="{0AE57BFD-BEBA-634D-9D66-85E1149348FF}"/>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73" name="Rectangle 25">
                <a:extLst>
                  <a:ext uri="{FF2B5EF4-FFF2-40B4-BE49-F238E27FC236}">
                    <a16:creationId xmlns:a16="http://schemas.microsoft.com/office/drawing/2014/main" id="{5DBA1FE7-E883-EA47-A147-1460B4174070}"/>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sp>
        <p:nvSpPr>
          <p:cNvPr id="3" name="TextBox 2">
            <a:extLst>
              <a:ext uri="{FF2B5EF4-FFF2-40B4-BE49-F238E27FC236}">
                <a16:creationId xmlns:a16="http://schemas.microsoft.com/office/drawing/2014/main" id="{5931CA2E-BEF0-E078-F32B-25D4B8628838}"/>
              </a:ext>
            </a:extLst>
          </p:cNvPr>
          <p:cNvSpPr txBox="1"/>
          <p:nvPr/>
        </p:nvSpPr>
        <p:spPr>
          <a:xfrm>
            <a:off x="35331" y="175605"/>
            <a:ext cx="4572112" cy="6632585"/>
          </a:xfrm>
          <a:prstGeom prst="rect">
            <a:avLst/>
          </a:prstGeom>
          <a:noFill/>
        </p:spPr>
        <p:txBody>
          <a:bodyPr wrap="square">
            <a:spAutoFit/>
          </a:bodyPr>
          <a:lstStyle/>
          <a:p>
            <a:pPr algn="ctr"/>
            <a:r>
              <a:rPr lang="en-US" sz="1700" b="1" dirty="0">
                <a:latin typeface="Arial" panose="020B0604020202020204" pitchFamily="34" charset="0"/>
                <a:cs typeface="Arial" panose="020B0604020202020204" pitchFamily="34" charset="0"/>
              </a:rPr>
              <a:t>Evolutionary scenario of a gene family with two speciation events (</a:t>
            </a:r>
            <a:r>
              <a:rPr lang="en-US" sz="1700" b="1" i="1" dirty="0">
                <a:latin typeface="Arial" panose="020B0604020202020204" pitchFamily="34" charset="0"/>
                <a:cs typeface="Arial" panose="020B0604020202020204" pitchFamily="34" charset="0"/>
              </a:rPr>
              <a:t>S</a:t>
            </a:r>
            <a:r>
              <a:rPr lang="en-US" sz="1700" b="1" baseline="-25000" dirty="0">
                <a:latin typeface="Arial" panose="020B0604020202020204" pitchFamily="34" charset="0"/>
                <a:cs typeface="Arial" panose="020B0604020202020204" pitchFamily="34" charset="0"/>
              </a:rPr>
              <a:t>1</a:t>
            </a:r>
            <a:r>
              <a:rPr lang="en-US" sz="1700" b="1" dirty="0">
                <a:latin typeface="Arial" panose="020B0604020202020204" pitchFamily="34" charset="0"/>
                <a:cs typeface="Arial" panose="020B0604020202020204" pitchFamily="34" charset="0"/>
              </a:rPr>
              <a:t> and </a:t>
            </a:r>
            <a:r>
              <a:rPr lang="en-US" sz="1700" b="1" i="1" dirty="0">
                <a:latin typeface="Arial" panose="020B0604020202020204" pitchFamily="34" charset="0"/>
                <a:cs typeface="Arial" panose="020B0604020202020204" pitchFamily="34" charset="0"/>
              </a:rPr>
              <a:t>S</a:t>
            </a:r>
            <a:r>
              <a:rPr lang="en-US" sz="1700" b="1" baseline="-25000" dirty="0">
                <a:latin typeface="Arial" panose="020B0604020202020204" pitchFamily="34" charset="0"/>
                <a:cs typeface="Arial" panose="020B0604020202020204" pitchFamily="34" charset="0"/>
              </a:rPr>
              <a:t>2</a:t>
            </a:r>
            <a:r>
              <a:rPr lang="en-US" sz="1700" b="1" dirty="0">
                <a:latin typeface="Arial" panose="020B0604020202020204" pitchFamily="34" charset="0"/>
                <a:cs typeface="Arial" panose="020B0604020202020204" pitchFamily="34" charset="0"/>
              </a:rPr>
              <a:t>) and one gene duplication event (star) </a:t>
            </a:r>
          </a:p>
          <a:p>
            <a:endParaRPr lang="en-US" sz="1700" b="1" dirty="0">
              <a:latin typeface="Arial" panose="020B0604020202020204" pitchFamily="34" charset="0"/>
              <a:cs typeface="Arial" panose="020B0604020202020204" pitchFamily="34" charset="0"/>
            </a:endParaRPr>
          </a:p>
          <a:p>
            <a:endParaRPr lang="en-US" sz="1700" b="1" dirty="0">
              <a:latin typeface="Arial" panose="020B0604020202020204" pitchFamily="34" charset="0"/>
              <a:cs typeface="Arial" panose="020B0604020202020204" pitchFamily="34" charset="0"/>
            </a:endParaRPr>
          </a:p>
          <a:p>
            <a:endParaRPr lang="en-US" sz="1700" b="1" dirty="0">
              <a:latin typeface="Arial" panose="020B0604020202020204" pitchFamily="34" charset="0"/>
              <a:cs typeface="Arial" panose="020B0604020202020204" pitchFamily="34" charset="0"/>
            </a:endParaRPr>
          </a:p>
          <a:p>
            <a:endParaRPr lang="en-US" sz="1700" b="1" dirty="0">
              <a:latin typeface="Arial" panose="020B0604020202020204" pitchFamily="34" charset="0"/>
              <a:cs typeface="Arial" panose="020B0604020202020204" pitchFamily="34" charset="0"/>
            </a:endParaRPr>
          </a:p>
          <a:p>
            <a:endParaRPr lang="en-US" sz="1700" b="1" dirty="0">
              <a:latin typeface="Arial" panose="020B0604020202020204" pitchFamily="34" charset="0"/>
              <a:cs typeface="Arial" panose="020B0604020202020204" pitchFamily="34" charset="0"/>
            </a:endParaRPr>
          </a:p>
          <a:p>
            <a:endParaRPr lang="en-US" sz="1700" b="1" dirty="0">
              <a:latin typeface="Arial" panose="020B0604020202020204" pitchFamily="34" charset="0"/>
              <a:cs typeface="Arial" panose="020B0604020202020204" pitchFamily="34" charset="0"/>
            </a:endParaRPr>
          </a:p>
          <a:p>
            <a:endParaRPr lang="en-US" sz="1700" b="1" dirty="0">
              <a:latin typeface="Arial" panose="020B0604020202020204" pitchFamily="34" charset="0"/>
              <a:cs typeface="Arial" panose="020B0604020202020204" pitchFamily="34" charset="0"/>
            </a:endParaRPr>
          </a:p>
          <a:p>
            <a:endParaRPr lang="en-US" sz="1700" b="1" dirty="0">
              <a:latin typeface="Arial" panose="020B0604020202020204" pitchFamily="34" charset="0"/>
              <a:cs typeface="Arial" panose="020B0604020202020204" pitchFamily="34" charset="0"/>
            </a:endParaRPr>
          </a:p>
          <a:p>
            <a:endParaRPr lang="en-US" sz="1700" b="1" dirty="0">
              <a:latin typeface="Arial" panose="020B0604020202020204" pitchFamily="34" charset="0"/>
              <a:cs typeface="Arial" panose="020B0604020202020204" pitchFamily="34" charset="0"/>
            </a:endParaRPr>
          </a:p>
          <a:p>
            <a:endParaRPr lang="en-US" sz="1700" b="1" dirty="0">
              <a:latin typeface="Arial" panose="020B0604020202020204" pitchFamily="34" charset="0"/>
              <a:cs typeface="Arial" panose="020B0604020202020204" pitchFamily="34" charset="0"/>
            </a:endParaRPr>
          </a:p>
          <a:p>
            <a:endParaRPr lang="en-US" sz="1700" b="1" dirty="0">
              <a:latin typeface="Arial" panose="020B0604020202020204" pitchFamily="34" charset="0"/>
              <a:cs typeface="Arial" panose="020B0604020202020204" pitchFamily="34" charset="0"/>
            </a:endParaRPr>
          </a:p>
          <a:p>
            <a:endParaRPr lang="en-US" sz="1700" b="1" dirty="0">
              <a:latin typeface="Arial" panose="020B0604020202020204" pitchFamily="34" charset="0"/>
              <a:cs typeface="Arial" panose="020B0604020202020204" pitchFamily="34" charset="0"/>
            </a:endParaRPr>
          </a:p>
          <a:p>
            <a:endParaRPr lang="en-US" sz="1700" dirty="0">
              <a:latin typeface="Arial" panose="020B0604020202020204" pitchFamily="34" charset="0"/>
              <a:cs typeface="Arial" panose="020B0604020202020204" pitchFamily="34" charset="0"/>
            </a:endParaRPr>
          </a:p>
          <a:p>
            <a:r>
              <a:rPr lang="en-US" sz="1700" dirty="0">
                <a:latin typeface="Arial" panose="020B0604020202020204" pitchFamily="34" charset="0"/>
                <a:cs typeface="Arial" panose="020B0604020202020204" pitchFamily="34" charset="0"/>
              </a:rPr>
              <a:t>The type of events define all pairs of </a:t>
            </a:r>
            <a:r>
              <a:rPr lang="en-US" sz="1700" b="1" dirty="0">
                <a:solidFill>
                  <a:srgbClr val="00B050"/>
                </a:solidFill>
                <a:latin typeface="Arial" panose="020B0604020202020204" pitchFamily="34" charset="0"/>
                <a:cs typeface="Arial" panose="020B0604020202020204" pitchFamily="34" charset="0"/>
              </a:rPr>
              <a:t>orthologs</a:t>
            </a:r>
            <a:r>
              <a:rPr lang="en-US" sz="1700" dirty="0">
                <a:latin typeface="Arial" panose="020B0604020202020204" pitchFamily="34" charset="0"/>
                <a:cs typeface="Arial" panose="020B0604020202020204" pitchFamily="34" charset="0"/>
              </a:rPr>
              <a:t> and </a:t>
            </a:r>
            <a:r>
              <a:rPr lang="en-US" sz="1700" b="1" dirty="0">
                <a:solidFill>
                  <a:srgbClr val="7030A0"/>
                </a:solidFill>
                <a:latin typeface="Arial" panose="020B0604020202020204" pitchFamily="34" charset="0"/>
                <a:cs typeface="Arial" panose="020B0604020202020204" pitchFamily="34" charset="0"/>
              </a:rPr>
              <a:t>paralogs</a:t>
            </a:r>
            <a:r>
              <a:rPr lang="en-US" sz="1700" dirty="0">
                <a:latin typeface="Arial" panose="020B0604020202020204" pitchFamily="34" charset="0"/>
                <a:cs typeface="Arial" panose="020B0604020202020204" pitchFamily="34" charset="0"/>
              </a:rPr>
              <a:t> : </a:t>
            </a:r>
          </a:p>
          <a:p>
            <a:pPr marL="285750" indent="-285750">
              <a:buFont typeface="Arial" panose="020B0604020202020204" pitchFamily="34" charset="0"/>
              <a:buChar char="•"/>
            </a:pPr>
            <a:r>
              <a:rPr lang="en-US" sz="1700" dirty="0">
                <a:latin typeface="Arial" panose="020B0604020202020204" pitchFamily="34" charset="0"/>
                <a:cs typeface="Arial" panose="020B0604020202020204" pitchFamily="34" charset="0"/>
              </a:rPr>
              <a:t>The frog gene is orthologous to all other genes (they coalesce at </a:t>
            </a:r>
            <a:r>
              <a:rPr lang="en-US" sz="1700" i="1" dirty="0">
                <a:latin typeface="Arial" panose="020B0604020202020204" pitchFamily="34" charset="0"/>
                <a:cs typeface="Arial" panose="020B0604020202020204" pitchFamily="34" charset="0"/>
              </a:rPr>
              <a:t>S</a:t>
            </a:r>
            <a:r>
              <a:rPr lang="en-US" sz="1700" baseline="-25000" dirty="0">
                <a:latin typeface="Arial" panose="020B0604020202020204" pitchFamily="34" charset="0"/>
                <a:cs typeface="Arial" panose="020B0604020202020204" pitchFamily="34" charset="0"/>
              </a:rPr>
              <a:t>1</a:t>
            </a:r>
            <a:r>
              <a:rPr lang="en-US" sz="1700"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US" sz="1700" dirty="0">
                <a:latin typeface="Arial" panose="020B0604020202020204" pitchFamily="34" charset="0"/>
                <a:cs typeface="Arial" panose="020B0604020202020204" pitchFamily="34" charset="0"/>
              </a:rPr>
              <a:t>The red and blue genes are:</a:t>
            </a:r>
          </a:p>
          <a:p>
            <a:pPr marL="742950" lvl="1" indent="-285750">
              <a:buFont typeface="Arial" panose="020B0604020202020204" pitchFamily="34" charset="0"/>
              <a:buChar char="•"/>
            </a:pPr>
            <a:r>
              <a:rPr lang="en-US" sz="1700" dirty="0">
                <a:latin typeface="Arial" panose="020B0604020202020204" pitchFamily="34" charset="0"/>
                <a:cs typeface="Arial" panose="020B0604020202020204" pitchFamily="34" charset="0"/>
              </a:rPr>
              <a:t>orthologs between themselves (they coalesce at </a:t>
            </a:r>
            <a:r>
              <a:rPr lang="en-US" sz="1700" i="1" dirty="0">
                <a:latin typeface="Arial" panose="020B0604020202020204" pitchFamily="34" charset="0"/>
                <a:cs typeface="Arial" panose="020B0604020202020204" pitchFamily="34" charset="0"/>
              </a:rPr>
              <a:t>S</a:t>
            </a:r>
            <a:r>
              <a:rPr lang="en-US" sz="1700" baseline="-25000" dirty="0">
                <a:latin typeface="Arial" panose="020B0604020202020204" pitchFamily="34" charset="0"/>
                <a:cs typeface="Arial" panose="020B0604020202020204" pitchFamily="34" charset="0"/>
              </a:rPr>
              <a:t>2</a:t>
            </a:r>
            <a:r>
              <a:rPr lang="en-US" sz="1700" dirty="0">
                <a:latin typeface="Arial" panose="020B0604020202020204" pitchFamily="34" charset="0"/>
                <a:cs typeface="Arial" panose="020B0604020202020204" pitchFamily="34" charset="0"/>
              </a:rPr>
              <a:t>)</a:t>
            </a:r>
          </a:p>
          <a:p>
            <a:pPr marL="742950" lvl="1" indent="-285750">
              <a:buFont typeface="Arial" panose="020B0604020202020204" pitchFamily="34" charset="0"/>
              <a:buChar char="•"/>
            </a:pPr>
            <a:r>
              <a:rPr lang="en-US" sz="1700" dirty="0">
                <a:latin typeface="Arial" panose="020B0604020202020204" pitchFamily="34" charset="0"/>
                <a:cs typeface="Arial" panose="020B0604020202020204" pitchFamily="34" charset="0"/>
              </a:rPr>
              <a:t>but paralogs between each other (they coalesce at star).</a:t>
            </a:r>
          </a:p>
        </p:txBody>
      </p:sp>
      <p:pic>
        <p:nvPicPr>
          <p:cNvPr id="5" name="Picture 4">
            <a:extLst>
              <a:ext uri="{FF2B5EF4-FFF2-40B4-BE49-F238E27FC236}">
                <a16:creationId xmlns:a16="http://schemas.microsoft.com/office/drawing/2014/main" id="{D4EC94E3-13CA-000B-D523-F84A0D380D7C}"/>
              </a:ext>
            </a:extLst>
          </p:cNvPr>
          <p:cNvPicPr>
            <a:picLocks noChangeAspect="1"/>
          </p:cNvPicPr>
          <p:nvPr/>
        </p:nvPicPr>
        <p:blipFill rotWithShape="1">
          <a:blip r:embed="rId2"/>
          <a:srcRect l="8587" t="5070" r="6117" b="2648"/>
          <a:stretch/>
        </p:blipFill>
        <p:spPr>
          <a:xfrm>
            <a:off x="8143117" y="215774"/>
            <a:ext cx="965553" cy="1352634"/>
          </a:xfrm>
          <a:prstGeom prst="rect">
            <a:avLst/>
          </a:prstGeom>
        </p:spPr>
      </p:pic>
      <p:pic>
        <p:nvPicPr>
          <p:cNvPr id="8" name="Picture 2" descr="figure 1">
            <a:extLst>
              <a:ext uri="{FF2B5EF4-FFF2-40B4-BE49-F238E27FC236}">
                <a16:creationId xmlns:a16="http://schemas.microsoft.com/office/drawing/2014/main" id="{945DEB78-BF4E-49FA-9612-D797CB977BE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427" r="43965" b="-1"/>
          <a:stretch/>
        </p:blipFill>
        <p:spPr bwMode="auto">
          <a:xfrm>
            <a:off x="250014" y="999173"/>
            <a:ext cx="4036530" cy="294495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figure 1">
            <a:extLst>
              <a:ext uri="{FF2B5EF4-FFF2-40B4-BE49-F238E27FC236}">
                <a16:creationId xmlns:a16="http://schemas.microsoft.com/office/drawing/2014/main" id="{813567EC-438C-1F04-63D4-9158FDACAAF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268" t="10756" r="-4286" b="4014"/>
          <a:stretch/>
        </p:blipFill>
        <p:spPr bwMode="auto">
          <a:xfrm>
            <a:off x="4725625" y="817512"/>
            <a:ext cx="3603099" cy="32356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B24844D-4AE4-B963-0D7D-64CD3104EBFE}"/>
              </a:ext>
            </a:extLst>
          </p:cNvPr>
          <p:cNvSpPr txBox="1"/>
          <p:nvPr/>
        </p:nvSpPr>
        <p:spPr>
          <a:xfrm>
            <a:off x="4822009" y="392302"/>
            <a:ext cx="4170699" cy="6001643"/>
          </a:xfrm>
          <a:prstGeom prst="rect">
            <a:avLst/>
          </a:prstGeom>
          <a:noFill/>
        </p:spPr>
        <p:txBody>
          <a:bodyPr wrap="square">
            <a:spAutoFit/>
          </a:bodyPr>
          <a:lstStyle/>
          <a:p>
            <a:r>
              <a:rPr lang="en-US" sz="1600" b="1" dirty="0" err="1">
                <a:latin typeface="Arial" panose="020B0604020202020204" pitchFamily="34" charset="0"/>
                <a:cs typeface="Arial" panose="020B0604020202020204" pitchFamily="34" charset="0"/>
              </a:rPr>
              <a:t>Orthology</a:t>
            </a:r>
            <a:r>
              <a:rPr lang="en-US" sz="1600" b="1" dirty="0">
                <a:latin typeface="Arial" panose="020B0604020202020204" pitchFamily="34" charset="0"/>
                <a:cs typeface="Arial" panose="020B0604020202020204" pitchFamily="34" charset="0"/>
              </a:rPr>
              <a:t> graph</a:t>
            </a: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Genes are vertices</a:t>
            </a:r>
          </a:p>
          <a:p>
            <a:r>
              <a:rPr lang="en-US" sz="1600" dirty="0" err="1">
                <a:latin typeface="Arial" panose="020B0604020202020204" pitchFamily="34" charset="0"/>
                <a:cs typeface="Arial" panose="020B0604020202020204" pitchFamily="34" charset="0"/>
              </a:rPr>
              <a:t>Orthology</a:t>
            </a:r>
            <a:r>
              <a:rPr lang="en-US" sz="1600" dirty="0">
                <a:latin typeface="Arial" panose="020B0604020202020204" pitchFamily="34" charset="0"/>
                <a:cs typeface="Arial" panose="020B0604020202020204" pitchFamily="34" charset="0"/>
              </a:rPr>
              <a:t> relationships are edges</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The frog gene forms </a:t>
            </a:r>
            <a:r>
              <a:rPr lang="en-US" sz="1600" i="1" dirty="0">
                <a:latin typeface="Arial" panose="020B0604020202020204" pitchFamily="34" charset="0"/>
                <a:cs typeface="Arial" panose="020B0604020202020204" pitchFamily="34" charset="0"/>
              </a:rPr>
              <a:t>one-to-many</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orthology</a:t>
            </a:r>
            <a:r>
              <a:rPr lang="en-US" sz="1600" dirty="0">
                <a:latin typeface="Arial" panose="020B0604020202020204" pitchFamily="34" charset="0"/>
                <a:cs typeface="Arial" panose="020B0604020202020204" pitchFamily="34" charset="0"/>
              </a:rPr>
              <a:t> with both the human and dog genes, because it is orthologous to more than one sequence in each of these organisms</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Orthologous generally have similar function, paralogous may diverge</a:t>
            </a:r>
          </a:p>
        </p:txBody>
      </p:sp>
      <p:sp>
        <p:nvSpPr>
          <p:cNvPr id="10" name="Moon 9">
            <a:extLst>
              <a:ext uri="{FF2B5EF4-FFF2-40B4-BE49-F238E27FC236}">
                <a16:creationId xmlns:a16="http://schemas.microsoft.com/office/drawing/2014/main" id="{B582D137-6F71-C393-4580-B85EBC2CAFE6}"/>
              </a:ext>
            </a:extLst>
          </p:cNvPr>
          <p:cNvSpPr/>
          <p:nvPr/>
        </p:nvSpPr>
        <p:spPr>
          <a:xfrm rot="16200000">
            <a:off x="2395708" y="3787371"/>
            <a:ext cx="158115" cy="633760"/>
          </a:xfrm>
          <a:prstGeom prst="moon">
            <a:avLst>
              <a:gd name="adj" fmla="val 30851"/>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Moon 10">
            <a:extLst>
              <a:ext uri="{FF2B5EF4-FFF2-40B4-BE49-F238E27FC236}">
                <a16:creationId xmlns:a16="http://schemas.microsoft.com/office/drawing/2014/main" id="{26D2470E-5238-9261-7633-91AEF3E3A14C}"/>
              </a:ext>
            </a:extLst>
          </p:cNvPr>
          <p:cNvSpPr/>
          <p:nvPr/>
        </p:nvSpPr>
        <p:spPr>
          <a:xfrm rot="16200000">
            <a:off x="1008713" y="3787371"/>
            <a:ext cx="158115" cy="633760"/>
          </a:xfrm>
          <a:prstGeom prst="moon">
            <a:avLst>
              <a:gd name="adj" fmla="val 30851"/>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Moon 11">
            <a:extLst>
              <a:ext uri="{FF2B5EF4-FFF2-40B4-BE49-F238E27FC236}">
                <a16:creationId xmlns:a16="http://schemas.microsoft.com/office/drawing/2014/main" id="{59F53219-EF2C-492D-B725-E1EB06A8A92F}"/>
              </a:ext>
            </a:extLst>
          </p:cNvPr>
          <p:cNvSpPr/>
          <p:nvPr/>
        </p:nvSpPr>
        <p:spPr>
          <a:xfrm rot="16200000">
            <a:off x="2704596" y="3218043"/>
            <a:ext cx="158115" cy="2200377"/>
          </a:xfrm>
          <a:prstGeom prst="moon">
            <a:avLst>
              <a:gd name="adj" fmla="val 30851"/>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ight Bracket 13">
            <a:extLst>
              <a:ext uri="{FF2B5EF4-FFF2-40B4-BE49-F238E27FC236}">
                <a16:creationId xmlns:a16="http://schemas.microsoft.com/office/drawing/2014/main" id="{518ACA75-B618-B10E-3219-349A643DA43C}"/>
              </a:ext>
            </a:extLst>
          </p:cNvPr>
          <p:cNvSpPr/>
          <p:nvPr/>
        </p:nvSpPr>
        <p:spPr>
          <a:xfrm rot="5400000" flipV="1">
            <a:off x="1658741" y="2911656"/>
            <a:ext cx="152401" cy="2488864"/>
          </a:xfrm>
          <a:prstGeom prst="rightBracket">
            <a:avLst/>
          </a:prstGeom>
          <a:ln w="38100"/>
          <a:effectLst/>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176080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3">
            <a:extLst>
              <a:ext uri="{FF2B5EF4-FFF2-40B4-BE49-F238E27FC236}">
                <a16:creationId xmlns:a16="http://schemas.microsoft.com/office/drawing/2014/main" id="{96310B69-0BE9-D346-B7CD-0164A63FA6BD}"/>
              </a:ext>
            </a:extLst>
          </p:cNvPr>
          <p:cNvGrpSpPr>
            <a:grpSpLocks/>
          </p:cNvGrpSpPr>
          <p:nvPr/>
        </p:nvGrpSpPr>
        <p:grpSpPr bwMode="auto">
          <a:xfrm>
            <a:off x="0" y="0"/>
            <a:ext cx="9144000" cy="6858000"/>
            <a:chOff x="0" y="0"/>
            <a:chExt cx="5760" cy="4320"/>
          </a:xfrm>
        </p:grpSpPr>
        <p:grpSp>
          <p:nvGrpSpPr>
            <p:cNvPr id="19462" name="Group 4">
              <a:extLst>
                <a:ext uri="{FF2B5EF4-FFF2-40B4-BE49-F238E27FC236}">
                  <a16:creationId xmlns:a16="http://schemas.microsoft.com/office/drawing/2014/main" id="{732A679E-2CD9-5C45-A66E-F3F8E6E8CD8D}"/>
                </a:ext>
              </a:extLst>
            </p:cNvPr>
            <p:cNvGrpSpPr>
              <a:grpSpLocks/>
            </p:cNvGrpSpPr>
            <p:nvPr/>
          </p:nvGrpSpPr>
          <p:grpSpPr bwMode="auto">
            <a:xfrm>
              <a:off x="0" y="0"/>
              <a:ext cx="5760" cy="96"/>
              <a:chOff x="48" y="336"/>
              <a:chExt cx="6192" cy="48"/>
            </a:xfrm>
          </p:grpSpPr>
          <p:sp>
            <p:nvSpPr>
              <p:cNvPr id="19474" name="Rectangle 5">
                <a:extLst>
                  <a:ext uri="{FF2B5EF4-FFF2-40B4-BE49-F238E27FC236}">
                    <a16:creationId xmlns:a16="http://schemas.microsoft.com/office/drawing/2014/main" id="{208AEB3A-F99E-5842-924B-2494FE96331A}"/>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75" name="Rectangle 6">
                <a:extLst>
                  <a:ext uri="{FF2B5EF4-FFF2-40B4-BE49-F238E27FC236}">
                    <a16:creationId xmlns:a16="http://schemas.microsoft.com/office/drawing/2014/main" id="{AC66C4B6-4971-3340-949D-DFF286A2B334}"/>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76" name="Rectangle 7">
                <a:extLst>
                  <a:ext uri="{FF2B5EF4-FFF2-40B4-BE49-F238E27FC236}">
                    <a16:creationId xmlns:a16="http://schemas.microsoft.com/office/drawing/2014/main" id="{1F4DA54B-72DC-1D49-8ADD-357D17ECD2D9}"/>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77" name="Rectangle 8">
                <a:extLst>
                  <a:ext uri="{FF2B5EF4-FFF2-40B4-BE49-F238E27FC236}">
                    <a16:creationId xmlns:a16="http://schemas.microsoft.com/office/drawing/2014/main" id="{42A27243-B6A2-064E-A467-44A4C90FF631}"/>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78" name="Rectangle 9">
                <a:extLst>
                  <a:ext uri="{FF2B5EF4-FFF2-40B4-BE49-F238E27FC236}">
                    <a16:creationId xmlns:a16="http://schemas.microsoft.com/office/drawing/2014/main" id="{720C362C-4AC5-574A-8FB8-5F8C37A76110}"/>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79" name="Rectangle 10">
                <a:extLst>
                  <a:ext uri="{FF2B5EF4-FFF2-40B4-BE49-F238E27FC236}">
                    <a16:creationId xmlns:a16="http://schemas.microsoft.com/office/drawing/2014/main" id="{39078DF9-AD94-1344-921A-4E41FAF84322}"/>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80" name="Rectangle 11">
                <a:extLst>
                  <a:ext uri="{FF2B5EF4-FFF2-40B4-BE49-F238E27FC236}">
                    <a16:creationId xmlns:a16="http://schemas.microsoft.com/office/drawing/2014/main" id="{0E3A0C2E-69A2-B842-A063-97209B131A2B}"/>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81" name="Rectangle 12">
                <a:extLst>
                  <a:ext uri="{FF2B5EF4-FFF2-40B4-BE49-F238E27FC236}">
                    <a16:creationId xmlns:a16="http://schemas.microsoft.com/office/drawing/2014/main" id="{5E5F6834-35EF-DB41-B53A-9A1FB124A4B5}"/>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82" name="Rectangle 13">
                <a:extLst>
                  <a:ext uri="{FF2B5EF4-FFF2-40B4-BE49-F238E27FC236}">
                    <a16:creationId xmlns:a16="http://schemas.microsoft.com/office/drawing/2014/main" id="{26F1FE7D-D53A-4B4B-A855-B409077CC771}"/>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83" name="Rectangle 14">
                <a:extLst>
                  <a:ext uri="{FF2B5EF4-FFF2-40B4-BE49-F238E27FC236}">
                    <a16:creationId xmlns:a16="http://schemas.microsoft.com/office/drawing/2014/main" id="{4D394363-987F-8B4D-B62A-FA20B7EE8C50}"/>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nvGrpSpPr>
            <p:cNvPr id="19463" name="Group 15">
              <a:extLst>
                <a:ext uri="{FF2B5EF4-FFF2-40B4-BE49-F238E27FC236}">
                  <a16:creationId xmlns:a16="http://schemas.microsoft.com/office/drawing/2014/main" id="{13851CB1-895F-894D-A65F-ABE7E50AA9C2}"/>
                </a:ext>
              </a:extLst>
            </p:cNvPr>
            <p:cNvGrpSpPr>
              <a:grpSpLocks/>
            </p:cNvGrpSpPr>
            <p:nvPr/>
          </p:nvGrpSpPr>
          <p:grpSpPr bwMode="auto">
            <a:xfrm>
              <a:off x="0" y="4224"/>
              <a:ext cx="5760" cy="96"/>
              <a:chOff x="48" y="336"/>
              <a:chExt cx="6192" cy="48"/>
            </a:xfrm>
          </p:grpSpPr>
          <p:sp>
            <p:nvSpPr>
              <p:cNvPr id="19464" name="Rectangle 16">
                <a:extLst>
                  <a:ext uri="{FF2B5EF4-FFF2-40B4-BE49-F238E27FC236}">
                    <a16:creationId xmlns:a16="http://schemas.microsoft.com/office/drawing/2014/main" id="{96252A15-C395-6741-A275-217FB5AF8A19}"/>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65" name="Rectangle 17">
                <a:extLst>
                  <a:ext uri="{FF2B5EF4-FFF2-40B4-BE49-F238E27FC236}">
                    <a16:creationId xmlns:a16="http://schemas.microsoft.com/office/drawing/2014/main" id="{893370DD-72AE-9749-BDB5-32759F55BEB6}"/>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66" name="Rectangle 18">
                <a:extLst>
                  <a:ext uri="{FF2B5EF4-FFF2-40B4-BE49-F238E27FC236}">
                    <a16:creationId xmlns:a16="http://schemas.microsoft.com/office/drawing/2014/main" id="{BA992764-694B-174A-A561-B8180746EF27}"/>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67" name="Rectangle 19">
                <a:extLst>
                  <a:ext uri="{FF2B5EF4-FFF2-40B4-BE49-F238E27FC236}">
                    <a16:creationId xmlns:a16="http://schemas.microsoft.com/office/drawing/2014/main" id="{5E40F61A-3C42-5649-B261-7BFE88B67B7F}"/>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68" name="Rectangle 20">
                <a:extLst>
                  <a:ext uri="{FF2B5EF4-FFF2-40B4-BE49-F238E27FC236}">
                    <a16:creationId xmlns:a16="http://schemas.microsoft.com/office/drawing/2014/main" id="{02815A72-3500-CD48-86F9-919E2EF36E05}"/>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69" name="Rectangle 21">
                <a:extLst>
                  <a:ext uri="{FF2B5EF4-FFF2-40B4-BE49-F238E27FC236}">
                    <a16:creationId xmlns:a16="http://schemas.microsoft.com/office/drawing/2014/main" id="{9AAB64E4-3A13-3B4A-B0BC-AC956312D87C}"/>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70" name="Rectangle 22">
                <a:extLst>
                  <a:ext uri="{FF2B5EF4-FFF2-40B4-BE49-F238E27FC236}">
                    <a16:creationId xmlns:a16="http://schemas.microsoft.com/office/drawing/2014/main" id="{3EEB3F7E-3209-A646-AC4E-4FD032D61579}"/>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71" name="Rectangle 23">
                <a:extLst>
                  <a:ext uri="{FF2B5EF4-FFF2-40B4-BE49-F238E27FC236}">
                    <a16:creationId xmlns:a16="http://schemas.microsoft.com/office/drawing/2014/main" id="{5A297168-DB2D-D142-B0BF-E857B935DBD3}"/>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72" name="Rectangle 24">
                <a:extLst>
                  <a:ext uri="{FF2B5EF4-FFF2-40B4-BE49-F238E27FC236}">
                    <a16:creationId xmlns:a16="http://schemas.microsoft.com/office/drawing/2014/main" id="{0AE57BFD-BEBA-634D-9D66-85E1149348FF}"/>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73" name="Rectangle 25">
                <a:extLst>
                  <a:ext uri="{FF2B5EF4-FFF2-40B4-BE49-F238E27FC236}">
                    <a16:creationId xmlns:a16="http://schemas.microsoft.com/office/drawing/2014/main" id="{5DBA1FE7-E883-EA47-A147-1460B4174070}"/>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sp>
        <p:nvSpPr>
          <p:cNvPr id="3" name="TextBox 2">
            <a:extLst>
              <a:ext uri="{FF2B5EF4-FFF2-40B4-BE49-F238E27FC236}">
                <a16:creationId xmlns:a16="http://schemas.microsoft.com/office/drawing/2014/main" id="{5931CA2E-BEF0-E078-F32B-25D4B8628838}"/>
              </a:ext>
            </a:extLst>
          </p:cNvPr>
          <p:cNvSpPr txBox="1"/>
          <p:nvPr/>
        </p:nvSpPr>
        <p:spPr>
          <a:xfrm>
            <a:off x="35331" y="169549"/>
            <a:ext cx="4572112" cy="6632585"/>
          </a:xfrm>
          <a:prstGeom prst="rect">
            <a:avLst/>
          </a:prstGeom>
          <a:noFill/>
        </p:spPr>
        <p:txBody>
          <a:bodyPr wrap="square">
            <a:spAutoFit/>
          </a:bodyPr>
          <a:lstStyle/>
          <a:p>
            <a:pPr algn="ctr"/>
            <a:r>
              <a:rPr lang="en-US" sz="1700" b="1" dirty="0">
                <a:latin typeface="Arial" panose="020B0604020202020204" pitchFamily="34" charset="0"/>
                <a:cs typeface="Arial" panose="020B0604020202020204" pitchFamily="34" charset="0"/>
              </a:rPr>
              <a:t>Evolutionary scenario of a gene family with two speciation events (</a:t>
            </a:r>
            <a:r>
              <a:rPr lang="en-US" sz="1700" b="1" i="1" dirty="0">
                <a:latin typeface="Arial" panose="020B0604020202020204" pitchFamily="34" charset="0"/>
                <a:cs typeface="Arial" panose="020B0604020202020204" pitchFamily="34" charset="0"/>
              </a:rPr>
              <a:t>S</a:t>
            </a:r>
            <a:r>
              <a:rPr lang="en-US" sz="1700" b="1" baseline="-25000" dirty="0">
                <a:latin typeface="Arial" panose="020B0604020202020204" pitchFamily="34" charset="0"/>
                <a:cs typeface="Arial" panose="020B0604020202020204" pitchFamily="34" charset="0"/>
              </a:rPr>
              <a:t>1</a:t>
            </a:r>
            <a:r>
              <a:rPr lang="en-US" sz="1700" b="1" dirty="0">
                <a:latin typeface="Arial" panose="020B0604020202020204" pitchFamily="34" charset="0"/>
                <a:cs typeface="Arial" panose="020B0604020202020204" pitchFamily="34" charset="0"/>
              </a:rPr>
              <a:t> and </a:t>
            </a:r>
            <a:r>
              <a:rPr lang="en-US" sz="1700" b="1" i="1" dirty="0">
                <a:latin typeface="Arial" panose="020B0604020202020204" pitchFamily="34" charset="0"/>
                <a:cs typeface="Arial" panose="020B0604020202020204" pitchFamily="34" charset="0"/>
              </a:rPr>
              <a:t>S</a:t>
            </a:r>
            <a:r>
              <a:rPr lang="en-US" sz="1700" b="1" baseline="-25000" dirty="0">
                <a:latin typeface="Arial" panose="020B0604020202020204" pitchFamily="34" charset="0"/>
                <a:cs typeface="Arial" panose="020B0604020202020204" pitchFamily="34" charset="0"/>
              </a:rPr>
              <a:t>2</a:t>
            </a:r>
            <a:r>
              <a:rPr lang="en-US" sz="1700" b="1" dirty="0">
                <a:latin typeface="Arial" panose="020B0604020202020204" pitchFamily="34" charset="0"/>
                <a:cs typeface="Arial" panose="020B0604020202020204" pitchFamily="34" charset="0"/>
              </a:rPr>
              <a:t>) and one gene duplication event (star) </a:t>
            </a:r>
          </a:p>
          <a:p>
            <a:endParaRPr lang="en-US" sz="1700" b="1" dirty="0">
              <a:latin typeface="Arial" panose="020B0604020202020204" pitchFamily="34" charset="0"/>
              <a:cs typeface="Arial" panose="020B0604020202020204" pitchFamily="34" charset="0"/>
            </a:endParaRPr>
          </a:p>
          <a:p>
            <a:endParaRPr lang="en-US" sz="1700" b="1" dirty="0">
              <a:latin typeface="Arial" panose="020B0604020202020204" pitchFamily="34" charset="0"/>
              <a:cs typeface="Arial" panose="020B0604020202020204" pitchFamily="34" charset="0"/>
            </a:endParaRPr>
          </a:p>
          <a:p>
            <a:endParaRPr lang="en-US" sz="1700" b="1" dirty="0">
              <a:latin typeface="Arial" panose="020B0604020202020204" pitchFamily="34" charset="0"/>
              <a:cs typeface="Arial" panose="020B0604020202020204" pitchFamily="34" charset="0"/>
            </a:endParaRPr>
          </a:p>
          <a:p>
            <a:endParaRPr lang="en-US" sz="1700" b="1" dirty="0">
              <a:latin typeface="Arial" panose="020B0604020202020204" pitchFamily="34" charset="0"/>
              <a:cs typeface="Arial" panose="020B0604020202020204" pitchFamily="34" charset="0"/>
            </a:endParaRPr>
          </a:p>
          <a:p>
            <a:endParaRPr lang="en-US" sz="1700" b="1" dirty="0">
              <a:latin typeface="Arial" panose="020B0604020202020204" pitchFamily="34" charset="0"/>
              <a:cs typeface="Arial" panose="020B0604020202020204" pitchFamily="34" charset="0"/>
            </a:endParaRPr>
          </a:p>
          <a:p>
            <a:endParaRPr lang="en-US" sz="1700" b="1" dirty="0">
              <a:latin typeface="Arial" panose="020B0604020202020204" pitchFamily="34" charset="0"/>
              <a:cs typeface="Arial" panose="020B0604020202020204" pitchFamily="34" charset="0"/>
            </a:endParaRPr>
          </a:p>
          <a:p>
            <a:endParaRPr lang="en-US" sz="1700" b="1" dirty="0">
              <a:latin typeface="Arial" panose="020B0604020202020204" pitchFamily="34" charset="0"/>
              <a:cs typeface="Arial" panose="020B0604020202020204" pitchFamily="34" charset="0"/>
            </a:endParaRPr>
          </a:p>
          <a:p>
            <a:endParaRPr lang="en-US" sz="1700" b="1" dirty="0">
              <a:latin typeface="Arial" panose="020B0604020202020204" pitchFamily="34" charset="0"/>
              <a:cs typeface="Arial" panose="020B0604020202020204" pitchFamily="34" charset="0"/>
            </a:endParaRPr>
          </a:p>
          <a:p>
            <a:endParaRPr lang="en-US" sz="1700" b="1" dirty="0">
              <a:latin typeface="Arial" panose="020B0604020202020204" pitchFamily="34" charset="0"/>
              <a:cs typeface="Arial" panose="020B0604020202020204" pitchFamily="34" charset="0"/>
            </a:endParaRPr>
          </a:p>
          <a:p>
            <a:endParaRPr lang="en-US" sz="1700" b="1" dirty="0">
              <a:latin typeface="Arial" panose="020B0604020202020204" pitchFamily="34" charset="0"/>
              <a:cs typeface="Arial" panose="020B0604020202020204" pitchFamily="34" charset="0"/>
            </a:endParaRPr>
          </a:p>
          <a:p>
            <a:endParaRPr lang="en-US" sz="1700" b="1" dirty="0">
              <a:latin typeface="Arial" panose="020B0604020202020204" pitchFamily="34" charset="0"/>
              <a:cs typeface="Arial" panose="020B0604020202020204" pitchFamily="34" charset="0"/>
            </a:endParaRPr>
          </a:p>
          <a:p>
            <a:endParaRPr lang="en-US" sz="1700" b="1" dirty="0">
              <a:latin typeface="Arial" panose="020B0604020202020204" pitchFamily="34" charset="0"/>
              <a:cs typeface="Arial" panose="020B0604020202020204" pitchFamily="34" charset="0"/>
            </a:endParaRPr>
          </a:p>
          <a:p>
            <a:endParaRPr lang="en-US" sz="1700" dirty="0">
              <a:latin typeface="Arial" panose="020B0604020202020204" pitchFamily="34" charset="0"/>
              <a:cs typeface="Arial" panose="020B0604020202020204" pitchFamily="34" charset="0"/>
            </a:endParaRPr>
          </a:p>
          <a:p>
            <a:r>
              <a:rPr lang="en-US" sz="1700" dirty="0">
                <a:latin typeface="Arial" panose="020B0604020202020204" pitchFamily="34" charset="0"/>
                <a:cs typeface="Arial" panose="020B0604020202020204" pitchFamily="34" charset="0"/>
              </a:rPr>
              <a:t>The type of events define all pairs of </a:t>
            </a:r>
            <a:r>
              <a:rPr lang="en-US" sz="1700" b="1" dirty="0">
                <a:solidFill>
                  <a:srgbClr val="00B050"/>
                </a:solidFill>
                <a:latin typeface="Arial" panose="020B0604020202020204" pitchFamily="34" charset="0"/>
                <a:cs typeface="Arial" panose="020B0604020202020204" pitchFamily="34" charset="0"/>
              </a:rPr>
              <a:t>orthologs</a:t>
            </a:r>
            <a:r>
              <a:rPr lang="en-US" sz="1700" dirty="0">
                <a:latin typeface="Arial" panose="020B0604020202020204" pitchFamily="34" charset="0"/>
                <a:cs typeface="Arial" panose="020B0604020202020204" pitchFamily="34" charset="0"/>
              </a:rPr>
              <a:t> and </a:t>
            </a:r>
            <a:r>
              <a:rPr lang="en-US" sz="1700" b="1" dirty="0">
                <a:solidFill>
                  <a:srgbClr val="7030A0"/>
                </a:solidFill>
                <a:latin typeface="Arial" panose="020B0604020202020204" pitchFamily="34" charset="0"/>
                <a:cs typeface="Arial" panose="020B0604020202020204" pitchFamily="34" charset="0"/>
              </a:rPr>
              <a:t>paralogs</a:t>
            </a:r>
            <a:r>
              <a:rPr lang="en-US" sz="1700" dirty="0">
                <a:latin typeface="Arial" panose="020B0604020202020204" pitchFamily="34" charset="0"/>
                <a:cs typeface="Arial" panose="020B0604020202020204" pitchFamily="34" charset="0"/>
              </a:rPr>
              <a:t> : </a:t>
            </a:r>
          </a:p>
          <a:p>
            <a:pPr marL="285750" indent="-285750">
              <a:buFont typeface="Arial" panose="020B0604020202020204" pitchFamily="34" charset="0"/>
              <a:buChar char="•"/>
            </a:pPr>
            <a:r>
              <a:rPr lang="en-US" sz="1700" dirty="0">
                <a:latin typeface="Arial" panose="020B0604020202020204" pitchFamily="34" charset="0"/>
                <a:cs typeface="Arial" panose="020B0604020202020204" pitchFamily="34" charset="0"/>
              </a:rPr>
              <a:t>The frog gene is orthologous to all other genes (they coalesce at </a:t>
            </a:r>
            <a:r>
              <a:rPr lang="en-US" sz="1700" i="1" dirty="0">
                <a:latin typeface="Arial" panose="020B0604020202020204" pitchFamily="34" charset="0"/>
                <a:cs typeface="Arial" panose="020B0604020202020204" pitchFamily="34" charset="0"/>
              </a:rPr>
              <a:t>S</a:t>
            </a:r>
            <a:r>
              <a:rPr lang="en-US" sz="1700" baseline="-25000" dirty="0">
                <a:latin typeface="Arial" panose="020B0604020202020204" pitchFamily="34" charset="0"/>
                <a:cs typeface="Arial" panose="020B0604020202020204" pitchFamily="34" charset="0"/>
              </a:rPr>
              <a:t>1</a:t>
            </a:r>
            <a:r>
              <a:rPr lang="en-US" sz="1700"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US" sz="1700" dirty="0">
                <a:latin typeface="Arial" panose="020B0604020202020204" pitchFamily="34" charset="0"/>
                <a:cs typeface="Arial" panose="020B0604020202020204" pitchFamily="34" charset="0"/>
              </a:rPr>
              <a:t>The red and blue genes are:</a:t>
            </a:r>
          </a:p>
          <a:p>
            <a:pPr marL="742950" lvl="1" indent="-285750">
              <a:buFont typeface="Arial" panose="020B0604020202020204" pitchFamily="34" charset="0"/>
              <a:buChar char="•"/>
            </a:pPr>
            <a:r>
              <a:rPr lang="en-US" sz="1700" dirty="0">
                <a:latin typeface="Arial" panose="020B0604020202020204" pitchFamily="34" charset="0"/>
                <a:cs typeface="Arial" panose="020B0604020202020204" pitchFamily="34" charset="0"/>
              </a:rPr>
              <a:t>orthologs between themselves (they coalesce at </a:t>
            </a:r>
            <a:r>
              <a:rPr lang="en-US" sz="1700" i="1" dirty="0">
                <a:latin typeface="Arial" panose="020B0604020202020204" pitchFamily="34" charset="0"/>
                <a:cs typeface="Arial" panose="020B0604020202020204" pitchFamily="34" charset="0"/>
              </a:rPr>
              <a:t>S</a:t>
            </a:r>
            <a:r>
              <a:rPr lang="en-US" sz="1700" baseline="-25000" dirty="0">
                <a:latin typeface="Arial" panose="020B0604020202020204" pitchFamily="34" charset="0"/>
                <a:cs typeface="Arial" panose="020B0604020202020204" pitchFamily="34" charset="0"/>
              </a:rPr>
              <a:t>2</a:t>
            </a:r>
            <a:r>
              <a:rPr lang="en-US" sz="1700" dirty="0">
                <a:latin typeface="Arial" panose="020B0604020202020204" pitchFamily="34" charset="0"/>
                <a:cs typeface="Arial" panose="020B0604020202020204" pitchFamily="34" charset="0"/>
              </a:rPr>
              <a:t>)</a:t>
            </a:r>
          </a:p>
          <a:p>
            <a:pPr marL="742950" lvl="1" indent="-285750">
              <a:buFont typeface="Arial" panose="020B0604020202020204" pitchFamily="34" charset="0"/>
              <a:buChar char="•"/>
            </a:pPr>
            <a:r>
              <a:rPr lang="en-US" sz="1700" dirty="0">
                <a:latin typeface="Arial" panose="020B0604020202020204" pitchFamily="34" charset="0"/>
                <a:cs typeface="Arial" panose="020B0604020202020204" pitchFamily="34" charset="0"/>
              </a:rPr>
              <a:t>but paralogs between each other (they coalesce at star).</a:t>
            </a:r>
          </a:p>
        </p:txBody>
      </p:sp>
      <p:pic>
        <p:nvPicPr>
          <p:cNvPr id="5" name="Picture 4">
            <a:extLst>
              <a:ext uri="{FF2B5EF4-FFF2-40B4-BE49-F238E27FC236}">
                <a16:creationId xmlns:a16="http://schemas.microsoft.com/office/drawing/2014/main" id="{D4EC94E3-13CA-000B-D523-F84A0D380D7C}"/>
              </a:ext>
            </a:extLst>
          </p:cNvPr>
          <p:cNvPicPr>
            <a:picLocks noChangeAspect="1"/>
          </p:cNvPicPr>
          <p:nvPr/>
        </p:nvPicPr>
        <p:blipFill rotWithShape="1">
          <a:blip r:embed="rId2"/>
          <a:srcRect l="8587" t="5070" r="6117" b="2648"/>
          <a:stretch/>
        </p:blipFill>
        <p:spPr>
          <a:xfrm>
            <a:off x="8143117" y="215774"/>
            <a:ext cx="965553" cy="1352634"/>
          </a:xfrm>
          <a:prstGeom prst="rect">
            <a:avLst/>
          </a:prstGeom>
        </p:spPr>
      </p:pic>
      <p:pic>
        <p:nvPicPr>
          <p:cNvPr id="8" name="Picture 2" descr="figure 1">
            <a:extLst>
              <a:ext uri="{FF2B5EF4-FFF2-40B4-BE49-F238E27FC236}">
                <a16:creationId xmlns:a16="http://schemas.microsoft.com/office/drawing/2014/main" id="{945DEB78-BF4E-49FA-9612-D797CB977BE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427" r="43965" b="-1"/>
          <a:stretch/>
        </p:blipFill>
        <p:spPr bwMode="auto">
          <a:xfrm>
            <a:off x="250014" y="993117"/>
            <a:ext cx="4036530" cy="294495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figure 1">
            <a:extLst>
              <a:ext uri="{FF2B5EF4-FFF2-40B4-BE49-F238E27FC236}">
                <a16:creationId xmlns:a16="http://schemas.microsoft.com/office/drawing/2014/main" id="{813567EC-438C-1F04-63D4-9158FDACAAF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268" t="10756" r="-4286" b="4014"/>
          <a:stretch/>
        </p:blipFill>
        <p:spPr bwMode="auto">
          <a:xfrm>
            <a:off x="4725625" y="817512"/>
            <a:ext cx="3603099" cy="32356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B24844D-4AE4-B963-0D7D-64CD3104EBFE}"/>
              </a:ext>
            </a:extLst>
          </p:cNvPr>
          <p:cNvSpPr txBox="1"/>
          <p:nvPr/>
        </p:nvSpPr>
        <p:spPr>
          <a:xfrm>
            <a:off x="4822009" y="386246"/>
            <a:ext cx="4170699" cy="6001643"/>
          </a:xfrm>
          <a:prstGeom prst="rect">
            <a:avLst/>
          </a:prstGeom>
          <a:noFill/>
        </p:spPr>
        <p:txBody>
          <a:bodyPr wrap="square">
            <a:spAutoFit/>
          </a:bodyPr>
          <a:lstStyle/>
          <a:p>
            <a:r>
              <a:rPr lang="en-US" sz="1600" b="1" dirty="0" err="1">
                <a:latin typeface="Arial" panose="020B0604020202020204" pitchFamily="34" charset="0"/>
                <a:cs typeface="Arial" panose="020B0604020202020204" pitchFamily="34" charset="0"/>
              </a:rPr>
              <a:t>Orthology</a:t>
            </a:r>
            <a:r>
              <a:rPr lang="en-US" sz="1600" b="1" dirty="0">
                <a:latin typeface="Arial" panose="020B0604020202020204" pitchFamily="34" charset="0"/>
                <a:cs typeface="Arial" panose="020B0604020202020204" pitchFamily="34" charset="0"/>
              </a:rPr>
              <a:t> graph</a:t>
            </a: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Genes are vertices</a:t>
            </a:r>
          </a:p>
          <a:p>
            <a:r>
              <a:rPr lang="en-US" sz="1600" dirty="0" err="1">
                <a:latin typeface="Arial" panose="020B0604020202020204" pitchFamily="34" charset="0"/>
                <a:cs typeface="Arial" panose="020B0604020202020204" pitchFamily="34" charset="0"/>
              </a:rPr>
              <a:t>Orthology</a:t>
            </a:r>
            <a:r>
              <a:rPr lang="en-US" sz="1600" dirty="0">
                <a:latin typeface="Arial" panose="020B0604020202020204" pitchFamily="34" charset="0"/>
                <a:cs typeface="Arial" panose="020B0604020202020204" pitchFamily="34" charset="0"/>
              </a:rPr>
              <a:t> relationships are edges</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The frog gene forms </a:t>
            </a:r>
            <a:r>
              <a:rPr lang="en-US" sz="1600" i="1" dirty="0">
                <a:latin typeface="Arial" panose="020B0604020202020204" pitchFamily="34" charset="0"/>
                <a:cs typeface="Arial" panose="020B0604020202020204" pitchFamily="34" charset="0"/>
              </a:rPr>
              <a:t>one-to-many</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orthology</a:t>
            </a:r>
            <a:r>
              <a:rPr lang="en-US" sz="1600" dirty="0">
                <a:latin typeface="Arial" panose="020B0604020202020204" pitchFamily="34" charset="0"/>
                <a:cs typeface="Arial" panose="020B0604020202020204" pitchFamily="34" charset="0"/>
              </a:rPr>
              <a:t> with both the human and dog genes, because it is orthologous to more than one sequence in each of these organisms</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Orthologous generally have similar function, paralogous may diverge</a:t>
            </a:r>
          </a:p>
        </p:txBody>
      </p:sp>
      <p:sp>
        <p:nvSpPr>
          <p:cNvPr id="10" name="Moon 9">
            <a:extLst>
              <a:ext uri="{FF2B5EF4-FFF2-40B4-BE49-F238E27FC236}">
                <a16:creationId xmlns:a16="http://schemas.microsoft.com/office/drawing/2014/main" id="{B582D137-6F71-C393-4580-B85EBC2CAFE6}"/>
              </a:ext>
            </a:extLst>
          </p:cNvPr>
          <p:cNvSpPr/>
          <p:nvPr/>
        </p:nvSpPr>
        <p:spPr>
          <a:xfrm rot="16200000">
            <a:off x="2036947" y="3481376"/>
            <a:ext cx="158115" cy="1296923"/>
          </a:xfrm>
          <a:prstGeom prst="moon">
            <a:avLst>
              <a:gd name="adj" fmla="val 30851"/>
            </a:avLst>
          </a:prstGeom>
          <a:solidFill>
            <a:srgbClr val="7030A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Moon 10">
            <a:extLst>
              <a:ext uri="{FF2B5EF4-FFF2-40B4-BE49-F238E27FC236}">
                <a16:creationId xmlns:a16="http://schemas.microsoft.com/office/drawing/2014/main" id="{26D2470E-5238-9261-7633-91AEF3E3A14C}"/>
              </a:ext>
            </a:extLst>
          </p:cNvPr>
          <p:cNvSpPr/>
          <p:nvPr/>
        </p:nvSpPr>
        <p:spPr>
          <a:xfrm rot="16200000">
            <a:off x="1340294" y="3449734"/>
            <a:ext cx="158115" cy="1296923"/>
          </a:xfrm>
          <a:prstGeom prst="moon">
            <a:avLst>
              <a:gd name="adj" fmla="val 30851"/>
            </a:avLst>
          </a:prstGeom>
          <a:solidFill>
            <a:srgbClr val="7030A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7072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3">
            <a:extLst>
              <a:ext uri="{FF2B5EF4-FFF2-40B4-BE49-F238E27FC236}">
                <a16:creationId xmlns:a16="http://schemas.microsoft.com/office/drawing/2014/main" id="{96310B69-0BE9-D346-B7CD-0164A63FA6BD}"/>
              </a:ext>
            </a:extLst>
          </p:cNvPr>
          <p:cNvGrpSpPr>
            <a:grpSpLocks/>
          </p:cNvGrpSpPr>
          <p:nvPr/>
        </p:nvGrpSpPr>
        <p:grpSpPr bwMode="auto">
          <a:xfrm>
            <a:off x="0" y="0"/>
            <a:ext cx="9144000" cy="6858000"/>
            <a:chOff x="0" y="0"/>
            <a:chExt cx="5760" cy="4320"/>
          </a:xfrm>
        </p:grpSpPr>
        <p:grpSp>
          <p:nvGrpSpPr>
            <p:cNvPr id="19462" name="Group 4">
              <a:extLst>
                <a:ext uri="{FF2B5EF4-FFF2-40B4-BE49-F238E27FC236}">
                  <a16:creationId xmlns:a16="http://schemas.microsoft.com/office/drawing/2014/main" id="{732A679E-2CD9-5C45-A66E-F3F8E6E8CD8D}"/>
                </a:ext>
              </a:extLst>
            </p:cNvPr>
            <p:cNvGrpSpPr>
              <a:grpSpLocks/>
            </p:cNvGrpSpPr>
            <p:nvPr/>
          </p:nvGrpSpPr>
          <p:grpSpPr bwMode="auto">
            <a:xfrm>
              <a:off x="0" y="0"/>
              <a:ext cx="5760" cy="96"/>
              <a:chOff x="48" y="336"/>
              <a:chExt cx="6192" cy="48"/>
            </a:xfrm>
          </p:grpSpPr>
          <p:sp>
            <p:nvSpPr>
              <p:cNvPr id="19474" name="Rectangle 5">
                <a:extLst>
                  <a:ext uri="{FF2B5EF4-FFF2-40B4-BE49-F238E27FC236}">
                    <a16:creationId xmlns:a16="http://schemas.microsoft.com/office/drawing/2014/main" id="{208AEB3A-F99E-5842-924B-2494FE96331A}"/>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75" name="Rectangle 6">
                <a:extLst>
                  <a:ext uri="{FF2B5EF4-FFF2-40B4-BE49-F238E27FC236}">
                    <a16:creationId xmlns:a16="http://schemas.microsoft.com/office/drawing/2014/main" id="{AC66C4B6-4971-3340-949D-DFF286A2B334}"/>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76" name="Rectangle 7">
                <a:extLst>
                  <a:ext uri="{FF2B5EF4-FFF2-40B4-BE49-F238E27FC236}">
                    <a16:creationId xmlns:a16="http://schemas.microsoft.com/office/drawing/2014/main" id="{1F4DA54B-72DC-1D49-8ADD-357D17ECD2D9}"/>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77" name="Rectangle 8">
                <a:extLst>
                  <a:ext uri="{FF2B5EF4-FFF2-40B4-BE49-F238E27FC236}">
                    <a16:creationId xmlns:a16="http://schemas.microsoft.com/office/drawing/2014/main" id="{42A27243-B6A2-064E-A467-44A4C90FF631}"/>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78" name="Rectangle 9">
                <a:extLst>
                  <a:ext uri="{FF2B5EF4-FFF2-40B4-BE49-F238E27FC236}">
                    <a16:creationId xmlns:a16="http://schemas.microsoft.com/office/drawing/2014/main" id="{720C362C-4AC5-574A-8FB8-5F8C37A76110}"/>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79" name="Rectangle 10">
                <a:extLst>
                  <a:ext uri="{FF2B5EF4-FFF2-40B4-BE49-F238E27FC236}">
                    <a16:creationId xmlns:a16="http://schemas.microsoft.com/office/drawing/2014/main" id="{39078DF9-AD94-1344-921A-4E41FAF84322}"/>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80" name="Rectangle 11">
                <a:extLst>
                  <a:ext uri="{FF2B5EF4-FFF2-40B4-BE49-F238E27FC236}">
                    <a16:creationId xmlns:a16="http://schemas.microsoft.com/office/drawing/2014/main" id="{0E3A0C2E-69A2-B842-A063-97209B131A2B}"/>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81" name="Rectangle 12">
                <a:extLst>
                  <a:ext uri="{FF2B5EF4-FFF2-40B4-BE49-F238E27FC236}">
                    <a16:creationId xmlns:a16="http://schemas.microsoft.com/office/drawing/2014/main" id="{5E5F6834-35EF-DB41-B53A-9A1FB124A4B5}"/>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82" name="Rectangle 13">
                <a:extLst>
                  <a:ext uri="{FF2B5EF4-FFF2-40B4-BE49-F238E27FC236}">
                    <a16:creationId xmlns:a16="http://schemas.microsoft.com/office/drawing/2014/main" id="{26F1FE7D-D53A-4B4B-A855-B409077CC771}"/>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83" name="Rectangle 14">
                <a:extLst>
                  <a:ext uri="{FF2B5EF4-FFF2-40B4-BE49-F238E27FC236}">
                    <a16:creationId xmlns:a16="http://schemas.microsoft.com/office/drawing/2014/main" id="{4D394363-987F-8B4D-B62A-FA20B7EE8C50}"/>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nvGrpSpPr>
            <p:cNvPr id="19463" name="Group 15">
              <a:extLst>
                <a:ext uri="{FF2B5EF4-FFF2-40B4-BE49-F238E27FC236}">
                  <a16:creationId xmlns:a16="http://schemas.microsoft.com/office/drawing/2014/main" id="{13851CB1-895F-894D-A65F-ABE7E50AA9C2}"/>
                </a:ext>
              </a:extLst>
            </p:cNvPr>
            <p:cNvGrpSpPr>
              <a:grpSpLocks/>
            </p:cNvGrpSpPr>
            <p:nvPr/>
          </p:nvGrpSpPr>
          <p:grpSpPr bwMode="auto">
            <a:xfrm>
              <a:off x="0" y="4224"/>
              <a:ext cx="5760" cy="96"/>
              <a:chOff x="48" y="336"/>
              <a:chExt cx="6192" cy="48"/>
            </a:xfrm>
          </p:grpSpPr>
          <p:sp>
            <p:nvSpPr>
              <p:cNvPr id="19464" name="Rectangle 16">
                <a:extLst>
                  <a:ext uri="{FF2B5EF4-FFF2-40B4-BE49-F238E27FC236}">
                    <a16:creationId xmlns:a16="http://schemas.microsoft.com/office/drawing/2014/main" id="{96252A15-C395-6741-A275-217FB5AF8A19}"/>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65" name="Rectangle 17">
                <a:extLst>
                  <a:ext uri="{FF2B5EF4-FFF2-40B4-BE49-F238E27FC236}">
                    <a16:creationId xmlns:a16="http://schemas.microsoft.com/office/drawing/2014/main" id="{893370DD-72AE-9749-BDB5-32759F55BEB6}"/>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66" name="Rectangle 18">
                <a:extLst>
                  <a:ext uri="{FF2B5EF4-FFF2-40B4-BE49-F238E27FC236}">
                    <a16:creationId xmlns:a16="http://schemas.microsoft.com/office/drawing/2014/main" id="{BA992764-694B-174A-A561-B8180746EF27}"/>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67" name="Rectangle 19">
                <a:extLst>
                  <a:ext uri="{FF2B5EF4-FFF2-40B4-BE49-F238E27FC236}">
                    <a16:creationId xmlns:a16="http://schemas.microsoft.com/office/drawing/2014/main" id="{5E40F61A-3C42-5649-B261-7BFE88B67B7F}"/>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68" name="Rectangle 20">
                <a:extLst>
                  <a:ext uri="{FF2B5EF4-FFF2-40B4-BE49-F238E27FC236}">
                    <a16:creationId xmlns:a16="http://schemas.microsoft.com/office/drawing/2014/main" id="{02815A72-3500-CD48-86F9-919E2EF36E05}"/>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69" name="Rectangle 21">
                <a:extLst>
                  <a:ext uri="{FF2B5EF4-FFF2-40B4-BE49-F238E27FC236}">
                    <a16:creationId xmlns:a16="http://schemas.microsoft.com/office/drawing/2014/main" id="{9AAB64E4-3A13-3B4A-B0BC-AC956312D87C}"/>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70" name="Rectangle 22">
                <a:extLst>
                  <a:ext uri="{FF2B5EF4-FFF2-40B4-BE49-F238E27FC236}">
                    <a16:creationId xmlns:a16="http://schemas.microsoft.com/office/drawing/2014/main" id="{3EEB3F7E-3209-A646-AC4E-4FD032D61579}"/>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71" name="Rectangle 23">
                <a:extLst>
                  <a:ext uri="{FF2B5EF4-FFF2-40B4-BE49-F238E27FC236}">
                    <a16:creationId xmlns:a16="http://schemas.microsoft.com/office/drawing/2014/main" id="{5A297168-DB2D-D142-B0BF-E857B935DBD3}"/>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72" name="Rectangle 24">
                <a:extLst>
                  <a:ext uri="{FF2B5EF4-FFF2-40B4-BE49-F238E27FC236}">
                    <a16:creationId xmlns:a16="http://schemas.microsoft.com/office/drawing/2014/main" id="{0AE57BFD-BEBA-634D-9D66-85E1149348FF}"/>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73" name="Rectangle 25">
                <a:extLst>
                  <a:ext uri="{FF2B5EF4-FFF2-40B4-BE49-F238E27FC236}">
                    <a16:creationId xmlns:a16="http://schemas.microsoft.com/office/drawing/2014/main" id="{5DBA1FE7-E883-EA47-A147-1460B4174070}"/>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sp>
        <p:nvSpPr>
          <p:cNvPr id="3" name="TextBox 2">
            <a:extLst>
              <a:ext uri="{FF2B5EF4-FFF2-40B4-BE49-F238E27FC236}">
                <a16:creationId xmlns:a16="http://schemas.microsoft.com/office/drawing/2014/main" id="{5931CA2E-BEF0-E078-F32B-25D4B8628838}"/>
              </a:ext>
            </a:extLst>
          </p:cNvPr>
          <p:cNvSpPr txBox="1"/>
          <p:nvPr/>
        </p:nvSpPr>
        <p:spPr>
          <a:xfrm>
            <a:off x="35331" y="175605"/>
            <a:ext cx="4572112" cy="4585871"/>
          </a:xfrm>
          <a:prstGeom prst="rect">
            <a:avLst/>
          </a:prstGeom>
          <a:noFill/>
        </p:spPr>
        <p:txBody>
          <a:bodyPr wrap="square">
            <a:spAutoFit/>
          </a:bodyPr>
          <a:lstStyle/>
          <a:p>
            <a:pPr algn="ctr"/>
            <a:r>
              <a:rPr lang="en-US" sz="1700" b="1" dirty="0">
                <a:latin typeface="Arial" panose="020B0604020202020204" pitchFamily="34" charset="0"/>
                <a:cs typeface="Arial" panose="020B0604020202020204" pitchFamily="34" charset="0"/>
              </a:rPr>
              <a:t>Evolutionary scenario of a gene family with two speciation events (</a:t>
            </a:r>
            <a:r>
              <a:rPr lang="en-US" sz="1700" b="1" i="1" dirty="0">
                <a:latin typeface="Arial" panose="020B0604020202020204" pitchFamily="34" charset="0"/>
                <a:cs typeface="Arial" panose="020B0604020202020204" pitchFamily="34" charset="0"/>
              </a:rPr>
              <a:t>S</a:t>
            </a:r>
            <a:r>
              <a:rPr lang="en-US" sz="1700" b="1" baseline="-25000" dirty="0">
                <a:latin typeface="Arial" panose="020B0604020202020204" pitchFamily="34" charset="0"/>
                <a:cs typeface="Arial" panose="020B0604020202020204" pitchFamily="34" charset="0"/>
              </a:rPr>
              <a:t>1</a:t>
            </a:r>
            <a:r>
              <a:rPr lang="en-US" sz="1700" b="1" dirty="0">
                <a:latin typeface="Arial" panose="020B0604020202020204" pitchFamily="34" charset="0"/>
                <a:cs typeface="Arial" panose="020B0604020202020204" pitchFamily="34" charset="0"/>
              </a:rPr>
              <a:t> and </a:t>
            </a:r>
            <a:r>
              <a:rPr lang="en-US" sz="1700" b="1" i="1" dirty="0">
                <a:latin typeface="Arial" panose="020B0604020202020204" pitchFamily="34" charset="0"/>
                <a:cs typeface="Arial" panose="020B0604020202020204" pitchFamily="34" charset="0"/>
              </a:rPr>
              <a:t>S</a:t>
            </a:r>
            <a:r>
              <a:rPr lang="en-US" sz="1700" b="1" baseline="-25000" dirty="0">
                <a:latin typeface="Arial" panose="020B0604020202020204" pitchFamily="34" charset="0"/>
                <a:cs typeface="Arial" panose="020B0604020202020204" pitchFamily="34" charset="0"/>
              </a:rPr>
              <a:t>2</a:t>
            </a:r>
            <a:r>
              <a:rPr lang="en-US" sz="1700" b="1" dirty="0">
                <a:latin typeface="Arial" panose="020B0604020202020204" pitchFamily="34" charset="0"/>
                <a:cs typeface="Arial" panose="020B0604020202020204" pitchFamily="34" charset="0"/>
              </a:rPr>
              <a:t>) and one gene duplication event (star) </a:t>
            </a:r>
          </a:p>
          <a:p>
            <a:endParaRPr lang="en-US" sz="1700" b="1" dirty="0">
              <a:latin typeface="Arial" panose="020B0604020202020204" pitchFamily="34" charset="0"/>
              <a:cs typeface="Arial" panose="020B0604020202020204" pitchFamily="34" charset="0"/>
            </a:endParaRPr>
          </a:p>
          <a:p>
            <a:endParaRPr lang="en-US" sz="1700" b="1" dirty="0">
              <a:latin typeface="Arial" panose="020B0604020202020204" pitchFamily="34" charset="0"/>
              <a:cs typeface="Arial" panose="020B0604020202020204" pitchFamily="34" charset="0"/>
            </a:endParaRPr>
          </a:p>
          <a:p>
            <a:endParaRPr lang="en-US" sz="1700" b="1" dirty="0">
              <a:latin typeface="Arial" panose="020B0604020202020204" pitchFamily="34" charset="0"/>
              <a:cs typeface="Arial" panose="020B0604020202020204" pitchFamily="34" charset="0"/>
            </a:endParaRPr>
          </a:p>
          <a:p>
            <a:endParaRPr lang="en-US" sz="1700" b="1" dirty="0">
              <a:latin typeface="Arial" panose="020B0604020202020204" pitchFamily="34" charset="0"/>
              <a:cs typeface="Arial" panose="020B0604020202020204" pitchFamily="34" charset="0"/>
            </a:endParaRPr>
          </a:p>
          <a:p>
            <a:endParaRPr lang="en-US" sz="1700" b="1" dirty="0">
              <a:latin typeface="Arial" panose="020B0604020202020204" pitchFamily="34" charset="0"/>
              <a:cs typeface="Arial" panose="020B0604020202020204" pitchFamily="34" charset="0"/>
            </a:endParaRPr>
          </a:p>
          <a:p>
            <a:endParaRPr lang="en-US" sz="1700" b="1" dirty="0">
              <a:latin typeface="Arial" panose="020B0604020202020204" pitchFamily="34" charset="0"/>
              <a:cs typeface="Arial" panose="020B0604020202020204" pitchFamily="34" charset="0"/>
            </a:endParaRPr>
          </a:p>
          <a:p>
            <a:endParaRPr lang="en-US" sz="1700" b="1" dirty="0">
              <a:latin typeface="Arial" panose="020B0604020202020204" pitchFamily="34" charset="0"/>
              <a:cs typeface="Arial" panose="020B0604020202020204" pitchFamily="34" charset="0"/>
            </a:endParaRPr>
          </a:p>
          <a:p>
            <a:endParaRPr lang="en-US" sz="1700" b="1" dirty="0">
              <a:latin typeface="Arial" panose="020B0604020202020204" pitchFamily="34" charset="0"/>
              <a:cs typeface="Arial" panose="020B0604020202020204" pitchFamily="34" charset="0"/>
            </a:endParaRPr>
          </a:p>
          <a:p>
            <a:endParaRPr lang="en-US" sz="1700" b="1" dirty="0">
              <a:latin typeface="Arial" panose="020B0604020202020204" pitchFamily="34" charset="0"/>
              <a:cs typeface="Arial" panose="020B0604020202020204" pitchFamily="34" charset="0"/>
            </a:endParaRPr>
          </a:p>
          <a:p>
            <a:endParaRPr lang="en-US" sz="1700" b="1" dirty="0">
              <a:latin typeface="Arial" panose="020B0604020202020204" pitchFamily="34" charset="0"/>
              <a:cs typeface="Arial" panose="020B0604020202020204" pitchFamily="34" charset="0"/>
            </a:endParaRPr>
          </a:p>
          <a:p>
            <a:endParaRPr lang="en-US" sz="1700" b="1" dirty="0">
              <a:latin typeface="Arial" panose="020B0604020202020204" pitchFamily="34" charset="0"/>
              <a:cs typeface="Arial" panose="020B0604020202020204" pitchFamily="34" charset="0"/>
            </a:endParaRPr>
          </a:p>
          <a:p>
            <a:endParaRPr lang="en-US" sz="1700" b="1" dirty="0">
              <a:latin typeface="Arial" panose="020B0604020202020204" pitchFamily="34" charset="0"/>
              <a:cs typeface="Arial" panose="020B0604020202020204" pitchFamily="34" charset="0"/>
            </a:endParaRPr>
          </a:p>
          <a:p>
            <a:endParaRPr lang="en-US" sz="17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Gene loss makes things more complex</a:t>
            </a:r>
          </a:p>
        </p:txBody>
      </p:sp>
      <p:pic>
        <p:nvPicPr>
          <p:cNvPr id="8" name="Picture 2" descr="figure 1">
            <a:extLst>
              <a:ext uri="{FF2B5EF4-FFF2-40B4-BE49-F238E27FC236}">
                <a16:creationId xmlns:a16="http://schemas.microsoft.com/office/drawing/2014/main" id="{945DEB78-BF4E-49FA-9612-D797CB977BE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427" r="43965" b="-1"/>
          <a:stretch/>
        </p:blipFill>
        <p:spPr bwMode="auto">
          <a:xfrm>
            <a:off x="250014" y="999173"/>
            <a:ext cx="4036530" cy="294495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figure 1">
            <a:extLst>
              <a:ext uri="{FF2B5EF4-FFF2-40B4-BE49-F238E27FC236}">
                <a16:creationId xmlns:a16="http://schemas.microsoft.com/office/drawing/2014/main" id="{813567EC-438C-1F04-63D4-9158FDACAAF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4268" t="10756" r="-4286" b="4014"/>
          <a:stretch/>
        </p:blipFill>
        <p:spPr bwMode="auto">
          <a:xfrm>
            <a:off x="4725625" y="817512"/>
            <a:ext cx="3603099" cy="32356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B24844D-4AE4-B963-0D7D-64CD3104EBFE}"/>
              </a:ext>
            </a:extLst>
          </p:cNvPr>
          <p:cNvSpPr txBox="1"/>
          <p:nvPr/>
        </p:nvSpPr>
        <p:spPr>
          <a:xfrm>
            <a:off x="4822009" y="392302"/>
            <a:ext cx="4170699" cy="3539430"/>
          </a:xfrm>
          <a:prstGeom prst="rect">
            <a:avLst/>
          </a:prstGeom>
          <a:noFill/>
        </p:spPr>
        <p:txBody>
          <a:bodyPr wrap="square">
            <a:spAutoFit/>
          </a:bodyPr>
          <a:lstStyle/>
          <a:p>
            <a:r>
              <a:rPr lang="en-US" sz="1600" b="1" dirty="0" err="1">
                <a:latin typeface="Arial" panose="020B0604020202020204" pitchFamily="34" charset="0"/>
                <a:cs typeface="Arial" panose="020B0604020202020204" pitchFamily="34" charset="0"/>
              </a:rPr>
              <a:t>Orthology</a:t>
            </a:r>
            <a:r>
              <a:rPr lang="en-US" sz="1600" b="1" dirty="0">
                <a:latin typeface="Arial" panose="020B0604020202020204" pitchFamily="34" charset="0"/>
                <a:cs typeface="Arial" panose="020B0604020202020204" pitchFamily="34" charset="0"/>
              </a:rPr>
              <a:t> graph</a:t>
            </a: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sp>
        <p:nvSpPr>
          <p:cNvPr id="2" name="Cross 1">
            <a:extLst>
              <a:ext uri="{FF2B5EF4-FFF2-40B4-BE49-F238E27FC236}">
                <a16:creationId xmlns:a16="http://schemas.microsoft.com/office/drawing/2014/main" id="{A4E76A8E-F908-35DA-C947-BE6AF98FA11C}"/>
              </a:ext>
            </a:extLst>
          </p:cNvPr>
          <p:cNvSpPr/>
          <p:nvPr/>
        </p:nvSpPr>
        <p:spPr>
          <a:xfrm rot="18692512">
            <a:off x="1873727" y="3432972"/>
            <a:ext cx="526839" cy="508673"/>
          </a:xfrm>
          <a:prstGeom prst="plus">
            <a:avLst>
              <a:gd name="adj" fmla="val 4269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Cross 3">
            <a:extLst>
              <a:ext uri="{FF2B5EF4-FFF2-40B4-BE49-F238E27FC236}">
                <a16:creationId xmlns:a16="http://schemas.microsoft.com/office/drawing/2014/main" id="{229B2CC8-2DA0-5E10-2279-87F5349198E1}"/>
              </a:ext>
            </a:extLst>
          </p:cNvPr>
          <p:cNvSpPr/>
          <p:nvPr/>
        </p:nvSpPr>
        <p:spPr>
          <a:xfrm rot="18692512">
            <a:off x="6858520" y="1224296"/>
            <a:ext cx="526839" cy="508673"/>
          </a:xfrm>
          <a:prstGeom prst="plus">
            <a:avLst>
              <a:gd name="adj" fmla="val 4269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6717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3">
            <a:extLst>
              <a:ext uri="{FF2B5EF4-FFF2-40B4-BE49-F238E27FC236}">
                <a16:creationId xmlns:a16="http://schemas.microsoft.com/office/drawing/2014/main" id="{96310B69-0BE9-D346-B7CD-0164A63FA6BD}"/>
              </a:ext>
            </a:extLst>
          </p:cNvPr>
          <p:cNvGrpSpPr>
            <a:grpSpLocks/>
          </p:cNvGrpSpPr>
          <p:nvPr/>
        </p:nvGrpSpPr>
        <p:grpSpPr bwMode="auto">
          <a:xfrm>
            <a:off x="0" y="0"/>
            <a:ext cx="9144000" cy="6858000"/>
            <a:chOff x="0" y="0"/>
            <a:chExt cx="5760" cy="4320"/>
          </a:xfrm>
        </p:grpSpPr>
        <p:grpSp>
          <p:nvGrpSpPr>
            <p:cNvPr id="19462" name="Group 4">
              <a:extLst>
                <a:ext uri="{FF2B5EF4-FFF2-40B4-BE49-F238E27FC236}">
                  <a16:creationId xmlns:a16="http://schemas.microsoft.com/office/drawing/2014/main" id="{732A679E-2CD9-5C45-A66E-F3F8E6E8CD8D}"/>
                </a:ext>
              </a:extLst>
            </p:cNvPr>
            <p:cNvGrpSpPr>
              <a:grpSpLocks/>
            </p:cNvGrpSpPr>
            <p:nvPr/>
          </p:nvGrpSpPr>
          <p:grpSpPr bwMode="auto">
            <a:xfrm>
              <a:off x="0" y="0"/>
              <a:ext cx="5760" cy="96"/>
              <a:chOff x="48" y="336"/>
              <a:chExt cx="6192" cy="48"/>
            </a:xfrm>
          </p:grpSpPr>
          <p:sp>
            <p:nvSpPr>
              <p:cNvPr id="19474" name="Rectangle 5">
                <a:extLst>
                  <a:ext uri="{FF2B5EF4-FFF2-40B4-BE49-F238E27FC236}">
                    <a16:creationId xmlns:a16="http://schemas.microsoft.com/office/drawing/2014/main" id="{208AEB3A-F99E-5842-924B-2494FE96331A}"/>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75" name="Rectangle 6">
                <a:extLst>
                  <a:ext uri="{FF2B5EF4-FFF2-40B4-BE49-F238E27FC236}">
                    <a16:creationId xmlns:a16="http://schemas.microsoft.com/office/drawing/2014/main" id="{AC66C4B6-4971-3340-949D-DFF286A2B334}"/>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76" name="Rectangle 7">
                <a:extLst>
                  <a:ext uri="{FF2B5EF4-FFF2-40B4-BE49-F238E27FC236}">
                    <a16:creationId xmlns:a16="http://schemas.microsoft.com/office/drawing/2014/main" id="{1F4DA54B-72DC-1D49-8ADD-357D17ECD2D9}"/>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77" name="Rectangle 8">
                <a:extLst>
                  <a:ext uri="{FF2B5EF4-FFF2-40B4-BE49-F238E27FC236}">
                    <a16:creationId xmlns:a16="http://schemas.microsoft.com/office/drawing/2014/main" id="{42A27243-B6A2-064E-A467-44A4C90FF631}"/>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78" name="Rectangle 9">
                <a:extLst>
                  <a:ext uri="{FF2B5EF4-FFF2-40B4-BE49-F238E27FC236}">
                    <a16:creationId xmlns:a16="http://schemas.microsoft.com/office/drawing/2014/main" id="{720C362C-4AC5-574A-8FB8-5F8C37A76110}"/>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79" name="Rectangle 10">
                <a:extLst>
                  <a:ext uri="{FF2B5EF4-FFF2-40B4-BE49-F238E27FC236}">
                    <a16:creationId xmlns:a16="http://schemas.microsoft.com/office/drawing/2014/main" id="{39078DF9-AD94-1344-921A-4E41FAF84322}"/>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80" name="Rectangle 11">
                <a:extLst>
                  <a:ext uri="{FF2B5EF4-FFF2-40B4-BE49-F238E27FC236}">
                    <a16:creationId xmlns:a16="http://schemas.microsoft.com/office/drawing/2014/main" id="{0E3A0C2E-69A2-B842-A063-97209B131A2B}"/>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81" name="Rectangle 12">
                <a:extLst>
                  <a:ext uri="{FF2B5EF4-FFF2-40B4-BE49-F238E27FC236}">
                    <a16:creationId xmlns:a16="http://schemas.microsoft.com/office/drawing/2014/main" id="{5E5F6834-35EF-DB41-B53A-9A1FB124A4B5}"/>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82" name="Rectangle 13">
                <a:extLst>
                  <a:ext uri="{FF2B5EF4-FFF2-40B4-BE49-F238E27FC236}">
                    <a16:creationId xmlns:a16="http://schemas.microsoft.com/office/drawing/2014/main" id="{26F1FE7D-D53A-4B4B-A855-B409077CC771}"/>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83" name="Rectangle 14">
                <a:extLst>
                  <a:ext uri="{FF2B5EF4-FFF2-40B4-BE49-F238E27FC236}">
                    <a16:creationId xmlns:a16="http://schemas.microsoft.com/office/drawing/2014/main" id="{4D394363-987F-8B4D-B62A-FA20B7EE8C50}"/>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nvGrpSpPr>
            <p:cNvPr id="19463" name="Group 15">
              <a:extLst>
                <a:ext uri="{FF2B5EF4-FFF2-40B4-BE49-F238E27FC236}">
                  <a16:creationId xmlns:a16="http://schemas.microsoft.com/office/drawing/2014/main" id="{13851CB1-895F-894D-A65F-ABE7E50AA9C2}"/>
                </a:ext>
              </a:extLst>
            </p:cNvPr>
            <p:cNvGrpSpPr>
              <a:grpSpLocks/>
            </p:cNvGrpSpPr>
            <p:nvPr/>
          </p:nvGrpSpPr>
          <p:grpSpPr bwMode="auto">
            <a:xfrm>
              <a:off x="0" y="4224"/>
              <a:ext cx="5760" cy="96"/>
              <a:chOff x="48" y="336"/>
              <a:chExt cx="6192" cy="48"/>
            </a:xfrm>
          </p:grpSpPr>
          <p:sp>
            <p:nvSpPr>
              <p:cNvPr id="19464" name="Rectangle 16">
                <a:extLst>
                  <a:ext uri="{FF2B5EF4-FFF2-40B4-BE49-F238E27FC236}">
                    <a16:creationId xmlns:a16="http://schemas.microsoft.com/office/drawing/2014/main" id="{96252A15-C395-6741-A275-217FB5AF8A19}"/>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65" name="Rectangle 17">
                <a:extLst>
                  <a:ext uri="{FF2B5EF4-FFF2-40B4-BE49-F238E27FC236}">
                    <a16:creationId xmlns:a16="http://schemas.microsoft.com/office/drawing/2014/main" id="{893370DD-72AE-9749-BDB5-32759F55BEB6}"/>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66" name="Rectangle 18">
                <a:extLst>
                  <a:ext uri="{FF2B5EF4-FFF2-40B4-BE49-F238E27FC236}">
                    <a16:creationId xmlns:a16="http://schemas.microsoft.com/office/drawing/2014/main" id="{BA992764-694B-174A-A561-B8180746EF27}"/>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67" name="Rectangle 19">
                <a:extLst>
                  <a:ext uri="{FF2B5EF4-FFF2-40B4-BE49-F238E27FC236}">
                    <a16:creationId xmlns:a16="http://schemas.microsoft.com/office/drawing/2014/main" id="{5E40F61A-3C42-5649-B261-7BFE88B67B7F}"/>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68" name="Rectangle 20">
                <a:extLst>
                  <a:ext uri="{FF2B5EF4-FFF2-40B4-BE49-F238E27FC236}">
                    <a16:creationId xmlns:a16="http://schemas.microsoft.com/office/drawing/2014/main" id="{02815A72-3500-CD48-86F9-919E2EF36E05}"/>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69" name="Rectangle 21">
                <a:extLst>
                  <a:ext uri="{FF2B5EF4-FFF2-40B4-BE49-F238E27FC236}">
                    <a16:creationId xmlns:a16="http://schemas.microsoft.com/office/drawing/2014/main" id="{9AAB64E4-3A13-3B4A-B0BC-AC956312D87C}"/>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70" name="Rectangle 22">
                <a:extLst>
                  <a:ext uri="{FF2B5EF4-FFF2-40B4-BE49-F238E27FC236}">
                    <a16:creationId xmlns:a16="http://schemas.microsoft.com/office/drawing/2014/main" id="{3EEB3F7E-3209-A646-AC4E-4FD032D61579}"/>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71" name="Rectangle 23">
                <a:extLst>
                  <a:ext uri="{FF2B5EF4-FFF2-40B4-BE49-F238E27FC236}">
                    <a16:creationId xmlns:a16="http://schemas.microsoft.com/office/drawing/2014/main" id="{5A297168-DB2D-D142-B0BF-E857B935DBD3}"/>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72" name="Rectangle 24">
                <a:extLst>
                  <a:ext uri="{FF2B5EF4-FFF2-40B4-BE49-F238E27FC236}">
                    <a16:creationId xmlns:a16="http://schemas.microsoft.com/office/drawing/2014/main" id="{0AE57BFD-BEBA-634D-9D66-85E1149348FF}"/>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73" name="Rectangle 25">
                <a:extLst>
                  <a:ext uri="{FF2B5EF4-FFF2-40B4-BE49-F238E27FC236}">
                    <a16:creationId xmlns:a16="http://schemas.microsoft.com/office/drawing/2014/main" id="{5DBA1FE7-E883-EA47-A147-1460B4174070}"/>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sp>
        <p:nvSpPr>
          <p:cNvPr id="4" name="TextBox 3">
            <a:extLst>
              <a:ext uri="{FF2B5EF4-FFF2-40B4-BE49-F238E27FC236}">
                <a16:creationId xmlns:a16="http://schemas.microsoft.com/office/drawing/2014/main" id="{BB5B007C-998F-F441-90F6-D3ED937EE69F}"/>
              </a:ext>
            </a:extLst>
          </p:cNvPr>
          <p:cNvSpPr txBox="1"/>
          <p:nvPr/>
        </p:nvSpPr>
        <p:spPr>
          <a:xfrm>
            <a:off x="7172" y="271952"/>
            <a:ext cx="3104247" cy="523220"/>
          </a:xfrm>
          <a:prstGeom prst="rect">
            <a:avLst/>
          </a:prstGeom>
          <a:solidFill>
            <a:srgbClr val="002060"/>
          </a:solidFill>
        </p:spPr>
        <p:txBody>
          <a:bodyPr wrap="square" rtlCol="0">
            <a:spAutoFit/>
          </a:bodyPr>
          <a:lstStyle/>
          <a:p>
            <a:pPr algn="ctr"/>
            <a:r>
              <a:rPr lang="en-US" sz="2800" b="1" dirty="0" err="1">
                <a:solidFill>
                  <a:schemeClr val="tx2">
                    <a:lumMod val="60000"/>
                    <a:lumOff val="40000"/>
                  </a:schemeClr>
                </a:solidFill>
              </a:rPr>
              <a:t>Ensembl</a:t>
            </a:r>
            <a:r>
              <a:rPr lang="en-US" sz="2800" b="1" dirty="0">
                <a:solidFill>
                  <a:schemeClr val="tx2">
                    <a:lumMod val="60000"/>
                    <a:lumOff val="40000"/>
                  </a:schemeClr>
                </a:solidFill>
              </a:rPr>
              <a:t> </a:t>
            </a:r>
            <a:r>
              <a:rPr lang="en-US" sz="2800" b="1" dirty="0" err="1">
                <a:solidFill>
                  <a:schemeClr val="tx2">
                    <a:lumMod val="60000"/>
                    <a:lumOff val="40000"/>
                  </a:schemeClr>
                </a:solidFill>
              </a:rPr>
              <a:t>Compara</a:t>
            </a:r>
            <a:endParaRPr lang="en-US" sz="2800" b="1" dirty="0">
              <a:solidFill>
                <a:schemeClr val="tx2">
                  <a:lumMod val="60000"/>
                  <a:lumOff val="40000"/>
                </a:schemeClr>
              </a:solidFill>
            </a:endParaRPr>
          </a:p>
        </p:txBody>
      </p:sp>
      <p:pic>
        <p:nvPicPr>
          <p:cNvPr id="6" name="Picture 5">
            <a:extLst>
              <a:ext uri="{FF2B5EF4-FFF2-40B4-BE49-F238E27FC236}">
                <a16:creationId xmlns:a16="http://schemas.microsoft.com/office/drawing/2014/main" id="{37489409-B4E9-1A00-CF27-4BC8C7A71145}"/>
              </a:ext>
            </a:extLst>
          </p:cNvPr>
          <p:cNvPicPr>
            <a:picLocks noChangeAspect="1"/>
          </p:cNvPicPr>
          <p:nvPr/>
        </p:nvPicPr>
        <p:blipFill>
          <a:blip r:embed="rId2"/>
          <a:stretch>
            <a:fillRect/>
          </a:stretch>
        </p:blipFill>
        <p:spPr>
          <a:xfrm>
            <a:off x="0" y="1179477"/>
            <a:ext cx="9136828" cy="5608889"/>
          </a:xfrm>
          <a:prstGeom prst="rect">
            <a:avLst/>
          </a:prstGeom>
        </p:spPr>
      </p:pic>
      <p:pic>
        <p:nvPicPr>
          <p:cNvPr id="3" name="Immagine 2" descr="Schermata 11-2458792 alle 09.08.17.png"/>
          <p:cNvPicPr>
            <a:picLocks noChangeAspect="1"/>
          </p:cNvPicPr>
          <p:nvPr/>
        </p:nvPicPr>
        <p:blipFill rotWithShape="1">
          <a:blip r:embed="rId3">
            <a:extLst>
              <a:ext uri="{28A0092B-C50C-407E-A947-70E740481C1C}">
                <a14:useLocalDpi xmlns:a14="http://schemas.microsoft.com/office/drawing/2010/main" val="0"/>
              </a:ext>
            </a:extLst>
          </a:blip>
          <a:srcRect b="29293"/>
          <a:stretch/>
        </p:blipFill>
        <p:spPr>
          <a:xfrm>
            <a:off x="3615070" y="271952"/>
            <a:ext cx="5428491" cy="2216912"/>
          </a:xfrm>
          <a:prstGeom prst="rect">
            <a:avLst/>
          </a:prstGeom>
        </p:spPr>
      </p:pic>
    </p:spTree>
    <p:extLst>
      <p:ext uri="{BB962C8B-B14F-4D97-AF65-F5344CB8AC3E}">
        <p14:creationId xmlns:p14="http://schemas.microsoft.com/office/powerpoint/2010/main" val="809618688"/>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4384</TotalTime>
  <Words>3159</Words>
  <Application>Microsoft Macintosh PowerPoint</Application>
  <PresentationFormat>Presentazione su schermo (4:3)</PresentationFormat>
  <Paragraphs>491</Paragraphs>
  <Slides>50</Slides>
  <Notes>9</Notes>
  <HiddenSlides>0</HiddenSlides>
  <MMClips>0</MMClips>
  <ScaleCrop>false</ScaleCrop>
  <HeadingPairs>
    <vt:vector size="8" baseType="variant">
      <vt:variant>
        <vt:lpstr>Caratteri utilizzati</vt:lpstr>
      </vt:variant>
      <vt:variant>
        <vt:i4>9</vt:i4>
      </vt:variant>
      <vt:variant>
        <vt:lpstr>Tema</vt:lpstr>
      </vt:variant>
      <vt:variant>
        <vt:i4>1</vt:i4>
      </vt:variant>
      <vt:variant>
        <vt:lpstr>Server OLE incorporati</vt:lpstr>
      </vt:variant>
      <vt:variant>
        <vt:i4>2</vt:i4>
      </vt:variant>
      <vt:variant>
        <vt:lpstr>Titoli diapositive</vt:lpstr>
      </vt:variant>
      <vt:variant>
        <vt:i4>50</vt:i4>
      </vt:variant>
    </vt:vector>
  </HeadingPairs>
  <TitlesOfParts>
    <vt:vector size="62" baseType="lpstr">
      <vt:lpstr>ＭＳ Ｐゴシック</vt:lpstr>
      <vt:lpstr>Arial</vt:lpstr>
      <vt:lpstr>Arial Black</vt:lpstr>
      <vt:lpstr>Calibri</vt:lpstr>
      <vt:lpstr>Comic Sans MS</vt:lpstr>
      <vt:lpstr>Courier New</vt:lpstr>
      <vt:lpstr>Lucida Console</vt:lpstr>
      <vt:lpstr>Times New Roman</vt:lpstr>
      <vt:lpstr>Wingdings</vt:lpstr>
      <vt:lpstr>Tema di Office</vt:lpstr>
      <vt:lpstr>CorelPhotoPaint.Image.11</vt:lpstr>
      <vt:lpstr>CorelDRAW</vt:lpstr>
      <vt:lpstr>A.A. 2024-2025 Master degree in Evolutionary Biology School of Science University of Padova  MOLECULAR METHODS and BIOINFORMATICS  Prof. STEFANIA BORTOLUZZI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The result of a similarity search is a list of the best alignments between the query sequence and the sequences "extracted" from the database.  The SIGNIFICANCE of each alignment is expressed as:  - P value: probability of obtaining an alignment with a score equal to or better than that observed by chance It is calculated by relating the observed score (S) to the expected distribution of HSP when comparing random sequences of the same length and composition as those considered  The closer the P value is to 0, the more significant it is (2x10-245 is better than 0.001 !!)  - E value: (Expectation value) Expected number of matches with score equal to or better than those observed  The lower, the better</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Manager/>
  <Company>Università di Padova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A.A. 2014-2015 CORSO BIOINFORMATICA 2  LM in BIOLOGIA EVOLUZIONISTICA Scuola di Scienze, Università di Padova  Docenti: Dr. Giorgio Valle  Dr. Stefania Bortoluzzi  </dc:title>
  <dc:subject/>
  <dc:creator>Stefania Bortoluzzi</dc:creator>
  <cp:keywords/>
  <dc:description/>
  <cp:lastModifiedBy>Stefania Bortoluzzi</cp:lastModifiedBy>
  <cp:revision>74</cp:revision>
  <dcterms:created xsi:type="dcterms:W3CDTF">2014-09-10T14:00:53Z</dcterms:created>
  <dcterms:modified xsi:type="dcterms:W3CDTF">2024-10-24T11:13:35Z</dcterms:modified>
  <cp:category/>
</cp:coreProperties>
</file>