
<file path=[Content_Types].xml><?xml version="1.0" encoding="utf-8"?>
<Types xmlns="http://schemas.openxmlformats.org/package/2006/content-types">
  <Default Extension="bin" ContentType="audio/unknown"/>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11.xml" ContentType="application/vnd.openxmlformats-officedocument.presentationml.notesSlide+xml"/>
  <Override PartName="/ppt/embeddings/oleObject5.bin" ContentType="application/vnd.openxmlformats-officedocument.oleObject"/>
  <Override PartName="/ppt/notesSlides/notesSlide12.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405" r:id="rId2"/>
    <p:sldId id="262" r:id="rId3"/>
    <p:sldId id="267" r:id="rId4"/>
    <p:sldId id="358" r:id="rId5"/>
    <p:sldId id="270" r:id="rId6"/>
    <p:sldId id="376" r:id="rId7"/>
    <p:sldId id="271" r:id="rId8"/>
    <p:sldId id="272" r:id="rId9"/>
    <p:sldId id="273" r:id="rId10"/>
    <p:sldId id="397" r:id="rId11"/>
    <p:sldId id="275" r:id="rId12"/>
    <p:sldId id="298" r:id="rId13"/>
    <p:sldId id="384" r:id="rId14"/>
    <p:sldId id="339" r:id="rId15"/>
    <p:sldId id="340" r:id="rId16"/>
    <p:sldId id="276" r:id="rId17"/>
    <p:sldId id="354" r:id="rId18"/>
    <p:sldId id="279" r:id="rId19"/>
    <p:sldId id="382" r:id="rId20"/>
    <p:sldId id="278" r:id="rId21"/>
    <p:sldId id="383" r:id="rId22"/>
    <p:sldId id="280" r:id="rId23"/>
    <p:sldId id="281" r:id="rId24"/>
    <p:sldId id="386" r:id="rId25"/>
    <p:sldId id="369" r:id="rId26"/>
    <p:sldId id="370" r:id="rId27"/>
    <p:sldId id="371" r:id="rId28"/>
    <p:sldId id="378" r:id="rId29"/>
    <p:sldId id="385" r:id="rId30"/>
    <p:sldId id="388" r:id="rId31"/>
    <p:sldId id="398" r:id="rId32"/>
    <p:sldId id="390" r:id="rId33"/>
    <p:sldId id="399" r:id="rId34"/>
    <p:sldId id="379" r:id="rId35"/>
    <p:sldId id="408" r:id="rId36"/>
    <p:sldId id="380" r:id="rId37"/>
    <p:sldId id="400" r:id="rId38"/>
    <p:sldId id="282" r:id="rId39"/>
    <p:sldId id="368" r:id="rId40"/>
    <p:sldId id="391" r:id="rId41"/>
    <p:sldId id="283" r:id="rId42"/>
    <p:sldId id="284" r:id="rId43"/>
    <p:sldId id="359" r:id="rId44"/>
    <p:sldId id="373" r:id="rId45"/>
    <p:sldId id="375" r:id="rId46"/>
    <p:sldId id="406" r:id="rId47"/>
    <p:sldId id="407" r:id="rId48"/>
    <p:sldId id="360" r:id="rId49"/>
    <p:sldId id="361" r:id="rId50"/>
    <p:sldId id="362" r:id="rId51"/>
    <p:sldId id="364" r:id="rId52"/>
    <p:sldId id="365" r:id="rId53"/>
    <p:sldId id="402" r:id="rId54"/>
    <p:sldId id="292" r:id="rId55"/>
    <p:sldId id="293" r:id="rId56"/>
    <p:sldId id="294" r:id="rId57"/>
    <p:sldId id="295" r:id="rId58"/>
    <p:sldId id="355" r:id="rId59"/>
    <p:sldId id="296" r:id="rId60"/>
    <p:sldId id="297" r:id="rId61"/>
    <p:sldId id="395" r:id="rId62"/>
    <p:sldId id="394" r:id="rId63"/>
    <p:sldId id="393" r:id="rId64"/>
    <p:sldId id="404" r:id="rId65"/>
    <p:sldId id="409" r:id="rId66"/>
    <p:sldId id="311" r:id="rId67"/>
    <p:sldId id="401" r:id="rId68"/>
    <p:sldId id="356" r:id="rId69"/>
    <p:sldId id="312" r:id="rId70"/>
    <p:sldId id="366" r:id="rId71"/>
    <p:sldId id="367" r:id="rId72"/>
    <p:sldId id="403" r:id="rId73"/>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A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72"/>
    <p:restoredTop sz="94051"/>
  </p:normalViewPr>
  <p:slideViewPr>
    <p:cSldViewPr>
      <p:cViewPr varScale="1">
        <p:scale>
          <a:sx n="111" d="100"/>
          <a:sy n="111" d="100"/>
        </p:scale>
        <p:origin x="1144" y="192"/>
      </p:cViewPr>
      <p:guideLst>
        <p:guide orient="horz" pos="2160"/>
        <p:guide pos="2880"/>
      </p:guideLst>
    </p:cSldViewPr>
  </p:slideViewPr>
  <p:outlineViewPr>
    <p:cViewPr>
      <p:scale>
        <a:sx n="33" d="100"/>
        <a:sy n="33" d="100"/>
      </p:scale>
      <p:origin x="0" y="-19488"/>
    </p:cViewPr>
  </p:outlineViewPr>
  <p:notesTextViewPr>
    <p:cViewPr>
      <p:scale>
        <a:sx n="100" d="100"/>
        <a:sy n="100" d="100"/>
      </p:scale>
      <p:origin x="0" y="0"/>
    </p:cViewPr>
  </p:notesTextViewPr>
  <p:sorterViewPr>
    <p:cViewPr>
      <p:scale>
        <a:sx n="1" d="1"/>
        <a:sy n="1" d="1"/>
      </p:scale>
      <p:origin x="0" y="287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CCAD015-DC02-F144-8137-2FB06FF7288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8" charset="0"/>
                <a:ea typeface="Arial" pitchFamily="-108" charset="0"/>
                <a:cs typeface="Arial" pitchFamily="-108" charset="0"/>
              </a:defRPr>
            </a:lvl1pPr>
          </a:lstStyle>
          <a:p>
            <a:pPr>
              <a:defRPr/>
            </a:pPr>
            <a:endParaRPr lang="it-IT"/>
          </a:p>
        </p:txBody>
      </p:sp>
      <p:sp>
        <p:nvSpPr>
          <p:cNvPr id="7171" name="Rectangle 3">
            <a:extLst>
              <a:ext uri="{FF2B5EF4-FFF2-40B4-BE49-F238E27FC236}">
                <a16:creationId xmlns:a16="http://schemas.microsoft.com/office/drawing/2014/main" id="{3E13949A-B159-9545-A47F-9736642CB29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8" charset="0"/>
                <a:ea typeface="Arial" pitchFamily="-108" charset="0"/>
                <a:cs typeface="Arial" pitchFamily="-108" charset="0"/>
              </a:defRPr>
            </a:lvl1pPr>
          </a:lstStyle>
          <a:p>
            <a:pPr>
              <a:defRPr/>
            </a:pPr>
            <a:endParaRPr lang="it-IT"/>
          </a:p>
        </p:txBody>
      </p:sp>
      <p:sp>
        <p:nvSpPr>
          <p:cNvPr id="14340" name="Rectangle 4">
            <a:extLst>
              <a:ext uri="{FF2B5EF4-FFF2-40B4-BE49-F238E27FC236}">
                <a16:creationId xmlns:a16="http://schemas.microsoft.com/office/drawing/2014/main" id="{DB7283A9-F8A3-AF46-8BC5-EC43CA2BF0B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3" name="Rectangle 5">
            <a:extLst>
              <a:ext uri="{FF2B5EF4-FFF2-40B4-BE49-F238E27FC236}">
                <a16:creationId xmlns:a16="http://schemas.microsoft.com/office/drawing/2014/main" id="{9B87541C-EDF9-E24A-8F49-9AAD40C7CB2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7174" name="Rectangle 6">
            <a:extLst>
              <a:ext uri="{FF2B5EF4-FFF2-40B4-BE49-F238E27FC236}">
                <a16:creationId xmlns:a16="http://schemas.microsoft.com/office/drawing/2014/main" id="{9B384D72-AB19-924E-B8C2-8C2231E3C8F0}"/>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8" charset="0"/>
                <a:ea typeface="Arial" pitchFamily="-108" charset="0"/>
                <a:cs typeface="Arial" pitchFamily="-108" charset="0"/>
              </a:defRPr>
            </a:lvl1pPr>
          </a:lstStyle>
          <a:p>
            <a:pPr>
              <a:defRPr/>
            </a:pPr>
            <a:endParaRPr lang="it-IT"/>
          </a:p>
        </p:txBody>
      </p:sp>
      <p:sp>
        <p:nvSpPr>
          <p:cNvPr id="7175" name="Rectangle 7">
            <a:extLst>
              <a:ext uri="{FF2B5EF4-FFF2-40B4-BE49-F238E27FC236}">
                <a16:creationId xmlns:a16="http://schemas.microsoft.com/office/drawing/2014/main" id="{ACD12BA9-5630-1C4A-969B-FDA2AA815FC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6757694E-D21B-064D-A570-B4C4B8D3BC1D}" type="slidenum">
              <a:rPr lang="it-IT" altLang="en-US"/>
              <a:pPr/>
              <a:t>‹N›</a:t>
            </a:fld>
            <a:endParaRPr lang="it-IT" altLang="en-US"/>
          </a:p>
        </p:txBody>
      </p:sp>
    </p:spTree>
    <p:extLst>
      <p:ext uri="{BB962C8B-B14F-4D97-AF65-F5344CB8AC3E}">
        <p14:creationId xmlns:p14="http://schemas.microsoft.com/office/powerpoint/2010/main" val="2799943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charset="0"/>
        <a:cs typeface="Arial" pitchFamily="-108" charset="0"/>
      </a:defRPr>
    </a:lvl1pPr>
    <a:lvl2pPr marL="457200" algn="l" rtl="0" eaLnBrk="0" fontAlgn="base" hangingPunct="0">
      <a:spcBef>
        <a:spcPct val="30000"/>
      </a:spcBef>
      <a:spcAft>
        <a:spcPct val="0"/>
      </a:spcAft>
      <a:defRPr sz="1200" kern="1200">
        <a:solidFill>
          <a:schemeClr val="tx1"/>
        </a:solidFill>
        <a:latin typeface="Arial" pitchFamily="-108" charset="0"/>
        <a:ea typeface="Arial" pitchFamily="-108" charset="0"/>
        <a:cs typeface="Arial" pitchFamily="-108" charset="0"/>
      </a:defRPr>
    </a:lvl2pPr>
    <a:lvl3pPr marL="914400" algn="l" rtl="0" eaLnBrk="0" fontAlgn="base" hangingPunct="0">
      <a:spcBef>
        <a:spcPct val="30000"/>
      </a:spcBef>
      <a:spcAft>
        <a:spcPct val="0"/>
      </a:spcAft>
      <a:defRPr sz="1200" kern="1200">
        <a:solidFill>
          <a:schemeClr val="tx1"/>
        </a:solidFill>
        <a:latin typeface="Arial" pitchFamily="-108" charset="0"/>
        <a:ea typeface="Arial" pitchFamily="-108" charset="0"/>
        <a:cs typeface="Arial" pitchFamily="-108" charset="0"/>
      </a:defRPr>
    </a:lvl3pPr>
    <a:lvl4pPr marL="1371600" algn="l" rtl="0" eaLnBrk="0" fontAlgn="base" hangingPunct="0">
      <a:spcBef>
        <a:spcPct val="30000"/>
      </a:spcBef>
      <a:spcAft>
        <a:spcPct val="0"/>
      </a:spcAft>
      <a:defRPr sz="1200" kern="1200">
        <a:solidFill>
          <a:schemeClr val="tx1"/>
        </a:solidFill>
        <a:latin typeface="Arial" pitchFamily="-108" charset="0"/>
        <a:ea typeface="Arial" pitchFamily="-108" charset="0"/>
        <a:cs typeface="Arial" pitchFamily="-108" charset="0"/>
      </a:defRPr>
    </a:lvl4pPr>
    <a:lvl5pPr marL="1828800" algn="l" rtl="0" eaLnBrk="0" fontAlgn="base" hangingPunct="0">
      <a:spcBef>
        <a:spcPct val="30000"/>
      </a:spcBef>
      <a:spcAft>
        <a:spcPct val="0"/>
      </a:spcAft>
      <a:defRPr sz="1200" kern="1200">
        <a:solidFill>
          <a:schemeClr val="tx1"/>
        </a:solidFill>
        <a:latin typeface="Arial" pitchFamily="-108" charset="0"/>
        <a:ea typeface="Arial" pitchFamily="-108" charset="0"/>
        <a:cs typeface="Arial" pitchFamily="-10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5"/>
          </p:nvPr>
        </p:nvSpPr>
        <p:spPr/>
        <p:txBody>
          <a:bodyPr/>
          <a:lstStyle/>
          <a:p>
            <a:pPr>
              <a:defRPr/>
            </a:pPr>
            <a:fld id="{023C2BD6-D6BC-9B47-BEA0-FD0969EBBD2C}" type="slidenum">
              <a:rPr lang="it-IT" altLang="en-US" smtClean="0"/>
              <a:pPr>
                <a:defRPr/>
              </a:pPr>
              <a:t>1</a:t>
            </a:fld>
            <a:endParaRPr lang="it-IT" altLang="en-US"/>
          </a:p>
        </p:txBody>
      </p:sp>
    </p:spTree>
    <p:extLst>
      <p:ext uri="{BB962C8B-B14F-4D97-AF65-F5344CB8AC3E}">
        <p14:creationId xmlns:p14="http://schemas.microsoft.com/office/powerpoint/2010/main" val="1188422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1D6A481A-B8FF-E44C-BBB3-733417C29094}"/>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FC5F8F4-0AF8-FF42-90C6-CE5B1718CF20}" type="slidenum">
              <a:rPr lang="it-IT" altLang="en-US" sz="1200"/>
              <a:pPr eaLnBrk="1" hangingPunct="1"/>
              <a:t>56</a:t>
            </a:fld>
            <a:endParaRPr lang="it-IT" altLang="en-US" sz="1200"/>
          </a:p>
        </p:txBody>
      </p:sp>
      <p:sp>
        <p:nvSpPr>
          <p:cNvPr id="74754" name="Rectangle 2">
            <a:extLst>
              <a:ext uri="{FF2B5EF4-FFF2-40B4-BE49-F238E27FC236}">
                <a16:creationId xmlns:a16="http://schemas.microsoft.com/office/drawing/2014/main" id="{0DBC1782-4E7B-C948-805C-5452D747609C}"/>
              </a:ext>
            </a:extLst>
          </p:cNvPr>
          <p:cNvSpPr>
            <a:spLocks noGrp="1" noRot="1" noChangeAspect="1" noChangeArrowheads="1" noTextEdit="1"/>
          </p:cNvSpPr>
          <p:nvPr>
            <p:ph type="sldImg"/>
          </p:nvPr>
        </p:nvSpPr>
        <p:spPr>
          <a:xfrm>
            <a:off x="1158875" y="703263"/>
            <a:ext cx="4548188" cy="3411537"/>
          </a:xfrm>
          <a:ln/>
        </p:spPr>
      </p:sp>
      <p:sp>
        <p:nvSpPr>
          <p:cNvPr id="74755" name="Rectangle 3">
            <a:extLst>
              <a:ext uri="{FF2B5EF4-FFF2-40B4-BE49-F238E27FC236}">
                <a16:creationId xmlns:a16="http://schemas.microsoft.com/office/drawing/2014/main" id="{5AA7AE96-D394-E84D-A899-21A02C9B8E19}"/>
              </a:ext>
            </a:extLst>
          </p:cNvPr>
          <p:cNvSpPr>
            <a:spLocks noGrp="1" noChangeArrowheads="1"/>
          </p:cNvSpPr>
          <p:nvPr>
            <p:ph type="body" idx="1"/>
          </p:nvPr>
        </p:nvSpPr>
        <p:spPr>
          <a:xfrm>
            <a:off x="942975" y="4346575"/>
            <a:ext cx="4972050" cy="4098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762000"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E008D8E8-7431-6B45-83EF-E3866F7E716B}"/>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F183755-7C68-8941-BCDE-9323A1E3B864}" type="slidenum">
              <a:rPr lang="it-IT" altLang="en-US" sz="1200"/>
              <a:pPr eaLnBrk="1" hangingPunct="1"/>
              <a:t>59</a:t>
            </a:fld>
            <a:endParaRPr lang="it-IT" altLang="en-US" sz="1200"/>
          </a:p>
        </p:txBody>
      </p:sp>
      <p:sp>
        <p:nvSpPr>
          <p:cNvPr id="78850" name="Rectangle 2">
            <a:extLst>
              <a:ext uri="{FF2B5EF4-FFF2-40B4-BE49-F238E27FC236}">
                <a16:creationId xmlns:a16="http://schemas.microsoft.com/office/drawing/2014/main" id="{A80A2126-EA72-C542-8AEA-7BC39E5CC9EC}"/>
              </a:ext>
            </a:extLst>
          </p:cNvPr>
          <p:cNvSpPr>
            <a:spLocks noGrp="1" noRot="1" noChangeAspect="1" noChangeArrowheads="1" noTextEdit="1"/>
          </p:cNvSpPr>
          <p:nvPr>
            <p:ph type="sldImg"/>
          </p:nvPr>
        </p:nvSpPr>
        <p:spPr>
          <a:xfrm>
            <a:off x="1158875" y="703263"/>
            <a:ext cx="4548188" cy="3411537"/>
          </a:xfrm>
          <a:ln/>
        </p:spPr>
      </p:sp>
      <p:sp>
        <p:nvSpPr>
          <p:cNvPr id="78851" name="Rectangle 3">
            <a:extLst>
              <a:ext uri="{FF2B5EF4-FFF2-40B4-BE49-F238E27FC236}">
                <a16:creationId xmlns:a16="http://schemas.microsoft.com/office/drawing/2014/main" id="{2F81CF72-B240-5147-ABB5-54767144E10E}"/>
              </a:ext>
            </a:extLst>
          </p:cNvPr>
          <p:cNvSpPr>
            <a:spLocks noGrp="1" noChangeArrowheads="1"/>
          </p:cNvSpPr>
          <p:nvPr>
            <p:ph type="body" idx="1"/>
          </p:nvPr>
        </p:nvSpPr>
        <p:spPr>
          <a:xfrm>
            <a:off x="942975" y="4346575"/>
            <a:ext cx="4972050" cy="4098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762000"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0B5E400B-05E9-054F-A39A-B683CCFEE34E}"/>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F0DDFE1-3647-3D44-B05B-BEF78A4D926A}" type="slidenum">
              <a:rPr lang="it-IT" altLang="en-US" sz="1200"/>
              <a:pPr eaLnBrk="1" hangingPunct="1"/>
              <a:t>60</a:t>
            </a:fld>
            <a:endParaRPr lang="it-IT" altLang="en-US" sz="1200"/>
          </a:p>
        </p:txBody>
      </p:sp>
      <p:sp>
        <p:nvSpPr>
          <p:cNvPr id="80898" name="Rectangle 2">
            <a:extLst>
              <a:ext uri="{FF2B5EF4-FFF2-40B4-BE49-F238E27FC236}">
                <a16:creationId xmlns:a16="http://schemas.microsoft.com/office/drawing/2014/main" id="{30B7F4F0-CC9A-FF4A-8AFC-7DE1399A0112}"/>
              </a:ext>
            </a:extLst>
          </p:cNvPr>
          <p:cNvSpPr>
            <a:spLocks noGrp="1" noRot="1" noChangeAspect="1" noChangeArrowheads="1" noTextEdit="1"/>
          </p:cNvSpPr>
          <p:nvPr>
            <p:ph type="sldImg"/>
          </p:nvPr>
        </p:nvSpPr>
        <p:spPr>
          <a:xfrm>
            <a:off x="1158875" y="703263"/>
            <a:ext cx="4548188" cy="3411537"/>
          </a:xfrm>
          <a:ln/>
        </p:spPr>
      </p:sp>
      <p:sp>
        <p:nvSpPr>
          <p:cNvPr id="80899" name="Rectangle 3">
            <a:extLst>
              <a:ext uri="{FF2B5EF4-FFF2-40B4-BE49-F238E27FC236}">
                <a16:creationId xmlns:a16="http://schemas.microsoft.com/office/drawing/2014/main" id="{6E3CA642-D3A5-B848-B820-D0B8DA61FBF3}"/>
              </a:ext>
            </a:extLst>
          </p:cNvPr>
          <p:cNvSpPr>
            <a:spLocks noGrp="1" noChangeArrowheads="1"/>
          </p:cNvSpPr>
          <p:nvPr>
            <p:ph type="body" idx="1"/>
          </p:nvPr>
        </p:nvSpPr>
        <p:spPr>
          <a:xfrm>
            <a:off x="942975" y="4346575"/>
            <a:ext cx="4972050" cy="4098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762000"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3898604F-188E-D14C-B2F7-CD54636D936B}"/>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EF5AA0E-DA0A-E847-BCED-68A51C918A38}" type="slidenum">
              <a:rPr lang="it-IT" altLang="en-US" sz="1200"/>
              <a:pPr eaLnBrk="1" hangingPunct="1"/>
              <a:t>61</a:t>
            </a:fld>
            <a:endParaRPr lang="it-IT" altLang="en-US" sz="1200"/>
          </a:p>
        </p:txBody>
      </p:sp>
      <p:sp>
        <p:nvSpPr>
          <p:cNvPr id="82946" name="Rectangle 2">
            <a:extLst>
              <a:ext uri="{FF2B5EF4-FFF2-40B4-BE49-F238E27FC236}">
                <a16:creationId xmlns:a16="http://schemas.microsoft.com/office/drawing/2014/main" id="{410F580E-5AAB-FD43-9E15-27D24C649D09}"/>
              </a:ext>
            </a:extLst>
          </p:cNvPr>
          <p:cNvSpPr>
            <a:spLocks noGrp="1" noRot="1" noChangeAspect="1" noChangeArrowheads="1" noTextEdit="1"/>
          </p:cNvSpPr>
          <p:nvPr>
            <p:ph type="sldImg"/>
          </p:nvPr>
        </p:nvSpPr>
        <p:spPr>
          <a:xfrm>
            <a:off x="1158875" y="703263"/>
            <a:ext cx="4548188" cy="3411537"/>
          </a:xfrm>
          <a:ln/>
        </p:spPr>
      </p:sp>
      <p:sp>
        <p:nvSpPr>
          <p:cNvPr id="82947" name="Rectangle 3">
            <a:extLst>
              <a:ext uri="{FF2B5EF4-FFF2-40B4-BE49-F238E27FC236}">
                <a16:creationId xmlns:a16="http://schemas.microsoft.com/office/drawing/2014/main" id="{F49946BC-9398-B748-86AC-0FAC3EDFF7F7}"/>
              </a:ext>
            </a:extLst>
          </p:cNvPr>
          <p:cNvSpPr>
            <a:spLocks noGrp="1" noChangeArrowheads="1"/>
          </p:cNvSpPr>
          <p:nvPr>
            <p:ph type="body" idx="1"/>
          </p:nvPr>
        </p:nvSpPr>
        <p:spPr>
          <a:xfrm>
            <a:off x="942975" y="4346575"/>
            <a:ext cx="4972050" cy="4098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762000"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0EE6E207-ADCA-534F-986B-4ADF0F8FEAAD}"/>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4922358-7366-0940-B9F2-544CA9F2D6EC}" type="slidenum">
              <a:rPr lang="it-IT" altLang="en-US" sz="1200"/>
              <a:pPr eaLnBrk="1" hangingPunct="1"/>
              <a:t>62</a:t>
            </a:fld>
            <a:endParaRPr lang="it-IT" altLang="en-US" sz="1200"/>
          </a:p>
        </p:txBody>
      </p:sp>
      <p:sp>
        <p:nvSpPr>
          <p:cNvPr id="84994" name="Rectangle 2">
            <a:extLst>
              <a:ext uri="{FF2B5EF4-FFF2-40B4-BE49-F238E27FC236}">
                <a16:creationId xmlns:a16="http://schemas.microsoft.com/office/drawing/2014/main" id="{52F20E8E-66CF-8D43-9C3F-137D1CDD5D3C}"/>
              </a:ext>
            </a:extLst>
          </p:cNvPr>
          <p:cNvSpPr>
            <a:spLocks noGrp="1" noRot="1" noChangeAspect="1" noChangeArrowheads="1" noTextEdit="1"/>
          </p:cNvSpPr>
          <p:nvPr>
            <p:ph type="sldImg"/>
          </p:nvPr>
        </p:nvSpPr>
        <p:spPr>
          <a:xfrm>
            <a:off x="1158875" y="703263"/>
            <a:ext cx="4548188" cy="3411537"/>
          </a:xfrm>
          <a:ln/>
        </p:spPr>
      </p:sp>
      <p:sp>
        <p:nvSpPr>
          <p:cNvPr id="84995" name="Rectangle 3">
            <a:extLst>
              <a:ext uri="{FF2B5EF4-FFF2-40B4-BE49-F238E27FC236}">
                <a16:creationId xmlns:a16="http://schemas.microsoft.com/office/drawing/2014/main" id="{76AFCE84-8FBD-2C46-8264-D47F90CD7CAA}"/>
              </a:ext>
            </a:extLst>
          </p:cNvPr>
          <p:cNvSpPr>
            <a:spLocks noGrp="1" noChangeArrowheads="1"/>
          </p:cNvSpPr>
          <p:nvPr>
            <p:ph type="body" idx="1"/>
          </p:nvPr>
        </p:nvSpPr>
        <p:spPr>
          <a:xfrm>
            <a:off x="942975" y="4346575"/>
            <a:ext cx="4972050" cy="4098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762000"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14360B07-E59D-944A-B77B-332CBFD61E57}"/>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8D97F4E-034E-B54E-9F3C-78DD1BDB116E}" type="slidenum">
              <a:rPr lang="it-IT" altLang="en-US" sz="1200"/>
              <a:pPr eaLnBrk="1" hangingPunct="1"/>
              <a:t>63</a:t>
            </a:fld>
            <a:endParaRPr lang="it-IT" altLang="en-US" sz="1200"/>
          </a:p>
        </p:txBody>
      </p:sp>
      <p:sp>
        <p:nvSpPr>
          <p:cNvPr id="87042" name="Rectangle 2">
            <a:extLst>
              <a:ext uri="{FF2B5EF4-FFF2-40B4-BE49-F238E27FC236}">
                <a16:creationId xmlns:a16="http://schemas.microsoft.com/office/drawing/2014/main" id="{3A2F5BB1-4D50-D240-B5F1-F15DA7DA52C0}"/>
              </a:ext>
            </a:extLst>
          </p:cNvPr>
          <p:cNvSpPr>
            <a:spLocks noGrp="1" noRot="1" noChangeAspect="1" noChangeArrowheads="1" noTextEdit="1"/>
          </p:cNvSpPr>
          <p:nvPr>
            <p:ph type="sldImg"/>
          </p:nvPr>
        </p:nvSpPr>
        <p:spPr>
          <a:xfrm>
            <a:off x="1158875" y="703263"/>
            <a:ext cx="4548188" cy="3411537"/>
          </a:xfrm>
          <a:ln/>
        </p:spPr>
      </p:sp>
      <p:sp>
        <p:nvSpPr>
          <p:cNvPr id="87043" name="Rectangle 3">
            <a:extLst>
              <a:ext uri="{FF2B5EF4-FFF2-40B4-BE49-F238E27FC236}">
                <a16:creationId xmlns:a16="http://schemas.microsoft.com/office/drawing/2014/main" id="{B980EB27-73F1-6D40-9167-203DA5E7A76D}"/>
              </a:ext>
            </a:extLst>
          </p:cNvPr>
          <p:cNvSpPr>
            <a:spLocks noGrp="1" noChangeArrowheads="1"/>
          </p:cNvSpPr>
          <p:nvPr>
            <p:ph type="body" idx="1"/>
          </p:nvPr>
        </p:nvSpPr>
        <p:spPr>
          <a:xfrm>
            <a:off x="942975" y="4346575"/>
            <a:ext cx="4972050" cy="4098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762000"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9ACD4FF8-A703-1F42-B151-347A69AAA5E6}"/>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0E42E24-217B-0345-854D-2CCC841743FE}" type="slidenum">
              <a:rPr lang="en-US" altLang="en-US" sz="1200"/>
              <a:pPr eaLnBrk="1" hangingPunct="1"/>
              <a:t>6</a:t>
            </a:fld>
            <a:endParaRPr lang="en-US" altLang="en-US" sz="1200"/>
          </a:p>
        </p:txBody>
      </p:sp>
      <p:sp>
        <p:nvSpPr>
          <p:cNvPr id="21506" name="Rectangle 2">
            <a:extLst>
              <a:ext uri="{FF2B5EF4-FFF2-40B4-BE49-F238E27FC236}">
                <a16:creationId xmlns:a16="http://schemas.microsoft.com/office/drawing/2014/main" id="{7ADCBEBF-E579-AE46-BAE8-C9D7BA9869FA}"/>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4AF7AC72-67E5-6C42-8BDB-B9A840034155}"/>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rtl="0"/>
            <a:r>
              <a:rPr lang="en-US" dirty="0">
                <a:effectLst/>
              </a:rPr>
              <a:t>PAM matrices (Point Accepted Mutation matrices) are matrices that quantify the likelihood of amino acid substitutions occurring over evolutionary time. </a:t>
            </a:r>
          </a:p>
          <a:p>
            <a:endParaRPr lang="en-US" dirty="0"/>
          </a:p>
        </p:txBody>
      </p:sp>
      <p:sp>
        <p:nvSpPr>
          <p:cNvPr id="4" name="Slide Number Placeholder 3"/>
          <p:cNvSpPr>
            <a:spLocks noGrp="1"/>
          </p:cNvSpPr>
          <p:nvPr>
            <p:ph type="sldNum" sz="quarter" idx="5"/>
          </p:nvPr>
        </p:nvSpPr>
        <p:spPr/>
        <p:txBody>
          <a:bodyPr/>
          <a:lstStyle/>
          <a:p>
            <a:fld id="{6757694E-D21B-064D-A570-B4C4B8D3BC1D}" type="slidenum">
              <a:rPr lang="it-IT" altLang="en-US" smtClean="0"/>
              <a:pPr/>
              <a:t>20</a:t>
            </a:fld>
            <a:endParaRPr lang="it-IT" altLang="en-US"/>
          </a:p>
        </p:txBody>
      </p:sp>
    </p:spTree>
    <p:extLst>
      <p:ext uri="{BB962C8B-B14F-4D97-AF65-F5344CB8AC3E}">
        <p14:creationId xmlns:p14="http://schemas.microsoft.com/office/powerpoint/2010/main" val="314738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a:extLst>
              <a:ext uri="{FF2B5EF4-FFF2-40B4-BE49-F238E27FC236}">
                <a16:creationId xmlns:a16="http://schemas.microsoft.com/office/drawing/2014/main" id="{4345B251-68D0-BD42-B17B-3A15D6835547}"/>
              </a:ext>
            </a:extLst>
          </p:cNvPr>
          <p:cNvSpPr>
            <a:spLocks noGrp="1" noRot="1" noChangeAspect="1"/>
          </p:cNvSpPr>
          <p:nvPr>
            <p:ph type="sldImg"/>
          </p:nvPr>
        </p:nvSpPr>
        <p:spPr>
          <a:ln/>
        </p:spPr>
      </p:sp>
      <p:sp>
        <p:nvSpPr>
          <p:cNvPr id="37890" name="Segnaposto note 2">
            <a:extLst>
              <a:ext uri="{FF2B5EF4-FFF2-40B4-BE49-F238E27FC236}">
                <a16:creationId xmlns:a16="http://schemas.microsoft.com/office/drawing/2014/main" id="{B6FFAEFF-4BCD-AD48-828B-61DE295496D7}"/>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it-IT" altLang="en-US">
                <a:latin typeface="Arial" panose="020B0604020202020204" pitchFamily="34" charset="0"/>
                <a:ea typeface="ＭＳ Ｐゴシック" panose="020B0600070205080204" pitchFamily="34" charset="-128"/>
              </a:rPr>
              <a:t>SCORING O SUBSTITUTION MATRICES</a:t>
            </a:r>
          </a:p>
        </p:txBody>
      </p:sp>
      <p:sp>
        <p:nvSpPr>
          <p:cNvPr id="37891" name="Segnaposto numero diapositiva 3">
            <a:extLst>
              <a:ext uri="{FF2B5EF4-FFF2-40B4-BE49-F238E27FC236}">
                <a16:creationId xmlns:a16="http://schemas.microsoft.com/office/drawing/2014/main" id="{0C8DA541-7D12-BF4D-B0BE-EA3361BC1521}"/>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3469F78-7075-584E-94A5-50085865B847}" type="slidenum">
              <a:rPr lang="it-IT" altLang="en-US" sz="1200"/>
              <a:pPr eaLnBrk="1" hangingPunct="1"/>
              <a:t>21</a:t>
            </a:fld>
            <a:endParaRPr lang="it-IT"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57694E-D21B-064D-A570-B4C4B8D3BC1D}" type="slidenum">
              <a:rPr lang="it-IT" altLang="en-US" smtClean="0"/>
              <a:pPr/>
              <a:t>23</a:t>
            </a:fld>
            <a:endParaRPr lang="it-IT" altLang="en-US"/>
          </a:p>
        </p:txBody>
      </p:sp>
    </p:spTree>
    <p:extLst>
      <p:ext uri="{BB962C8B-B14F-4D97-AF65-F5344CB8AC3E}">
        <p14:creationId xmlns:p14="http://schemas.microsoft.com/office/powerpoint/2010/main" val="309028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egnaposto immagine diapositiva 1">
            <a:extLst>
              <a:ext uri="{FF2B5EF4-FFF2-40B4-BE49-F238E27FC236}">
                <a16:creationId xmlns:a16="http://schemas.microsoft.com/office/drawing/2014/main" id="{4008A0A7-2F82-8E41-8FBF-3DFD532721D2}"/>
              </a:ext>
            </a:extLst>
          </p:cNvPr>
          <p:cNvSpPr>
            <a:spLocks noGrp="1" noRot="1" noChangeAspect="1"/>
          </p:cNvSpPr>
          <p:nvPr>
            <p:ph type="sldImg"/>
          </p:nvPr>
        </p:nvSpPr>
        <p:spPr>
          <a:ln/>
        </p:spPr>
      </p:sp>
      <p:sp>
        <p:nvSpPr>
          <p:cNvPr id="45058" name="Segnaposto note 2">
            <a:extLst>
              <a:ext uri="{FF2B5EF4-FFF2-40B4-BE49-F238E27FC236}">
                <a16:creationId xmlns:a16="http://schemas.microsoft.com/office/drawing/2014/main" id="{8425C80C-2BDC-564E-89D8-51CFB241A797}"/>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it-IT" altLang="en-US">
                <a:latin typeface="Arial" panose="020B0604020202020204" pitchFamily="34" charset="0"/>
                <a:ea typeface="ＭＳ Ｐゴシック" panose="020B0600070205080204" pitchFamily="34" charset="-128"/>
              </a:rPr>
              <a:t>HMM PER STIMA MATRICI PAM &gt;1</a:t>
            </a:r>
          </a:p>
        </p:txBody>
      </p:sp>
      <p:sp>
        <p:nvSpPr>
          <p:cNvPr id="45059" name="Segnaposto numero diapositiva 3">
            <a:extLst>
              <a:ext uri="{FF2B5EF4-FFF2-40B4-BE49-F238E27FC236}">
                <a16:creationId xmlns:a16="http://schemas.microsoft.com/office/drawing/2014/main" id="{21FAFABC-8AD7-B74B-A45F-9B182EA8A54A}"/>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053B777-A17D-1D46-9308-87E3AE254C77}" type="slidenum">
              <a:rPr lang="it-IT" altLang="en-US" sz="1200"/>
              <a:pPr eaLnBrk="1" hangingPunct="1"/>
              <a:t>27</a:t>
            </a:fld>
            <a:endParaRPr lang="it-IT"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Advantages:</a:t>
            </a:r>
            <a:endParaRPr lang="en-US" dirty="0"/>
          </a:p>
          <a:p>
            <a:pPr>
              <a:buFont typeface="Arial" panose="020B0604020202020204" pitchFamily="34" charset="0"/>
              <a:buChar char="•"/>
            </a:pPr>
            <a:r>
              <a:rPr lang="en-US" b="1" dirty="0"/>
              <a:t>Efficiency:</a:t>
            </a:r>
            <a:r>
              <a:rPr lang="en-US" dirty="0"/>
              <a:t> Avoids redundant calculations by storing intermediate results.</a:t>
            </a:r>
          </a:p>
          <a:p>
            <a:pPr>
              <a:buFont typeface="Arial" panose="020B0604020202020204" pitchFamily="34" charset="0"/>
              <a:buChar char="•"/>
            </a:pPr>
            <a:r>
              <a:rPr lang="en-US" b="1" dirty="0"/>
              <a:t>Clarity:</a:t>
            </a:r>
            <a:r>
              <a:rPr lang="en-US" dirty="0"/>
              <a:t> The solution is often easier to understand and implement.</a:t>
            </a:r>
          </a:p>
          <a:p>
            <a:pPr>
              <a:buFont typeface="Arial" panose="020B0604020202020204" pitchFamily="34" charset="0"/>
              <a:buChar char="•"/>
            </a:pPr>
            <a:r>
              <a:rPr lang="en-US" b="1" dirty="0"/>
              <a:t>Versatility:</a:t>
            </a:r>
            <a:r>
              <a:rPr lang="en-US" dirty="0"/>
              <a:t> Applicable to a wide range of problems.</a:t>
            </a:r>
          </a:p>
          <a:p>
            <a:endParaRPr lang="en-US" dirty="0"/>
          </a:p>
        </p:txBody>
      </p:sp>
      <p:sp>
        <p:nvSpPr>
          <p:cNvPr id="4" name="Slide Number Placeholder 3"/>
          <p:cNvSpPr>
            <a:spLocks noGrp="1"/>
          </p:cNvSpPr>
          <p:nvPr>
            <p:ph type="sldNum" sz="quarter" idx="5"/>
          </p:nvPr>
        </p:nvSpPr>
        <p:spPr/>
        <p:txBody>
          <a:bodyPr/>
          <a:lstStyle/>
          <a:p>
            <a:fld id="{6757694E-D21B-064D-A570-B4C4B8D3BC1D}" type="slidenum">
              <a:rPr lang="it-IT" altLang="en-US" smtClean="0"/>
              <a:pPr/>
              <a:t>47</a:t>
            </a:fld>
            <a:endParaRPr lang="it-IT" altLang="en-US"/>
          </a:p>
        </p:txBody>
      </p:sp>
    </p:spTree>
    <p:extLst>
      <p:ext uri="{BB962C8B-B14F-4D97-AF65-F5344CB8AC3E}">
        <p14:creationId xmlns:p14="http://schemas.microsoft.com/office/powerpoint/2010/main" val="388438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461DE7FD-2055-9045-B280-CC583C9940B3}"/>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3FF8145-A4E6-9F44-9873-1107DDA5D425}" type="slidenum">
              <a:rPr lang="en-US" altLang="en-US" sz="1200"/>
              <a:pPr eaLnBrk="1" hangingPunct="1"/>
              <a:t>51</a:t>
            </a:fld>
            <a:endParaRPr lang="en-US" altLang="en-US" sz="1200"/>
          </a:p>
        </p:txBody>
      </p:sp>
      <p:sp>
        <p:nvSpPr>
          <p:cNvPr id="68610" name="Rectangle 2">
            <a:extLst>
              <a:ext uri="{FF2B5EF4-FFF2-40B4-BE49-F238E27FC236}">
                <a16:creationId xmlns:a16="http://schemas.microsoft.com/office/drawing/2014/main" id="{0508F799-C9D0-3E4A-B215-E6F92997445B}"/>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581F8837-C2B3-BD40-B778-9989E9416F05}"/>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2F476BDD-7001-E444-8A32-9ED9CB7798DB}"/>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6349D75-DD76-A64C-8C4E-6A6277A8C31B}" type="slidenum">
              <a:rPr lang="en-US" altLang="en-US" sz="1200"/>
              <a:pPr eaLnBrk="1" hangingPunct="1"/>
              <a:t>52</a:t>
            </a:fld>
            <a:endParaRPr lang="en-US" altLang="en-US" sz="1200"/>
          </a:p>
        </p:txBody>
      </p:sp>
      <p:sp>
        <p:nvSpPr>
          <p:cNvPr id="70658" name="Rectangle 2">
            <a:extLst>
              <a:ext uri="{FF2B5EF4-FFF2-40B4-BE49-F238E27FC236}">
                <a16:creationId xmlns:a16="http://schemas.microsoft.com/office/drawing/2014/main" id="{01CF4271-90F3-3849-AAA5-08DF3FEE5A7A}"/>
              </a:ext>
            </a:extLst>
          </p:cNvPr>
          <p:cNvSpPr>
            <a:spLocks noGrp="1" noRot="1" noChangeAspect="1" noChangeArrowheads="1"/>
          </p:cNvSpPr>
          <p:nvPr>
            <p:ph type="sldImg"/>
          </p:nvPr>
        </p:nvSpPr>
        <p:spPr>
          <a:xfrm>
            <a:off x="1103313" y="674688"/>
            <a:ext cx="4603750" cy="3452812"/>
          </a:xfrm>
          <a:solidFill>
            <a:srgbClr val="FFFFFF"/>
          </a:solidFill>
          <a:ln/>
        </p:spPr>
      </p:sp>
      <p:sp>
        <p:nvSpPr>
          <p:cNvPr id="70659" name="Rectangle 3">
            <a:extLst>
              <a:ext uri="{FF2B5EF4-FFF2-40B4-BE49-F238E27FC236}">
                <a16:creationId xmlns:a16="http://schemas.microsoft.com/office/drawing/2014/main" id="{DA1112C5-7094-CB49-B146-A1FD013022CA}"/>
              </a:ext>
            </a:extLst>
          </p:cNvPr>
          <p:cNvSpPr>
            <a:spLocks noGrp="1" noChangeArrowheads="1"/>
          </p:cNvSpPr>
          <p:nvPr>
            <p:ph type="body" idx="1"/>
          </p:nvPr>
        </p:nvSpPr>
        <p:spPr>
          <a:xfrm>
            <a:off x="898525" y="4352925"/>
            <a:ext cx="5011738" cy="4127500"/>
          </a:xfrm>
          <a:solidFill>
            <a:srgbClr val="FFFFFF"/>
          </a:solidFill>
          <a:ln>
            <a:solidFill>
              <a:srgbClr val="000000"/>
            </a:solidFill>
          </a:ln>
        </p:spPr>
        <p:txBody>
          <a:bodyPr lIns="89940" tIns="44970" rIns="89940" bIns="44970"/>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A10E6FAB-3D05-F64E-A27D-9DA06CFEC30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032872E4-5A33-714C-9A17-D3A947169020}"/>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D37B81A0-11B9-6A48-9078-1F634821B818}"/>
              </a:ext>
            </a:extLst>
          </p:cNvPr>
          <p:cNvSpPr>
            <a:spLocks noGrp="1" noChangeArrowheads="1"/>
          </p:cNvSpPr>
          <p:nvPr>
            <p:ph type="sldNum" sz="quarter" idx="12"/>
          </p:nvPr>
        </p:nvSpPr>
        <p:spPr>
          <a:ln/>
        </p:spPr>
        <p:txBody>
          <a:bodyPr/>
          <a:lstStyle>
            <a:lvl1pPr>
              <a:defRPr/>
            </a:lvl1pPr>
          </a:lstStyle>
          <a:p>
            <a:fld id="{E4B17615-B39D-964D-B0D4-E1BAB57E3F69}" type="slidenum">
              <a:rPr lang="it-IT" altLang="en-US"/>
              <a:pPr/>
              <a:t>‹N›</a:t>
            </a:fld>
            <a:endParaRPr lang="it-IT" altLang="en-US"/>
          </a:p>
        </p:txBody>
      </p:sp>
    </p:spTree>
    <p:extLst>
      <p:ext uri="{BB962C8B-B14F-4D97-AF65-F5344CB8AC3E}">
        <p14:creationId xmlns:p14="http://schemas.microsoft.com/office/powerpoint/2010/main" val="271341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2C1BFE28-7B3E-A949-9C7C-86B67AFF166E}"/>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876C73F9-769D-E74F-9B62-4E097BC42EF4}"/>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77879225-7FAF-B446-A3E9-B1EFE843867E}"/>
              </a:ext>
            </a:extLst>
          </p:cNvPr>
          <p:cNvSpPr>
            <a:spLocks noGrp="1" noChangeArrowheads="1"/>
          </p:cNvSpPr>
          <p:nvPr>
            <p:ph type="sldNum" sz="quarter" idx="12"/>
          </p:nvPr>
        </p:nvSpPr>
        <p:spPr>
          <a:ln/>
        </p:spPr>
        <p:txBody>
          <a:bodyPr/>
          <a:lstStyle>
            <a:lvl1pPr>
              <a:defRPr/>
            </a:lvl1pPr>
          </a:lstStyle>
          <a:p>
            <a:fld id="{C86BF10F-7878-744C-8764-69210A3A11E6}" type="slidenum">
              <a:rPr lang="it-IT" altLang="en-US"/>
              <a:pPr/>
              <a:t>‹N›</a:t>
            </a:fld>
            <a:endParaRPr lang="it-IT" altLang="en-US"/>
          </a:p>
        </p:txBody>
      </p:sp>
    </p:spTree>
    <p:extLst>
      <p:ext uri="{BB962C8B-B14F-4D97-AF65-F5344CB8AC3E}">
        <p14:creationId xmlns:p14="http://schemas.microsoft.com/office/powerpoint/2010/main" val="15763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7C574820-C53B-5E47-842B-822A0EE77265}"/>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14D444BA-1C43-F04F-A80B-16B350E92EE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9586DBD7-9DC0-654B-93F3-D4D71BC0D56B}"/>
              </a:ext>
            </a:extLst>
          </p:cNvPr>
          <p:cNvSpPr>
            <a:spLocks noGrp="1" noChangeArrowheads="1"/>
          </p:cNvSpPr>
          <p:nvPr>
            <p:ph type="sldNum" sz="quarter" idx="12"/>
          </p:nvPr>
        </p:nvSpPr>
        <p:spPr>
          <a:ln/>
        </p:spPr>
        <p:txBody>
          <a:bodyPr/>
          <a:lstStyle>
            <a:lvl1pPr>
              <a:defRPr/>
            </a:lvl1pPr>
          </a:lstStyle>
          <a:p>
            <a:fld id="{41F6D68F-0DC3-7A41-8222-1EC8FFDC33C7}" type="slidenum">
              <a:rPr lang="it-IT" altLang="en-US"/>
              <a:pPr/>
              <a:t>‹N›</a:t>
            </a:fld>
            <a:endParaRPr lang="it-IT" altLang="en-US"/>
          </a:p>
        </p:txBody>
      </p:sp>
    </p:spTree>
    <p:extLst>
      <p:ext uri="{BB962C8B-B14F-4D97-AF65-F5344CB8AC3E}">
        <p14:creationId xmlns:p14="http://schemas.microsoft.com/office/powerpoint/2010/main" val="270627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a:extLst>
              <a:ext uri="{FF2B5EF4-FFF2-40B4-BE49-F238E27FC236}">
                <a16:creationId xmlns:a16="http://schemas.microsoft.com/office/drawing/2014/main" id="{E6A06FF9-8346-9247-800B-23D080C2969D}"/>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3A4AE9E6-576A-F543-8735-299D2787915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F6401E62-39B2-8645-8429-E82C02B143D2}"/>
              </a:ext>
            </a:extLst>
          </p:cNvPr>
          <p:cNvSpPr>
            <a:spLocks noGrp="1" noChangeArrowheads="1"/>
          </p:cNvSpPr>
          <p:nvPr>
            <p:ph type="sldNum" sz="quarter" idx="12"/>
          </p:nvPr>
        </p:nvSpPr>
        <p:spPr>
          <a:ln/>
        </p:spPr>
        <p:txBody>
          <a:bodyPr/>
          <a:lstStyle>
            <a:lvl1pPr>
              <a:defRPr/>
            </a:lvl1pPr>
          </a:lstStyle>
          <a:p>
            <a:fld id="{6A249CA9-F959-694B-BA61-1E948D70392A}" type="slidenum">
              <a:rPr lang="it-IT" altLang="en-US"/>
              <a:pPr/>
              <a:t>‹N›</a:t>
            </a:fld>
            <a:endParaRPr lang="it-IT" altLang="en-US"/>
          </a:p>
        </p:txBody>
      </p:sp>
    </p:spTree>
    <p:extLst>
      <p:ext uri="{BB962C8B-B14F-4D97-AF65-F5344CB8AC3E}">
        <p14:creationId xmlns:p14="http://schemas.microsoft.com/office/powerpoint/2010/main" val="47060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F52F7553-2DA2-8C4F-96C7-9FC0B00E11E5}"/>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7B32DACB-E739-E640-8EB1-76C435A93C6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0DBBF96D-D607-0842-A485-590E0F7C3CBE}"/>
              </a:ext>
            </a:extLst>
          </p:cNvPr>
          <p:cNvSpPr>
            <a:spLocks noGrp="1" noChangeArrowheads="1"/>
          </p:cNvSpPr>
          <p:nvPr>
            <p:ph type="sldNum" sz="quarter" idx="12"/>
          </p:nvPr>
        </p:nvSpPr>
        <p:spPr>
          <a:ln/>
        </p:spPr>
        <p:txBody>
          <a:bodyPr/>
          <a:lstStyle>
            <a:lvl1pPr>
              <a:defRPr/>
            </a:lvl1pPr>
          </a:lstStyle>
          <a:p>
            <a:fld id="{AE3924DA-9A94-E146-91BE-1D116910E753}" type="slidenum">
              <a:rPr lang="it-IT" altLang="en-US"/>
              <a:pPr/>
              <a:t>‹N›</a:t>
            </a:fld>
            <a:endParaRPr lang="it-IT" altLang="en-US"/>
          </a:p>
        </p:txBody>
      </p:sp>
    </p:spTree>
    <p:extLst>
      <p:ext uri="{BB962C8B-B14F-4D97-AF65-F5344CB8AC3E}">
        <p14:creationId xmlns:p14="http://schemas.microsoft.com/office/powerpoint/2010/main" val="374951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6AE73A56-6081-D747-9151-E332FC9D5613}"/>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A84E5356-3A68-BC46-921B-86B1ADBA0E0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13402EEE-7729-8F44-88E4-523A92BCE845}"/>
              </a:ext>
            </a:extLst>
          </p:cNvPr>
          <p:cNvSpPr>
            <a:spLocks noGrp="1" noChangeArrowheads="1"/>
          </p:cNvSpPr>
          <p:nvPr>
            <p:ph type="sldNum" sz="quarter" idx="12"/>
          </p:nvPr>
        </p:nvSpPr>
        <p:spPr>
          <a:ln/>
        </p:spPr>
        <p:txBody>
          <a:bodyPr/>
          <a:lstStyle>
            <a:lvl1pPr>
              <a:defRPr/>
            </a:lvl1pPr>
          </a:lstStyle>
          <a:p>
            <a:fld id="{2B17E644-BBEE-8C4A-AB70-B2D5401B206A}" type="slidenum">
              <a:rPr lang="it-IT" altLang="en-US"/>
              <a:pPr/>
              <a:t>‹N›</a:t>
            </a:fld>
            <a:endParaRPr lang="it-IT" altLang="en-US"/>
          </a:p>
        </p:txBody>
      </p:sp>
    </p:spTree>
    <p:extLst>
      <p:ext uri="{BB962C8B-B14F-4D97-AF65-F5344CB8AC3E}">
        <p14:creationId xmlns:p14="http://schemas.microsoft.com/office/powerpoint/2010/main" val="231723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AC43AC8E-9C23-6C48-84C6-72EBACDCB378}"/>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93966228-54A0-DF4D-BCA7-B6451760386E}"/>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FF4B4F02-17DE-5449-AD72-CDCD5752BEB1}"/>
              </a:ext>
            </a:extLst>
          </p:cNvPr>
          <p:cNvSpPr>
            <a:spLocks noGrp="1" noChangeArrowheads="1"/>
          </p:cNvSpPr>
          <p:nvPr>
            <p:ph type="sldNum" sz="quarter" idx="12"/>
          </p:nvPr>
        </p:nvSpPr>
        <p:spPr>
          <a:ln/>
        </p:spPr>
        <p:txBody>
          <a:bodyPr/>
          <a:lstStyle>
            <a:lvl1pPr>
              <a:defRPr/>
            </a:lvl1pPr>
          </a:lstStyle>
          <a:p>
            <a:fld id="{E4501354-F5D9-6A4C-B7E3-F79A28484FBD}" type="slidenum">
              <a:rPr lang="it-IT" altLang="en-US"/>
              <a:pPr/>
              <a:t>‹N›</a:t>
            </a:fld>
            <a:endParaRPr lang="it-IT" altLang="en-US"/>
          </a:p>
        </p:txBody>
      </p:sp>
    </p:spTree>
    <p:extLst>
      <p:ext uri="{BB962C8B-B14F-4D97-AF65-F5344CB8AC3E}">
        <p14:creationId xmlns:p14="http://schemas.microsoft.com/office/powerpoint/2010/main" val="404902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8DE4470A-6884-DC48-A9C9-25A24CA383C3}"/>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A54654C5-2258-7D4C-B9C5-AA8A765F4E9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D7016D33-7B87-B449-A042-17047B924595}"/>
              </a:ext>
            </a:extLst>
          </p:cNvPr>
          <p:cNvSpPr>
            <a:spLocks noGrp="1" noChangeArrowheads="1"/>
          </p:cNvSpPr>
          <p:nvPr>
            <p:ph type="sldNum" sz="quarter" idx="12"/>
          </p:nvPr>
        </p:nvSpPr>
        <p:spPr>
          <a:ln/>
        </p:spPr>
        <p:txBody>
          <a:bodyPr/>
          <a:lstStyle>
            <a:lvl1pPr>
              <a:defRPr/>
            </a:lvl1pPr>
          </a:lstStyle>
          <a:p>
            <a:fld id="{B38FDCAC-2565-6D4F-9F86-0297E0B16009}" type="slidenum">
              <a:rPr lang="it-IT" altLang="en-US"/>
              <a:pPr/>
              <a:t>‹N›</a:t>
            </a:fld>
            <a:endParaRPr lang="it-IT" altLang="en-US"/>
          </a:p>
        </p:txBody>
      </p:sp>
    </p:spTree>
    <p:extLst>
      <p:ext uri="{BB962C8B-B14F-4D97-AF65-F5344CB8AC3E}">
        <p14:creationId xmlns:p14="http://schemas.microsoft.com/office/powerpoint/2010/main" val="242177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4">
            <a:extLst>
              <a:ext uri="{FF2B5EF4-FFF2-40B4-BE49-F238E27FC236}">
                <a16:creationId xmlns:a16="http://schemas.microsoft.com/office/drawing/2014/main" id="{31067615-F376-3A46-9C97-DBC949373C8B}"/>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F642BCB2-C75B-2B47-9874-FE6087E5DEA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A2849429-7E22-4E4B-9222-6BDAFA695199}"/>
              </a:ext>
            </a:extLst>
          </p:cNvPr>
          <p:cNvSpPr>
            <a:spLocks noGrp="1" noChangeArrowheads="1"/>
          </p:cNvSpPr>
          <p:nvPr>
            <p:ph type="sldNum" sz="quarter" idx="12"/>
          </p:nvPr>
        </p:nvSpPr>
        <p:spPr>
          <a:ln/>
        </p:spPr>
        <p:txBody>
          <a:bodyPr/>
          <a:lstStyle>
            <a:lvl1pPr>
              <a:defRPr/>
            </a:lvl1pPr>
          </a:lstStyle>
          <a:p>
            <a:fld id="{C4C1A7DB-01B6-664F-8F36-731B3E3F4553}" type="slidenum">
              <a:rPr lang="it-IT" altLang="en-US"/>
              <a:pPr/>
              <a:t>‹N›</a:t>
            </a:fld>
            <a:endParaRPr lang="it-IT" altLang="en-US"/>
          </a:p>
        </p:txBody>
      </p:sp>
    </p:spTree>
    <p:extLst>
      <p:ext uri="{BB962C8B-B14F-4D97-AF65-F5344CB8AC3E}">
        <p14:creationId xmlns:p14="http://schemas.microsoft.com/office/powerpoint/2010/main" val="58680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9B157A-571F-0B42-A68B-FAB7AF3AB3DD}"/>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7AD4D6EB-A601-1E42-8777-A951BC56468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2B034DE4-9C08-C748-B08B-891F1C1FCBE8}"/>
              </a:ext>
            </a:extLst>
          </p:cNvPr>
          <p:cNvSpPr>
            <a:spLocks noGrp="1" noChangeArrowheads="1"/>
          </p:cNvSpPr>
          <p:nvPr>
            <p:ph type="sldNum" sz="quarter" idx="12"/>
          </p:nvPr>
        </p:nvSpPr>
        <p:spPr>
          <a:ln/>
        </p:spPr>
        <p:txBody>
          <a:bodyPr/>
          <a:lstStyle>
            <a:lvl1pPr>
              <a:defRPr/>
            </a:lvl1pPr>
          </a:lstStyle>
          <a:p>
            <a:fld id="{D5C8C881-9439-774B-8491-7A6ABBE3E627}" type="slidenum">
              <a:rPr lang="it-IT" altLang="en-US"/>
              <a:pPr/>
              <a:t>‹N›</a:t>
            </a:fld>
            <a:endParaRPr lang="it-IT" altLang="en-US"/>
          </a:p>
        </p:txBody>
      </p:sp>
    </p:spTree>
    <p:extLst>
      <p:ext uri="{BB962C8B-B14F-4D97-AF65-F5344CB8AC3E}">
        <p14:creationId xmlns:p14="http://schemas.microsoft.com/office/powerpoint/2010/main" val="99338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8612FBAA-CE77-2C45-AB86-B33B655C285C}"/>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09A04743-5186-0A4D-B1A7-F6A20F7EABA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B8081F85-367E-224C-B970-B6941CF9DE44}"/>
              </a:ext>
            </a:extLst>
          </p:cNvPr>
          <p:cNvSpPr>
            <a:spLocks noGrp="1" noChangeArrowheads="1"/>
          </p:cNvSpPr>
          <p:nvPr>
            <p:ph type="sldNum" sz="quarter" idx="12"/>
          </p:nvPr>
        </p:nvSpPr>
        <p:spPr>
          <a:ln/>
        </p:spPr>
        <p:txBody>
          <a:bodyPr/>
          <a:lstStyle>
            <a:lvl1pPr>
              <a:defRPr/>
            </a:lvl1pPr>
          </a:lstStyle>
          <a:p>
            <a:fld id="{F3EE5A56-565F-EE4F-82EC-23268E76437C}" type="slidenum">
              <a:rPr lang="it-IT" altLang="en-US"/>
              <a:pPr/>
              <a:t>‹N›</a:t>
            </a:fld>
            <a:endParaRPr lang="it-IT" altLang="en-US"/>
          </a:p>
        </p:txBody>
      </p:sp>
    </p:spTree>
    <p:extLst>
      <p:ext uri="{BB962C8B-B14F-4D97-AF65-F5344CB8AC3E}">
        <p14:creationId xmlns:p14="http://schemas.microsoft.com/office/powerpoint/2010/main" val="254507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F80AADFC-924A-EE4D-9F0B-AD60321A3F73}"/>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FE8F2940-460C-F949-B59A-C1D19873292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362F69ED-20B2-2746-9A5C-ACA6BB2BB6EB}"/>
              </a:ext>
            </a:extLst>
          </p:cNvPr>
          <p:cNvSpPr>
            <a:spLocks noGrp="1" noChangeArrowheads="1"/>
          </p:cNvSpPr>
          <p:nvPr>
            <p:ph type="sldNum" sz="quarter" idx="12"/>
          </p:nvPr>
        </p:nvSpPr>
        <p:spPr>
          <a:ln/>
        </p:spPr>
        <p:txBody>
          <a:bodyPr/>
          <a:lstStyle>
            <a:lvl1pPr>
              <a:defRPr/>
            </a:lvl1pPr>
          </a:lstStyle>
          <a:p>
            <a:fld id="{57F3F6E2-2632-6840-A12F-D5F4568535D0}" type="slidenum">
              <a:rPr lang="it-IT" altLang="en-US"/>
              <a:pPr/>
              <a:t>‹N›</a:t>
            </a:fld>
            <a:endParaRPr lang="it-IT" altLang="en-US"/>
          </a:p>
        </p:txBody>
      </p:sp>
    </p:spTree>
    <p:extLst>
      <p:ext uri="{BB962C8B-B14F-4D97-AF65-F5344CB8AC3E}">
        <p14:creationId xmlns:p14="http://schemas.microsoft.com/office/powerpoint/2010/main" val="109931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79D1EFC-BDE7-E840-A09B-17903E5EBD8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1027" name="Rectangle 3">
            <a:extLst>
              <a:ext uri="{FF2B5EF4-FFF2-40B4-BE49-F238E27FC236}">
                <a16:creationId xmlns:a16="http://schemas.microsoft.com/office/drawing/2014/main" id="{202719AA-B77A-8C46-BFAE-3EB6EA1C8C3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8" name="Rectangle 4">
            <a:extLst>
              <a:ext uri="{FF2B5EF4-FFF2-40B4-BE49-F238E27FC236}">
                <a16:creationId xmlns:a16="http://schemas.microsoft.com/office/drawing/2014/main" id="{70DAA737-6A9A-E846-A56A-F73E1B37CC6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ea typeface="Arial" pitchFamily="-108" charset="0"/>
                <a:cs typeface="Arial" pitchFamily="-108" charset="0"/>
              </a:defRPr>
            </a:lvl1pPr>
          </a:lstStyle>
          <a:p>
            <a:pPr>
              <a:defRPr/>
            </a:pPr>
            <a:endParaRPr lang="it-IT"/>
          </a:p>
        </p:txBody>
      </p:sp>
      <p:sp>
        <p:nvSpPr>
          <p:cNvPr id="1029" name="Rectangle 5">
            <a:extLst>
              <a:ext uri="{FF2B5EF4-FFF2-40B4-BE49-F238E27FC236}">
                <a16:creationId xmlns:a16="http://schemas.microsoft.com/office/drawing/2014/main" id="{F9CA4282-0F0F-3440-8FEC-84A58C18525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ea typeface="Arial" pitchFamily="-108" charset="0"/>
                <a:cs typeface="Arial" pitchFamily="-108" charset="0"/>
              </a:defRPr>
            </a:lvl1pPr>
          </a:lstStyle>
          <a:p>
            <a:pPr>
              <a:defRPr/>
            </a:pPr>
            <a:endParaRPr lang="it-IT"/>
          </a:p>
        </p:txBody>
      </p:sp>
      <p:sp>
        <p:nvSpPr>
          <p:cNvPr id="1030" name="Rectangle 6">
            <a:extLst>
              <a:ext uri="{FF2B5EF4-FFF2-40B4-BE49-F238E27FC236}">
                <a16:creationId xmlns:a16="http://schemas.microsoft.com/office/drawing/2014/main" id="{9D72BD70-3AC8-FA44-B8BC-2B777CE5F62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3DF241A-6CB1-4D4F-A3E0-9BB330EB2798}" type="slidenum">
              <a:rPr lang="it-IT" altLang="en-US"/>
              <a:pPr/>
              <a:t>‹N›</a:t>
            </a:fld>
            <a:endParaRPr lang="it-IT"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2pPr>
      <a:lvl3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3pPr>
      <a:lvl4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4pPr>
      <a:lvl5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5pPr>
      <a:lvl6pPr marL="4572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6pPr>
      <a:lvl7pPr marL="9144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7pPr>
      <a:lvl8pPr marL="13716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8pPr>
      <a:lvl9pPr marL="18288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0.emf"/></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4.bin"/><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0.emf"/><Relationship Id="rId5" Type="http://schemas.openxmlformats.org/officeDocument/2006/relationships/oleObject" Target="../embeddings/oleObject7.bin"/><Relationship Id="rId4" Type="http://schemas.openxmlformats.org/officeDocument/2006/relationships/image" Target="../media/image44.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oleObject" Target="../embeddings/oleObject8.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B4D1D03F-60D3-B34B-B68C-182228270A22}"/>
              </a:ext>
            </a:extLst>
          </p:cNvPr>
          <p:cNvSpPr>
            <a:spLocks noGrp="1" noChangeArrowheads="1"/>
          </p:cNvSpPr>
          <p:nvPr>
            <p:ph type="ctrTitle"/>
          </p:nvPr>
        </p:nvSpPr>
        <p:spPr>
          <a:xfrm>
            <a:off x="395288" y="3251873"/>
            <a:ext cx="8458200" cy="3427485"/>
          </a:xfrm>
        </p:spPr>
        <p:txBody>
          <a:bodyPr>
            <a:noAutofit/>
          </a:bodyPr>
          <a:lstStyle/>
          <a:p>
            <a:pPr marL="342900" indent="-342900">
              <a:spcAft>
                <a:spcPts val="1200"/>
              </a:spcAft>
            </a:pPr>
            <a:r>
              <a:rPr lang="it-IT" altLang="en-US" sz="3200" i="1" dirty="0">
                <a:latin typeface="Arial" panose="020B0604020202020204" pitchFamily="34" charset="0"/>
                <a:ea typeface="ＭＳ Ｐゴシック" panose="020B0600070205080204" pitchFamily="34" charset="-128"/>
                <a:cs typeface="Arial" panose="020B0604020202020204" pitchFamily="34" charset="0"/>
              </a:rPr>
              <a:t>A.A. 2024-2025</a:t>
            </a:r>
            <a:br>
              <a:rPr lang="it-IT" altLang="en-US" sz="36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br>
            <a:r>
              <a:rPr lang="it-IT" altLang="en-US" sz="2800" dirty="0">
                <a:latin typeface="Arial" panose="020B0604020202020204" pitchFamily="34" charset="0"/>
                <a:ea typeface="ＭＳ Ｐゴシック" panose="020B0600070205080204" pitchFamily="34" charset="-128"/>
                <a:cs typeface="Arial" panose="020B0604020202020204" pitchFamily="34" charset="0"/>
              </a:rPr>
              <a:t>Master degree in </a:t>
            </a:r>
            <a:r>
              <a:rPr lang="it-IT" altLang="en-US" sz="2800" dirty="0" err="1">
                <a:latin typeface="Arial" panose="020B0604020202020204" pitchFamily="34" charset="0"/>
                <a:ea typeface="ＭＳ Ｐゴシック" panose="020B0600070205080204" pitchFamily="34" charset="-128"/>
                <a:cs typeface="Arial" panose="020B0604020202020204" pitchFamily="34" charset="0"/>
              </a:rPr>
              <a:t>Evolutionary</a:t>
            </a:r>
            <a:r>
              <a:rPr lang="it-IT" altLang="en-US" sz="2800" dirty="0">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latin typeface="Arial" panose="020B0604020202020204" pitchFamily="34" charset="0"/>
                <a:ea typeface="ＭＳ Ｐゴシック" panose="020B0600070205080204" pitchFamily="34" charset="-128"/>
                <a:cs typeface="Arial" panose="020B0604020202020204" pitchFamily="34" charset="0"/>
              </a:rPr>
              <a:t>Biology</a:t>
            </a:r>
            <a:br>
              <a:rPr lang="it-IT" altLang="en-US" sz="2800" dirty="0">
                <a:latin typeface="Arial" panose="020B0604020202020204" pitchFamily="34" charset="0"/>
                <a:ea typeface="ＭＳ Ｐゴシック" panose="020B0600070205080204" pitchFamily="34" charset="-128"/>
                <a:cs typeface="Arial" panose="020B0604020202020204" pitchFamily="34" charset="0"/>
              </a:rPr>
            </a:br>
            <a:r>
              <a:rPr lang="it-IT" altLang="en-US" sz="2800" i="1" dirty="0">
                <a:latin typeface="Arial" panose="020B0604020202020204" pitchFamily="34" charset="0"/>
                <a:ea typeface="ＭＳ Ｐゴシック" panose="020B0600070205080204" pitchFamily="34" charset="-128"/>
                <a:cs typeface="Arial" panose="020B0604020202020204" pitchFamily="34" charset="0"/>
              </a:rPr>
              <a:t>School of Science</a:t>
            </a:r>
            <a:br>
              <a:rPr lang="it-IT" altLang="en-US" sz="2800" i="1" dirty="0">
                <a:latin typeface="Arial" panose="020B0604020202020204" pitchFamily="34" charset="0"/>
                <a:ea typeface="ＭＳ Ｐゴシック" panose="020B0600070205080204" pitchFamily="34" charset="-128"/>
                <a:cs typeface="Arial" panose="020B0604020202020204" pitchFamily="34" charset="0"/>
              </a:rPr>
            </a:br>
            <a:r>
              <a:rPr lang="it-IT" altLang="en-US" sz="2800" i="1" dirty="0">
                <a:latin typeface="Arial" panose="020B0604020202020204" pitchFamily="34" charset="0"/>
                <a:ea typeface="ＭＳ Ｐゴシック" panose="020B0600070205080204" pitchFamily="34" charset="-128"/>
                <a:cs typeface="Arial" panose="020B0604020202020204" pitchFamily="34" charset="0"/>
              </a:rPr>
              <a:t>University of Padova</a:t>
            </a:r>
            <a:br>
              <a:rPr lang="it-IT" altLang="en-US" sz="3600" i="1" dirty="0">
                <a:latin typeface="Arial" panose="020B0604020202020204" pitchFamily="34" charset="0"/>
                <a:ea typeface="ＭＳ Ｐゴシック" panose="020B0600070205080204" pitchFamily="34" charset="-128"/>
                <a:cs typeface="Arial" panose="020B0604020202020204" pitchFamily="34" charset="0"/>
              </a:rPr>
            </a:br>
            <a:br>
              <a:rPr lang="it-IT" altLang="en-US" sz="3600" i="1" dirty="0">
                <a:latin typeface="Arial" panose="020B0604020202020204" pitchFamily="34" charset="0"/>
                <a:ea typeface="ＭＳ Ｐゴシック" panose="020B0600070205080204" pitchFamily="34" charset="-128"/>
                <a:cs typeface="Arial" panose="020B0604020202020204" pitchFamily="34" charset="0"/>
              </a:rPr>
            </a:br>
            <a:r>
              <a:rPr lang="it-IT" altLang="en-US" sz="40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MOLECULAR METHODS and </a:t>
            </a:r>
            <a:r>
              <a:rPr lang="it-IT" altLang="en-US" sz="60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BIOINFORMATICS</a:t>
            </a:r>
            <a:br>
              <a:rPr lang="it-IT" altLang="en-US" sz="4000" i="1" dirty="0">
                <a:latin typeface="Arial" panose="020B0604020202020204" pitchFamily="34" charset="0"/>
                <a:ea typeface="ＭＳ Ｐゴシック" panose="020B0600070205080204" pitchFamily="34" charset="-128"/>
                <a:cs typeface="Arial" panose="020B0604020202020204" pitchFamily="34" charset="0"/>
              </a:rPr>
            </a:br>
            <a:br>
              <a:rPr lang="it-IT" altLang="en-US" sz="4000" i="1" dirty="0">
                <a:latin typeface="Arial" panose="020B0604020202020204" pitchFamily="34" charset="0"/>
                <a:ea typeface="ＭＳ Ｐゴシック" panose="020B0600070205080204" pitchFamily="34" charset="-128"/>
                <a:cs typeface="Arial" panose="020B0604020202020204" pitchFamily="34" charset="0"/>
              </a:rPr>
            </a:br>
            <a:r>
              <a:rPr lang="it-IT" altLang="en-US" sz="3600" dirty="0">
                <a:latin typeface="Arial" panose="020B0604020202020204" pitchFamily="34" charset="0"/>
                <a:cs typeface="Arial" panose="020B0604020202020204" pitchFamily="34" charset="0"/>
              </a:rPr>
              <a:t>Prof. STEFANIA BORTOLUZZI</a:t>
            </a:r>
            <a:br>
              <a:rPr lang="it-IT" altLang="en-US" sz="4000" dirty="0"/>
            </a:br>
            <a:br>
              <a:rPr lang="it-IT" altLang="en-US" sz="3200" dirty="0">
                <a:ea typeface="ＭＳ Ｐゴシック" panose="020B0600070205080204" pitchFamily="34" charset="-128"/>
              </a:rPr>
            </a:br>
            <a:br>
              <a:rPr lang="it-IT" altLang="en-US" sz="32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solidFill>
                  <a:srgbClr val="CC0000"/>
                </a:solidFill>
                <a:ea typeface="ＭＳ Ｐゴシック" panose="020B0600070205080204" pitchFamily="34" charset="-128"/>
              </a:rPr>
            </a:br>
            <a:endParaRPr lang="it-IT" altLang="en-US" sz="4000" dirty="0">
              <a:solidFill>
                <a:srgbClr val="CC0000"/>
              </a:solidFill>
              <a:ea typeface="ＭＳ Ｐゴシック" panose="020B0600070205080204" pitchFamily="34" charset="-128"/>
            </a:endParaRPr>
          </a:p>
        </p:txBody>
      </p:sp>
      <p:sp>
        <p:nvSpPr>
          <p:cNvPr id="14338" name="TextBox 1">
            <a:extLst>
              <a:ext uri="{FF2B5EF4-FFF2-40B4-BE49-F238E27FC236}">
                <a16:creationId xmlns:a16="http://schemas.microsoft.com/office/drawing/2014/main" id="{7539CCF2-85B9-5147-9401-EDD8D9BC5A7F}"/>
              </a:ext>
            </a:extLst>
          </p:cNvPr>
          <p:cNvSpPr txBox="1">
            <a:spLocks noChangeArrowheads="1"/>
          </p:cNvSpPr>
          <p:nvPr/>
        </p:nvSpPr>
        <p:spPr bwMode="auto">
          <a:xfrm>
            <a:off x="1331913" y="3573016"/>
            <a:ext cx="6192837"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br>
              <a:rPr lang="it-IT" altLang="en-US" sz="2800" dirty="0"/>
            </a:br>
            <a:endParaRPr lang="en-US"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1" name="Text Box 2">
            <a:extLst>
              <a:ext uri="{FF2B5EF4-FFF2-40B4-BE49-F238E27FC236}">
                <a16:creationId xmlns:a16="http://schemas.microsoft.com/office/drawing/2014/main" id="{3B5C942F-1B7E-DC46-AD63-2B31F3044808}"/>
              </a:ext>
            </a:extLst>
          </p:cNvPr>
          <p:cNvSpPr txBox="1">
            <a:spLocks noChangeArrowheads="1"/>
          </p:cNvSpPr>
          <p:nvPr/>
        </p:nvSpPr>
        <p:spPr bwMode="auto">
          <a:xfrm>
            <a:off x="282575" y="4371975"/>
            <a:ext cx="8753475" cy="2225675"/>
          </a:xfrm>
          <a:prstGeom prst="rect">
            <a:avLst/>
          </a:prstGeom>
          <a:solidFill>
            <a:srgbClr val="FFEED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it-IT" altLang="en-US" sz="2000" b="1">
                <a:latin typeface="Courier New" panose="02070309020205020404" pitchFamily="49" charset="0"/>
              </a:rPr>
              <a:t>AACCGAAGGACTTTAATC</a:t>
            </a:r>
          </a:p>
          <a:p>
            <a:pPr algn="ctr" eaLnBrk="1" hangingPunct="1">
              <a:spcBef>
                <a:spcPct val="50000"/>
              </a:spcBef>
            </a:pPr>
            <a:r>
              <a:rPr lang="it-IT" altLang="en-US" sz="2000" b="1">
                <a:latin typeface="Courier New" panose="02070309020205020404" pitchFamily="49" charset="0"/>
              </a:rPr>
              <a:t>AAGGCCTAACCCCTTTGTCC</a:t>
            </a:r>
          </a:p>
          <a:p>
            <a:pPr eaLnBrk="1" hangingPunct="1">
              <a:spcBef>
                <a:spcPct val="50000"/>
              </a:spcBef>
            </a:pPr>
            <a:r>
              <a:rPr lang="it-IT" altLang="en-US" sz="2000" b="1">
                <a:latin typeface="Courier New" panose="02070309020205020404" pitchFamily="49" charset="0"/>
              </a:rPr>
              <a:t>AA..CCGAAGGACTTTAATC 		 AACCGAAGGACT      TTAATC</a:t>
            </a:r>
          </a:p>
          <a:p>
            <a:pPr eaLnBrk="1" hangingPunct="1">
              <a:spcBef>
                <a:spcPct val="50000"/>
              </a:spcBef>
            </a:pPr>
            <a:r>
              <a:rPr lang="it-IT" altLang="en-US" sz="2000" b="1">
                <a:latin typeface="Courier New" panose="02070309020205020404" pitchFamily="49" charset="0"/>
              </a:rPr>
              <a:t>||  |..||...||||...| 		 |     |||.||      ||..||</a:t>
            </a:r>
          </a:p>
          <a:p>
            <a:pPr eaLnBrk="1" hangingPunct="1">
              <a:spcBef>
                <a:spcPct val="50000"/>
              </a:spcBef>
            </a:pPr>
            <a:r>
              <a:rPr lang="it-IT" altLang="en-US" sz="2000" b="1">
                <a:latin typeface="Courier New" panose="02070309020205020404" pitchFamily="49" charset="0"/>
              </a:rPr>
              <a:t>AAGGCTAAACCCCTTTGTCC 		 A     AGGCCTAACCCCTTTGTC</a:t>
            </a:r>
          </a:p>
        </p:txBody>
      </p:sp>
      <p:sp>
        <p:nvSpPr>
          <p:cNvPr id="25602" name="Rectangle 3">
            <a:extLst>
              <a:ext uri="{FF2B5EF4-FFF2-40B4-BE49-F238E27FC236}">
                <a16:creationId xmlns:a16="http://schemas.microsoft.com/office/drawing/2014/main" id="{9D047798-B909-3245-BDBC-A62EB17DC920}"/>
              </a:ext>
            </a:extLst>
          </p:cNvPr>
          <p:cNvSpPr>
            <a:spLocks noChangeArrowheads="1"/>
          </p:cNvSpPr>
          <p:nvPr/>
        </p:nvSpPr>
        <p:spPr bwMode="auto">
          <a:xfrm>
            <a:off x="228600" y="3278188"/>
            <a:ext cx="6327373" cy="1015663"/>
          </a:xfrm>
          <a:prstGeom prst="rect">
            <a:avLst/>
          </a:prstGeom>
          <a:solidFill>
            <a:schemeClr val="bg1">
              <a:alpha val="74117"/>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it-IT" altLang="en-US" dirty="0" err="1">
                <a:solidFill>
                  <a:srgbClr val="006600"/>
                </a:solidFill>
              </a:rPr>
              <a:t>Only</a:t>
            </a:r>
            <a:r>
              <a:rPr lang="it-IT" altLang="en-US" dirty="0">
                <a:solidFill>
                  <a:srgbClr val="006600"/>
                </a:solidFill>
              </a:rPr>
              <a:t> </a:t>
            </a:r>
            <a:r>
              <a:rPr lang="it-IT" altLang="en-US" dirty="0" err="1">
                <a:solidFill>
                  <a:srgbClr val="006600"/>
                </a:solidFill>
              </a:rPr>
              <a:t>feasible</a:t>
            </a:r>
            <a:r>
              <a:rPr lang="it-IT" altLang="en-US" dirty="0">
                <a:solidFill>
                  <a:srgbClr val="006600"/>
                </a:solidFill>
              </a:rPr>
              <a:t> for a </a:t>
            </a:r>
            <a:r>
              <a:rPr lang="it-IT" altLang="en-US" dirty="0" err="1">
                <a:solidFill>
                  <a:srgbClr val="006600"/>
                </a:solidFill>
              </a:rPr>
              <a:t>few</a:t>
            </a:r>
            <a:r>
              <a:rPr lang="it-IT" altLang="en-US" dirty="0">
                <a:solidFill>
                  <a:srgbClr val="006600"/>
                </a:solidFill>
              </a:rPr>
              <a:t> </a:t>
            </a:r>
            <a:r>
              <a:rPr lang="it-IT" altLang="en-US" dirty="0" err="1">
                <a:solidFill>
                  <a:srgbClr val="006600"/>
                </a:solidFill>
              </a:rPr>
              <a:t>very</a:t>
            </a:r>
            <a:r>
              <a:rPr lang="it-IT" altLang="en-US" dirty="0">
                <a:solidFill>
                  <a:srgbClr val="006600"/>
                </a:solidFill>
              </a:rPr>
              <a:t> short </a:t>
            </a:r>
            <a:r>
              <a:rPr lang="it-IT" altLang="en-US" dirty="0" err="1">
                <a:solidFill>
                  <a:srgbClr val="006600"/>
                </a:solidFill>
              </a:rPr>
              <a:t>sequences</a:t>
            </a:r>
            <a:r>
              <a:rPr lang="it-IT" altLang="en-US" dirty="0">
                <a:solidFill>
                  <a:srgbClr val="006600"/>
                </a:solidFill>
              </a:rPr>
              <a:t>!</a:t>
            </a:r>
          </a:p>
          <a:p>
            <a:pPr eaLnBrk="1" hangingPunct="1">
              <a:spcBef>
                <a:spcPct val="50000"/>
              </a:spcBef>
            </a:pPr>
            <a:r>
              <a:rPr lang="it-IT" altLang="en-US" dirty="0">
                <a:solidFill>
                  <a:srgbClr val="000099"/>
                </a:solidFill>
              </a:rPr>
              <a:t>Multiple "</a:t>
            </a:r>
            <a:r>
              <a:rPr lang="it-IT" altLang="en-US" dirty="0" err="1">
                <a:solidFill>
                  <a:srgbClr val="000099"/>
                </a:solidFill>
              </a:rPr>
              <a:t>equivalent</a:t>
            </a:r>
            <a:r>
              <a:rPr lang="it-IT" altLang="en-US" dirty="0">
                <a:solidFill>
                  <a:srgbClr val="000099"/>
                </a:solidFill>
              </a:rPr>
              <a:t>" </a:t>
            </a:r>
            <a:r>
              <a:rPr lang="it-IT" altLang="en-US" dirty="0" err="1">
                <a:solidFill>
                  <a:srgbClr val="000099"/>
                </a:solidFill>
              </a:rPr>
              <a:t>alignments</a:t>
            </a:r>
            <a:r>
              <a:rPr lang="it-IT" altLang="en-US" dirty="0">
                <a:solidFill>
                  <a:srgbClr val="000099"/>
                </a:solidFill>
              </a:rPr>
              <a:t> can </a:t>
            </a:r>
            <a:r>
              <a:rPr lang="it-IT" altLang="en-US" dirty="0" err="1">
                <a:solidFill>
                  <a:srgbClr val="000099"/>
                </a:solidFill>
              </a:rPr>
              <a:t>exist</a:t>
            </a:r>
            <a:endParaRPr lang="it-IT" altLang="en-US" dirty="0">
              <a:solidFill>
                <a:srgbClr val="000099"/>
              </a:solidFill>
            </a:endParaRPr>
          </a:p>
        </p:txBody>
      </p:sp>
      <p:sp>
        <p:nvSpPr>
          <p:cNvPr id="25603" name="Text Box 4">
            <a:extLst>
              <a:ext uri="{FF2B5EF4-FFF2-40B4-BE49-F238E27FC236}">
                <a16:creationId xmlns:a16="http://schemas.microsoft.com/office/drawing/2014/main" id="{35EAA2EB-035B-174A-B8BA-5A6A44EDAB04}"/>
              </a:ext>
            </a:extLst>
          </p:cNvPr>
          <p:cNvSpPr txBox="1">
            <a:spLocks noChangeArrowheads="1"/>
          </p:cNvSpPr>
          <p:nvPr/>
        </p:nvSpPr>
        <p:spPr bwMode="auto">
          <a:xfrm>
            <a:off x="2362200" y="955675"/>
            <a:ext cx="4267200" cy="2225675"/>
          </a:xfrm>
          <a:prstGeom prst="rect">
            <a:avLst/>
          </a:prstGeom>
          <a:solidFill>
            <a:srgbClr val="FFCEC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it-IT" altLang="en-US" sz="2000" b="1">
                <a:latin typeface="Courier New" panose="02070309020205020404" pitchFamily="49" charset="0"/>
              </a:rPr>
              <a:t>seq1 	AACCGTTGACTTTGACC</a:t>
            </a:r>
          </a:p>
          <a:p>
            <a:pPr eaLnBrk="1" hangingPunct="1">
              <a:spcBef>
                <a:spcPct val="50000"/>
              </a:spcBef>
            </a:pPr>
            <a:r>
              <a:rPr lang="it-IT" altLang="en-US" sz="2000" b="1">
                <a:latin typeface="Courier New" panose="02070309020205020404" pitchFamily="49" charset="0"/>
              </a:rPr>
              <a:t>Seq2	ACCGTAGACTAATTAACC</a:t>
            </a:r>
          </a:p>
          <a:p>
            <a:pPr algn="ctr" eaLnBrk="1" hangingPunct="1">
              <a:spcBef>
                <a:spcPct val="50000"/>
              </a:spcBef>
            </a:pPr>
            <a:r>
              <a:rPr lang="it-IT" altLang="en-US" sz="2000" b="1">
                <a:latin typeface="Courier New" panose="02070309020205020404" pitchFamily="49" charset="0"/>
              </a:rPr>
              <a:t>AACCGTTGACT..TTGACC</a:t>
            </a:r>
          </a:p>
          <a:p>
            <a:pPr algn="ctr" eaLnBrk="1" hangingPunct="1">
              <a:spcBef>
                <a:spcPct val="50000"/>
              </a:spcBef>
            </a:pPr>
            <a:r>
              <a:rPr lang="it-IT" altLang="en-US" sz="2000" b="1">
                <a:latin typeface="Courier New" panose="02070309020205020404" pitchFamily="49" charset="0"/>
              </a:rPr>
              <a:t>| ||||.||||  ||.|||</a:t>
            </a:r>
          </a:p>
          <a:p>
            <a:pPr algn="ctr" eaLnBrk="1" hangingPunct="1">
              <a:spcBef>
                <a:spcPct val="50000"/>
              </a:spcBef>
            </a:pPr>
            <a:r>
              <a:rPr lang="it-IT" altLang="en-US" sz="2000" b="1">
                <a:latin typeface="Courier New" panose="02070309020205020404" pitchFamily="49" charset="0"/>
              </a:rPr>
              <a:t>A.CCGTAGACTAATTAACC</a:t>
            </a:r>
          </a:p>
        </p:txBody>
      </p:sp>
      <p:sp>
        <p:nvSpPr>
          <p:cNvPr id="25604" name="Rectangle 5">
            <a:extLst>
              <a:ext uri="{FF2B5EF4-FFF2-40B4-BE49-F238E27FC236}">
                <a16:creationId xmlns:a16="http://schemas.microsoft.com/office/drawing/2014/main" id="{4B91B971-36DA-5C43-A09E-7FF5A85E2D3D}"/>
              </a:ext>
            </a:extLst>
          </p:cNvPr>
          <p:cNvSpPr>
            <a:spLocks noChangeArrowheads="1"/>
          </p:cNvSpPr>
          <p:nvPr/>
        </p:nvSpPr>
        <p:spPr bwMode="auto">
          <a:xfrm>
            <a:off x="152400" y="115888"/>
            <a:ext cx="87630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it-IT" altLang="en-US" dirty="0">
                <a:solidFill>
                  <a:srgbClr val="006600"/>
                </a:solidFill>
              </a:rPr>
              <a:t>Manual </a:t>
            </a:r>
            <a:r>
              <a:rPr lang="it-IT" altLang="en-US" dirty="0" err="1">
                <a:solidFill>
                  <a:srgbClr val="006600"/>
                </a:solidFill>
              </a:rPr>
              <a:t>alignment</a:t>
            </a:r>
            <a:r>
              <a:rPr lang="it-IT" altLang="en-US" dirty="0">
                <a:solidFill>
                  <a:srgbClr val="006600"/>
                </a:solidFill>
              </a:rPr>
              <a:t> </a:t>
            </a:r>
            <a:r>
              <a:rPr lang="it-IT" altLang="en-US" dirty="0" err="1">
                <a:solidFill>
                  <a:srgbClr val="006600"/>
                </a:solidFill>
              </a:rPr>
              <a:t>based</a:t>
            </a:r>
            <a:r>
              <a:rPr lang="it-IT" altLang="en-US" dirty="0">
                <a:solidFill>
                  <a:srgbClr val="006600"/>
                </a:solidFill>
              </a:rPr>
              <a:t> on </a:t>
            </a:r>
            <a:r>
              <a:rPr lang="it-IT" altLang="en-US" dirty="0" err="1">
                <a:solidFill>
                  <a:srgbClr val="006600"/>
                </a:solidFill>
              </a:rPr>
              <a:t>maximizing</a:t>
            </a:r>
            <a:r>
              <a:rPr lang="it-IT" altLang="en-US" dirty="0">
                <a:solidFill>
                  <a:srgbClr val="006600"/>
                </a:solidFill>
              </a:rPr>
              <a:t> the </a:t>
            </a:r>
            <a:r>
              <a:rPr lang="it-IT" altLang="en-US" dirty="0" err="1">
                <a:solidFill>
                  <a:srgbClr val="006600"/>
                </a:solidFill>
              </a:rPr>
              <a:t>number</a:t>
            </a:r>
            <a:r>
              <a:rPr lang="it-IT" altLang="en-US" dirty="0">
                <a:solidFill>
                  <a:srgbClr val="006600"/>
                </a:solidFill>
              </a:rPr>
              <a:t> of </a:t>
            </a:r>
            <a:r>
              <a:rPr lang="it-IT" altLang="en-US" dirty="0" err="1">
                <a:solidFill>
                  <a:srgbClr val="006600"/>
                </a:solidFill>
              </a:rPr>
              <a:t>identical</a:t>
            </a:r>
            <a:r>
              <a:rPr lang="it-IT" altLang="en-US" dirty="0">
                <a:solidFill>
                  <a:srgbClr val="006600"/>
                </a:solidFill>
              </a:rPr>
              <a:t> </a:t>
            </a:r>
            <a:r>
              <a:rPr lang="it-IT" altLang="en-US" dirty="0" err="1">
                <a:solidFill>
                  <a:srgbClr val="006600"/>
                </a:solidFill>
              </a:rPr>
              <a:t>aligned</a:t>
            </a:r>
            <a:r>
              <a:rPr lang="it-IT" altLang="en-US" dirty="0">
                <a:solidFill>
                  <a:srgbClr val="006600"/>
                </a:solidFill>
              </a:rPr>
              <a:t> </a:t>
            </a:r>
            <a:r>
              <a:rPr lang="it-IT" altLang="en-US" dirty="0" err="1">
                <a:solidFill>
                  <a:srgbClr val="006600"/>
                </a:solidFill>
              </a:rPr>
              <a:t>residuals</a:t>
            </a:r>
            <a:endParaRPr lang="it-IT" altLang="en-US" dirty="0">
              <a:solidFill>
                <a:srgbClr val="006600"/>
              </a:solidFill>
            </a:endParaRPr>
          </a:p>
        </p:txBody>
      </p:sp>
      <p:sp>
        <p:nvSpPr>
          <p:cNvPr id="13" name="Rettangolo arrotondato 12">
            <a:extLst>
              <a:ext uri="{FF2B5EF4-FFF2-40B4-BE49-F238E27FC236}">
                <a16:creationId xmlns:a16="http://schemas.microsoft.com/office/drawing/2014/main" id="{29016238-7C41-EE48-B2DD-768876EA784F}"/>
              </a:ext>
            </a:extLst>
          </p:cNvPr>
          <p:cNvSpPr>
            <a:spLocks noChangeArrowheads="1"/>
          </p:cNvSpPr>
          <p:nvPr/>
        </p:nvSpPr>
        <p:spPr bwMode="auto">
          <a:xfrm>
            <a:off x="6754813" y="549275"/>
            <a:ext cx="2209800" cy="3429000"/>
          </a:xfrm>
          <a:prstGeom prst="roundRect">
            <a:avLst>
              <a:gd name="adj" fmla="val 16667"/>
            </a:avLst>
          </a:prstGeom>
          <a:gradFill rotWithShape="1">
            <a:gsLst>
              <a:gs pos="0">
                <a:srgbClr val="DDDDFF"/>
              </a:gs>
              <a:gs pos="64999">
                <a:srgbClr val="AFAFFF"/>
              </a:gs>
              <a:gs pos="100000">
                <a:srgbClr val="8E8EFF"/>
              </a:gs>
            </a:gsLst>
            <a:lin ang="5400000" scaled="1"/>
          </a:gradFill>
          <a:ln>
            <a:noFill/>
          </a:ln>
          <a:effectLst>
            <a:outerShdw blurRad="40000" dist="20000" dir="5400000" rotWithShape="0">
              <a:srgbClr val="808080">
                <a:alpha val="37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000000"/>
              </a:solidFill>
            </a:endParaRPr>
          </a:p>
        </p:txBody>
      </p:sp>
      <p:graphicFrame>
        <p:nvGraphicFramePr>
          <p:cNvPr id="25606" name="Object 2">
            <a:extLst>
              <a:ext uri="{FF2B5EF4-FFF2-40B4-BE49-F238E27FC236}">
                <a16:creationId xmlns:a16="http://schemas.microsoft.com/office/drawing/2014/main" id="{F75C8887-88D8-F64F-BECE-6CA410B8EBEA}"/>
              </a:ext>
            </a:extLst>
          </p:cNvPr>
          <p:cNvGraphicFramePr>
            <a:graphicFrameLocks noChangeAspect="1"/>
          </p:cNvGraphicFramePr>
          <p:nvPr/>
        </p:nvGraphicFramePr>
        <p:xfrm>
          <a:off x="7315200" y="1844675"/>
          <a:ext cx="1250950" cy="1555750"/>
        </p:xfrm>
        <a:graphic>
          <a:graphicData uri="http://schemas.openxmlformats.org/presentationml/2006/ole">
            <mc:AlternateContent xmlns:mc="http://schemas.openxmlformats.org/markup-compatibility/2006">
              <mc:Choice xmlns:v="urn:schemas-microsoft-com:vml" Requires="v">
                <p:oleObj name="Equation" r:id="rId2" imgW="184150" imgH="203200" progId="Equation.3">
                  <p:embed/>
                </p:oleObj>
              </mc:Choice>
              <mc:Fallback>
                <p:oleObj name="Equation" r:id="rId2" imgW="184150" imgH="203200" progId="Equation.3">
                  <p:embed/>
                  <p:pic>
                    <p:nvPicPr>
                      <p:cNvPr id="25606" name="Object 2">
                        <a:extLst>
                          <a:ext uri="{FF2B5EF4-FFF2-40B4-BE49-F238E27FC236}">
                            <a16:creationId xmlns:a16="http://schemas.microsoft.com/office/drawing/2014/main" id="{F75C8887-88D8-F64F-BECE-6CA410B8E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844675"/>
                        <a:ext cx="1250950" cy="1555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
        <p:nvSpPr>
          <p:cNvPr id="25607" name="CasellaDiTesto 9">
            <a:extLst>
              <a:ext uri="{FF2B5EF4-FFF2-40B4-BE49-F238E27FC236}">
                <a16:creationId xmlns:a16="http://schemas.microsoft.com/office/drawing/2014/main" id="{BC024A84-559B-6B4D-B38C-A58EEF147C1E}"/>
              </a:ext>
            </a:extLst>
          </p:cNvPr>
          <p:cNvSpPr txBox="1">
            <a:spLocks noChangeArrowheads="1"/>
          </p:cNvSpPr>
          <p:nvPr/>
        </p:nvSpPr>
        <p:spPr bwMode="auto">
          <a:xfrm>
            <a:off x="6869113" y="555625"/>
            <a:ext cx="1981200"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800" i="1" dirty="0" err="1"/>
              <a:t>Number</a:t>
            </a:r>
            <a:r>
              <a:rPr lang="it-IT" altLang="en-US" sz="1800" i="1" dirty="0"/>
              <a:t> of </a:t>
            </a:r>
            <a:r>
              <a:rPr lang="it-IT" altLang="en-US" sz="1800" i="1" dirty="0" err="1"/>
              <a:t>possible</a:t>
            </a:r>
            <a:r>
              <a:rPr lang="it-IT" altLang="en-US" sz="1800" i="1" dirty="0"/>
              <a:t> </a:t>
            </a:r>
            <a:r>
              <a:rPr lang="it-IT" altLang="en-US" sz="1800" i="1" dirty="0" err="1"/>
              <a:t>alignments</a:t>
            </a:r>
            <a:r>
              <a:rPr lang="it-IT" altLang="en-US" sz="1800" i="1" dirty="0"/>
              <a:t> of </a:t>
            </a:r>
            <a:r>
              <a:rPr lang="it-IT" altLang="en-US" sz="1800" i="1" dirty="0" err="1"/>
              <a:t>two</a:t>
            </a:r>
            <a:r>
              <a:rPr lang="it-IT" altLang="en-US" sz="1800" i="1" dirty="0"/>
              <a:t> </a:t>
            </a:r>
            <a:r>
              <a:rPr lang="it-IT" altLang="en-US" sz="1800" i="1" dirty="0" err="1"/>
              <a:t>seqs</a:t>
            </a:r>
            <a:r>
              <a:rPr lang="it-IT" altLang="en-US" sz="1800" i="1" dirty="0"/>
              <a:t> of </a:t>
            </a:r>
            <a:r>
              <a:rPr lang="it-IT" altLang="en-US" sz="1800" i="1" dirty="0" err="1"/>
              <a:t>length</a:t>
            </a:r>
            <a:r>
              <a:rPr lang="it-IT" altLang="en-US" sz="1800" i="1" dirty="0"/>
              <a:t> </a:t>
            </a:r>
            <a:r>
              <a:rPr lang="it-IT" altLang="en-US" sz="1800" i="1" dirty="0" err="1"/>
              <a:t>N</a:t>
            </a:r>
            <a:endParaRPr lang="it-IT" altLang="en-US" sz="1800" i="1" dirty="0"/>
          </a:p>
          <a:p>
            <a:pPr algn="ctr" eaLnBrk="1" hangingPunct="1"/>
            <a:endParaRPr lang="it-IT" altLang="en-US" sz="1800" i="1" dirty="0"/>
          </a:p>
          <a:p>
            <a:pPr algn="ctr" eaLnBrk="1" hangingPunct="1"/>
            <a:endParaRPr lang="it-IT" altLang="en-US" sz="1800" i="1" dirty="0"/>
          </a:p>
          <a:p>
            <a:pPr algn="ctr" eaLnBrk="1" hangingPunct="1"/>
            <a:endParaRPr lang="it-IT" altLang="en-US" sz="1800" i="1" dirty="0"/>
          </a:p>
          <a:p>
            <a:pPr algn="ctr" eaLnBrk="1" hangingPunct="1"/>
            <a:endParaRPr lang="it-IT" altLang="en-US" sz="1800" i="1" dirty="0"/>
          </a:p>
          <a:p>
            <a:pPr algn="ctr" eaLnBrk="1" hangingPunct="1"/>
            <a:endParaRPr lang="it-IT" altLang="en-US" sz="1800" i="1" dirty="0"/>
          </a:p>
          <a:p>
            <a:pPr algn="ctr" eaLnBrk="1" hangingPunct="1"/>
            <a:endParaRPr lang="it-IT" altLang="en-US" sz="1800" i="1" dirty="0"/>
          </a:p>
          <a:p>
            <a:pPr algn="ctr" eaLnBrk="1" hangingPunct="1"/>
            <a:endParaRPr lang="it-IT" altLang="en-US" sz="1800" i="1" dirty="0"/>
          </a:p>
          <a:p>
            <a:pPr algn="ctr" eaLnBrk="1" hangingPunct="1"/>
            <a:r>
              <a:rPr lang="it-IT" altLang="en-US" sz="1800" dirty="0" err="1"/>
              <a:t>N</a:t>
            </a:r>
            <a:r>
              <a:rPr lang="it-IT" altLang="en-US" sz="1800" dirty="0"/>
              <a:t>=250 </a:t>
            </a:r>
            <a:r>
              <a:rPr lang="it-IT" altLang="en-US" sz="1800" dirty="0">
                <a:sym typeface="Wingdings" pitchFamily="2" charset="2"/>
              </a:rPr>
              <a:t> </a:t>
            </a:r>
            <a:r>
              <a:rPr lang="it-IT" altLang="en-US" sz="1800" dirty="0"/>
              <a:t>10</a:t>
            </a:r>
            <a:r>
              <a:rPr lang="it-IT" altLang="en-US" sz="1800" baseline="30000" dirty="0"/>
              <a:t>149</a:t>
            </a:r>
          </a:p>
        </p:txBody>
      </p:sp>
      <p:cxnSp>
        <p:nvCxnSpPr>
          <p:cNvPr id="3" name="Connettore 2 2">
            <a:extLst>
              <a:ext uri="{FF2B5EF4-FFF2-40B4-BE49-F238E27FC236}">
                <a16:creationId xmlns:a16="http://schemas.microsoft.com/office/drawing/2014/main" id="{6ECC133E-F1BA-264F-B806-79FB3F37DF83}"/>
              </a:ext>
            </a:extLst>
          </p:cNvPr>
          <p:cNvCxnSpPr>
            <a:cxnSpLocks noChangeShapeType="1"/>
          </p:cNvCxnSpPr>
          <p:nvPr/>
        </p:nvCxnSpPr>
        <p:spPr bwMode="auto">
          <a:xfrm>
            <a:off x="4284663" y="5229225"/>
            <a:ext cx="792162" cy="503238"/>
          </a:xfrm>
          <a:prstGeom prst="straightConnector1">
            <a:avLst/>
          </a:prstGeom>
          <a:noFill/>
          <a:ln w="381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2" name="Connettore 2 11">
            <a:extLst>
              <a:ext uri="{FF2B5EF4-FFF2-40B4-BE49-F238E27FC236}">
                <a16:creationId xmlns:a16="http://schemas.microsoft.com/office/drawing/2014/main" id="{1D8F5CAF-C115-BC44-9F6A-617459DBC37F}"/>
              </a:ext>
            </a:extLst>
          </p:cNvPr>
          <p:cNvCxnSpPr>
            <a:cxnSpLocks noChangeShapeType="1"/>
          </p:cNvCxnSpPr>
          <p:nvPr/>
        </p:nvCxnSpPr>
        <p:spPr bwMode="auto">
          <a:xfrm flipH="1">
            <a:off x="3492500" y="5229225"/>
            <a:ext cx="792163" cy="503238"/>
          </a:xfrm>
          <a:prstGeom prst="straightConnector1">
            <a:avLst/>
          </a:prstGeom>
          <a:noFill/>
          <a:ln w="381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169819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260F929B-4E81-3042-891C-4F7D1115E4D5}"/>
              </a:ext>
            </a:extLst>
          </p:cNvPr>
          <p:cNvSpPr>
            <a:spLocks noChangeArrowheads="1"/>
          </p:cNvSpPr>
          <p:nvPr/>
        </p:nvSpPr>
        <p:spPr bwMode="auto">
          <a:xfrm>
            <a:off x="152400" y="381000"/>
            <a:ext cx="8839200" cy="93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it-IT" altLang="en-US" sz="2200" dirty="0"/>
              <a:t>A </a:t>
            </a:r>
            <a:r>
              <a:rPr lang="it-IT" altLang="en-US" sz="2200" dirty="0" err="1"/>
              <a:t>very</a:t>
            </a:r>
            <a:r>
              <a:rPr lang="it-IT" altLang="en-US" sz="2200" dirty="0"/>
              <a:t> </a:t>
            </a:r>
            <a:r>
              <a:rPr lang="it-IT" altLang="en-US" sz="2200" dirty="0" err="1"/>
              <a:t>simple</a:t>
            </a:r>
            <a:r>
              <a:rPr lang="it-IT" altLang="en-US" sz="2200" dirty="0"/>
              <a:t> and </a:t>
            </a:r>
            <a:r>
              <a:rPr lang="it-IT" altLang="en-US" sz="2200" dirty="0" err="1"/>
              <a:t>useful</a:t>
            </a:r>
            <a:r>
              <a:rPr lang="it-IT" altLang="en-US" sz="2200" dirty="0"/>
              <a:t> </a:t>
            </a:r>
            <a:r>
              <a:rPr lang="it-IT" altLang="en-US" sz="2200" dirty="0" err="1"/>
              <a:t>method</a:t>
            </a:r>
            <a:r>
              <a:rPr lang="it-IT" altLang="en-US" sz="2200" dirty="0"/>
              <a:t> for </a:t>
            </a:r>
            <a:r>
              <a:rPr lang="it-IT" altLang="en-US" sz="2200" dirty="0" err="1"/>
              <a:t>comparing</a:t>
            </a:r>
            <a:r>
              <a:rPr lang="it-IT" altLang="en-US" sz="2200" dirty="0"/>
              <a:t> </a:t>
            </a:r>
            <a:r>
              <a:rPr lang="it-IT" altLang="en-US" sz="2200" dirty="0" err="1"/>
              <a:t>two</a:t>
            </a:r>
            <a:r>
              <a:rPr lang="it-IT" altLang="en-US" sz="2200" dirty="0"/>
              <a:t> </a:t>
            </a:r>
            <a:r>
              <a:rPr lang="it-IT" altLang="en-US" sz="2200" dirty="0" err="1"/>
              <a:t>sequences</a:t>
            </a:r>
            <a:r>
              <a:rPr lang="it-IT" altLang="en-US" sz="2200" dirty="0"/>
              <a:t>: </a:t>
            </a:r>
          </a:p>
          <a:p>
            <a:pPr eaLnBrk="1" hangingPunct="1">
              <a:spcBef>
                <a:spcPct val="50000"/>
              </a:spcBef>
            </a:pPr>
            <a:r>
              <a:rPr lang="it-IT" altLang="en-US" sz="2200" dirty="0"/>
              <a:t>the </a:t>
            </a:r>
            <a:r>
              <a:rPr lang="it-IT" altLang="ja-JP" sz="2200" dirty="0">
                <a:solidFill>
                  <a:srgbClr val="0000FF"/>
                </a:solidFill>
              </a:rPr>
              <a:t>DOT PLOT MATRIX</a:t>
            </a:r>
            <a:endParaRPr lang="it-IT" altLang="en-US" sz="2200" dirty="0"/>
          </a:p>
        </p:txBody>
      </p:sp>
      <p:sp>
        <p:nvSpPr>
          <p:cNvPr id="25602" name="Text Box 3">
            <a:extLst>
              <a:ext uri="{FF2B5EF4-FFF2-40B4-BE49-F238E27FC236}">
                <a16:creationId xmlns:a16="http://schemas.microsoft.com/office/drawing/2014/main" id="{F1348618-3098-7C42-8E50-27DCDE00CC3F}"/>
              </a:ext>
            </a:extLst>
          </p:cNvPr>
          <p:cNvSpPr txBox="1">
            <a:spLocks noChangeArrowheads="1"/>
          </p:cNvSpPr>
          <p:nvPr/>
        </p:nvSpPr>
        <p:spPr bwMode="auto">
          <a:xfrm>
            <a:off x="0" y="1828800"/>
            <a:ext cx="9144000" cy="4692650"/>
          </a:xfrm>
          <a:prstGeom prst="rect">
            <a:avLst/>
          </a:prstGeom>
          <a:solidFill>
            <a:schemeClr val="accent1">
              <a:lumMod val="20000"/>
              <a:lumOff val="80000"/>
            </a:schemeClr>
          </a:solid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50000"/>
              </a:lnSpc>
              <a:spcBef>
                <a:spcPct val="50000"/>
              </a:spcBef>
              <a:defRPr/>
            </a:pPr>
            <a:r>
              <a:rPr lang="it-IT" b="1" dirty="0">
                <a:latin typeface="Times New Roman" charset="0"/>
              </a:rPr>
              <a:t>    </a:t>
            </a:r>
          </a:p>
          <a:p>
            <a:pPr eaLnBrk="1" hangingPunct="1">
              <a:lnSpc>
                <a:spcPct val="50000"/>
              </a:lnSpc>
              <a:spcBef>
                <a:spcPct val="50000"/>
              </a:spcBef>
              <a:defRPr/>
            </a:pPr>
            <a:r>
              <a:rPr lang="it-IT" b="1" dirty="0">
                <a:latin typeface="Times New Roman" charset="0"/>
              </a:rPr>
              <a:t>     </a:t>
            </a:r>
            <a:r>
              <a:rPr lang="it-IT" b="1" dirty="0">
                <a:latin typeface="Courier New" charset="0"/>
              </a:rPr>
              <a:t>A|X        X        </a:t>
            </a:r>
            <a:r>
              <a:rPr lang="it-IT" b="1" dirty="0">
                <a:solidFill>
                  <a:srgbClr val="FF0000"/>
                </a:solidFill>
                <a:latin typeface="Courier New" charset="0"/>
              </a:rPr>
              <a:t>X</a:t>
            </a:r>
          </a:p>
          <a:p>
            <a:pPr eaLnBrk="1" hangingPunct="1">
              <a:lnSpc>
                <a:spcPct val="50000"/>
              </a:lnSpc>
              <a:spcBef>
                <a:spcPct val="50000"/>
              </a:spcBef>
              <a:defRPr/>
            </a:pPr>
            <a:r>
              <a:rPr lang="it-IT" b="1" dirty="0">
                <a:latin typeface="Courier New" charset="0"/>
              </a:rPr>
              <a:t>  T|   X           </a:t>
            </a:r>
            <a:r>
              <a:rPr lang="it-IT" b="1" dirty="0">
                <a:solidFill>
                  <a:srgbClr val="FF0000"/>
                </a:solidFill>
                <a:latin typeface="Courier New" charset="0"/>
              </a:rPr>
              <a:t>X</a:t>
            </a:r>
          </a:p>
          <a:p>
            <a:pPr eaLnBrk="1" hangingPunct="1">
              <a:lnSpc>
                <a:spcPct val="50000"/>
              </a:lnSpc>
              <a:spcBef>
                <a:spcPct val="50000"/>
              </a:spcBef>
              <a:defRPr/>
            </a:pPr>
            <a:r>
              <a:rPr lang="it-IT" b="1" dirty="0">
                <a:latin typeface="Courier New" charset="0"/>
              </a:rPr>
              <a:t>  G|            </a:t>
            </a:r>
            <a:r>
              <a:rPr lang="it-IT" b="1" dirty="0">
                <a:solidFill>
                  <a:srgbClr val="FF0000"/>
                </a:solidFill>
                <a:latin typeface="Courier New" charset="0"/>
              </a:rPr>
              <a:t>X</a:t>
            </a:r>
          </a:p>
          <a:p>
            <a:pPr eaLnBrk="1" hangingPunct="1">
              <a:lnSpc>
                <a:spcPct val="50000"/>
              </a:lnSpc>
              <a:spcBef>
                <a:spcPct val="50000"/>
              </a:spcBef>
              <a:defRPr/>
            </a:pPr>
            <a:r>
              <a:rPr lang="it-IT" b="1" dirty="0">
                <a:latin typeface="Courier New" charset="0"/>
              </a:rPr>
              <a:t>  T|   X           X          A T C A C T G T A</a:t>
            </a:r>
          </a:p>
          <a:p>
            <a:pPr eaLnBrk="1" hangingPunct="1">
              <a:lnSpc>
                <a:spcPct val="50000"/>
              </a:lnSpc>
              <a:spcBef>
                <a:spcPct val="50000"/>
              </a:spcBef>
              <a:defRPr/>
            </a:pPr>
            <a:r>
              <a:rPr lang="it-IT" b="1" dirty="0">
                <a:latin typeface="Courier New" charset="0"/>
              </a:rPr>
              <a:t>  C|      X                   | | | |     | | |</a:t>
            </a:r>
          </a:p>
          <a:p>
            <a:pPr eaLnBrk="1" hangingPunct="1">
              <a:lnSpc>
                <a:spcPct val="50000"/>
              </a:lnSpc>
              <a:spcBef>
                <a:spcPct val="50000"/>
              </a:spcBef>
              <a:defRPr/>
            </a:pPr>
            <a:r>
              <a:rPr lang="it-IT" b="1" dirty="0">
                <a:latin typeface="Courier New" charset="0"/>
              </a:rPr>
              <a:t>  A|X        </a:t>
            </a:r>
            <a:r>
              <a:rPr lang="it-IT" b="1" dirty="0">
                <a:solidFill>
                  <a:srgbClr val="FF0000"/>
                </a:solidFill>
                <a:latin typeface="Courier New" charset="0"/>
              </a:rPr>
              <a:t>X</a:t>
            </a:r>
            <a:r>
              <a:rPr lang="it-IT" b="1" dirty="0">
                <a:latin typeface="Courier New" charset="0"/>
              </a:rPr>
              <a:t>        X       A T C A - - G T A</a:t>
            </a:r>
          </a:p>
          <a:p>
            <a:pPr eaLnBrk="1" hangingPunct="1">
              <a:lnSpc>
                <a:spcPct val="50000"/>
              </a:lnSpc>
              <a:spcBef>
                <a:spcPct val="50000"/>
              </a:spcBef>
              <a:defRPr/>
            </a:pPr>
            <a:r>
              <a:rPr lang="it-IT" b="1" dirty="0">
                <a:latin typeface="Courier New" charset="0"/>
              </a:rPr>
              <a:t>  C|      </a:t>
            </a:r>
            <a:r>
              <a:rPr lang="it-IT" b="1" dirty="0">
                <a:solidFill>
                  <a:srgbClr val="FF0000"/>
                </a:solidFill>
                <a:latin typeface="Courier New" charset="0"/>
              </a:rPr>
              <a:t>X</a:t>
            </a:r>
          </a:p>
          <a:p>
            <a:pPr eaLnBrk="1" hangingPunct="1">
              <a:lnSpc>
                <a:spcPct val="50000"/>
              </a:lnSpc>
              <a:spcBef>
                <a:spcPct val="50000"/>
              </a:spcBef>
              <a:defRPr/>
            </a:pPr>
            <a:r>
              <a:rPr lang="it-IT" b="1" dirty="0">
                <a:latin typeface="Courier New" charset="0"/>
              </a:rPr>
              <a:t>  T|   </a:t>
            </a:r>
            <a:r>
              <a:rPr lang="it-IT" b="1" dirty="0">
                <a:solidFill>
                  <a:srgbClr val="FF0000"/>
                </a:solidFill>
                <a:latin typeface="Courier New" charset="0"/>
              </a:rPr>
              <a:t>X</a:t>
            </a:r>
            <a:r>
              <a:rPr lang="it-IT" b="1" dirty="0">
                <a:latin typeface="Courier New" charset="0"/>
              </a:rPr>
              <a:t>           X</a:t>
            </a:r>
          </a:p>
          <a:p>
            <a:pPr eaLnBrk="1" hangingPunct="1">
              <a:lnSpc>
                <a:spcPct val="60000"/>
              </a:lnSpc>
              <a:spcBef>
                <a:spcPct val="50000"/>
              </a:spcBef>
              <a:defRPr/>
            </a:pPr>
            <a:r>
              <a:rPr lang="it-IT" b="1" dirty="0">
                <a:latin typeface="Courier New" charset="0"/>
              </a:rPr>
              <a:t>  A|</a:t>
            </a:r>
            <a:r>
              <a:rPr lang="it-IT" b="1" dirty="0">
                <a:solidFill>
                  <a:srgbClr val="FF0000"/>
                </a:solidFill>
                <a:latin typeface="Courier New" charset="0"/>
              </a:rPr>
              <a:t>X</a:t>
            </a:r>
            <a:r>
              <a:rPr lang="it-IT" b="1" dirty="0">
                <a:latin typeface="Courier New" charset="0"/>
              </a:rPr>
              <a:t>        X        X</a:t>
            </a:r>
          </a:p>
          <a:p>
            <a:pPr eaLnBrk="1" hangingPunct="1">
              <a:lnSpc>
                <a:spcPct val="50000"/>
              </a:lnSpc>
              <a:spcBef>
                <a:spcPct val="50000"/>
              </a:spcBef>
              <a:defRPr/>
            </a:pPr>
            <a:r>
              <a:rPr lang="it-IT" b="1" dirty="0">
                <a:latin typeface="Courier New" charset="0"/>
              </a:rPr>
              <a:t>   +-------------------</a:t>
            </a:r>
          </a:p>
          <a:p>
            <a:pPr eaLnBrk="1" hangingPunct="1">
              <a:lnSpc>
                <a:spcPct val="50000"/>
              </a:lnSpc>
              <a:spcBef>
                <a:spcPct val="50000"/>
              </a:spcBef>
              <a:defRPr/>
            </a:pPr>
            <a:r>
              <a:rPr lang="it-IT" b="1" dirty="0">
                <a:latin typeface="Courier New" charset="0"/>
              </a:rPr>
              <a:t>    A  T  C  A  G  T  A</a:t>
            </a:r>
          </a:p>
          <a:p>
            <a:pPr eaLnBrk="1" hangingPunct="1">
              <a:lnSpc>
                <a:spcPct val="50000"/>
              </a:lnSpc>
              <a:spcBef>
                <a:spcPct val="50000"/>
              </a:spcBef>
              <a:defRPr/>
            </a:pPr>
            <a:endParaRPr lang="it-IT" b="1" dirty="0">
              <a:latin typeface="Courier New"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49" name="Immagine 1" descr="Screen Shot 2014-10-13 at 4.35.58 PM.png">
            <a:extLst>
              <a:ext uri="{FF2B5EF4-FFF2-40B4-BE49-F238E27FC236}">
                <a16:creationId xmlns:a16="http://schemas.microsoft.com/office/drawing/2014/main" id="{173D52DD-BA1E-F447-868A-D31FFD90C9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6350" y="836613"/>
            <a:ext cx="5292725" cy="548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0" name="Rectangle 2">
            <a:extLst>
              <a:ext uri="{FF2B5EF4-FFF2-40B4-BE49-F238E27FC236}">
                <a16:creationId xmlns:a16="http://schemas.microsoft.com/office/drawing/2014/main" id="{B0BBE663-41A6-4D47-9593-5C26296157EF}"/>
              </a:ext>
            </a:extLst>
          </p:cNvPr>
          <p:cNvSpPr>
            <a:spLocks noChangeArrowheads="1"/>
          </p:cNvSpPr>
          <p:nvPr/>
        </p:nvSpPr>
        <p:spPr bwMode="auto">
          <a:xfrm>
            <a:off x="71438" y="1404938"/>
            <a:ext cx="3810000" cy="46164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1800"/>
              </a:spcAft>
              <a:buFont typeface="Arial" panose="020B0604020202020204" pitchFamily="34" charset="0"/>
              <a:buChar char="•"/>
            </a:pPr>
            <a:r>
              <a:rPr lang="it-IT" altLang="en-US"/>
              <a:t> The main diagonal represents the sequence's alignment with itself</a:t>
            </a:r>
          </a:p>
          <a:p>
            <a:pPr eaLnBrk="1" hangingPunct="1">
              <a:spcBef>
                <a:spcPct val="50000"/>
              </a:spcBef>
              <a:spcAft>
                <a:spcPts val="1800"/>
              </a:spcAft>
              <a:buFont typeface="Arial" panose="020B0604020202020204" pitchFamily="34" charset="0"/>
              <a:buChar char="•"/>
            </a:pPr>
            <a:r>
              <a:rPr lang="it-IT" altLang="en-US"/>
              <a:t> Lines off the main diagonal represent similar or repetitive patterns within the sequence</a:t>
            </a:r>
          </a:p>
          <a:p>
            <a:pPr eaLnBrk="1" hangingPunct="1">
              <a:spcBef>
                <a:spcPct val="50000"/>
              </a:spcBef>
              <a:spcAft>
                <a:spcPts val="1800"/>
              </a:spcAft>
              <a:buFont typeface="Arial" panose="020B0604020202020204" pitchFamily="34" charset="0"/>
              <a:buChar char="•"/>
            </a:pPr>
            <a:r>
              <a:rPr lang="it-IT" altLang="en-US"/>
              <a:t> Nearly identical long terminal repeats at each end (red)</a:t>
            </a:r>
          </a:p>
        </p:txBody>
      </p:sp>
      <p:sp>
        <p:nvSpPr>
          <p:cNvPr id="27651" name="Rettangolo 1">
            <a:extLst>
              <a:ext uri="{FF2B5EF4-FFF2-40B4-BE49-F238E27FC236}">
                <a16:creationId xmlns:a16="http://schemas.microsoft.com/office/drawing/2014/main" id="{4A4786E6-98CA-1047-9562-F0FA1AA40CC0}"/>
              </a:ext>
            </a:extLst>
          </p:cNvPr>
          <p:cNvSpPr>
            <a:spLocks noChangeArrowheads="1"/>
          </p:cNvSpPr>
          <p:nvPr/>
        </p:nvSpPr>
        <p:spPr bwMode="auto">
          <a:xfrm>
            <a:off x="179388" y="188913"/>
            <a:ext cx="8713787"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spcAft>
                <a:spcPts val="1800"/>
              </a:spcAft>
            </a:pPr>
            <a:r>
              <a:rPr lang="it-IT" altLang="en-US" b="1"/>
              <a:t>Dot plot matrix – Graphic representation of an alignment Retrovirus vector sequence against itself</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3" name="Immagine 1" descr="Screen Shot 2014-10-13 at 4.35.58 PM.png">
            <a:extLst>
              <a:ext uri="{FF2B5EF4-FFF2-40B4-BE49-F238E27FC236}">
                <a16:creationId xmlns:a16="http://schemas.microsoft.com/office/drawing/2014/main" id="{133764B8-02C1-CA43-9EE7-AC99FA3F2F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6350" y="836613"/>
            <a:ext cx="5292725" cy="548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Connettore 1 2">
            <a:extLst>
              <a:ext uri="{FF2B5EF4-FFF2-40B4-BE49-F238E27FC236}">
                <a16:creationId xmlns:a16="http://schemas.microsoft.com/office/drawing/2014/main" id="{6C93DE1E-FBFA-AC41-BA09-BD3BFFEBF816}"/>
              </a:ext>
            </a:extLst>
          </p:cNvPr>
          <p:cNvCxnSpPr/>
          <p:nvPr/>
        </p:nvCxnSpPr>
        <p:spPr>
          <a:xfrm>
            <a:off x="4067175" y="1916113"/>
            <a:ext cx="3808413" cy="0"/>
          </a:xfrm>
          <a:prstGeom prst="line">
            <a:avLst/>
          </a:prstGeom>
          <a:ln w="12700" cmpd="sng">
            <a:solidFill>
              <a:srgbClr val="00808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 name="Connettore 1 5">
            <a:extLst>
              <a:ext uri="{FF2B5EF4-FFF2-40B4-BE49-F238E27FC236}">
                <a16:creationId xmlns:a16="http://schemas.microsoft.com/office/drawing/2014/main" id="{B2866A37-D2FF-1B40-9B20-12EEDB00435C}"/>
              </a:ext>
            </a:extLst>
          </p:cNvPr>
          <p:cNvCxnSpPr/>
          <p:nvPr/>
        </p:nvCxnSpPr>
        <p:spPr>
          <a:xfrm>
            <a:off x="4076700" y="2068513"/>
            <a:ext cx="3935413" cy="0"/>
          </a:xfrm>
          <a:prstGeom prst="line">
            <a:avLst/>
          </a:prstGeom>
          <a:ln w="12700" cmpd="sng">
            <a:solidFill>
              <a:srgbClr val="00808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 name="Connettore 1 6">
            <a:extLst>
              <a:ext uri="{FF2B5EF4-FFF2-40B4-BE49-F238E27FC236}">
                <a16:creationId xmlns:a16="http://schemas.microsoft.com/office/drawing/2014/main" id="{83B814EB-DA4F-F64B-9D7B-DE5A83152891}"/>
              </a:ext>
            </a:extLst>
          </p:cNvPr>
          <p:cNvCxnSpPr/>
          <p:nvPr/>
        </p:nvCxnSpPr>
        <p:spPr>
          <a:xfrm flipV="1">
            <a:off x="7885113" y="1268413"/>
            <a:ext cx="0" cy="647700"/>
          </a:xfrm>
          <a:prstGeom prst="line">
            <a:avLst/>
          </a:prstGeom>
          <a:ln w="12700" cmpd="sng">
            <a:solidFill>
              <a:srgbClr val="00808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Connettore 1 9">
            <a:extLst>
              <a:ext uri="{FF2B5EF4-FFF2-40B4-BE49-F238E27FC236}">
                <a16:creationId xmlns:a16="http://schemas.microsoft.com/office/drawing/2014/main" id="{5FE80B63-2355-F74E-9AD1-D38E920960D2}"/>
              </a:ext>
            </a:extLst>
          </p:cNvPr>
          <p:cNvCxnSpPr/>
          <p:nvPr/>
        </p:nvCxnSpPr>
        <p:spPr>
          <a:xfrm flipH="1">
            <a:off x="8027988" y="1268413"/>
            <a:ext cx="0" cy="800100"/>
          </a:xfrm>
          <a:prstGeom prst="line">
            <a:avLst/>
          </a:prstGeom>
          <a:ln w="12700" cmpd="sng">
            <a:solidFill>
              <a:srgbClr val="00808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Connettore 1 11">
            <a:extLst>
              <a:ext uri="{FF2B5EF4-FFF2-40B4-BE49-F238E27FC236}">
                <a16:creationId xmlns:a16="http://schemas.microsoft.com/office/drawing/2014/main" id="{0D3D2B78-551C-B24C-8D9C-80F41035E7B0}"/>
              </a:ext>
            </a:extLst>
          </p:cNvPr>
          <p:cNvCxnSpPr/>
          <p:nvPr/>
        </p:nvCxnSpPr>
        <p:spPr>
          <a:xfrm flipV="1">
            <a:off x="4932363" y="1268413"/>
            <a:ext cx="0" cy="647700"/>
          </a:xfrm>
          <a:prstGeom prst="line">
            <a:avLst/>
          </a:prstGeom>
          <a:ln w="12700" cmpd="sng">
            <a:solidFill>
              <a:srgbClr val="00808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3" name="Connettore 1 12">
            <a:extLst>
              <a:ext uri="{FF2B5EF4-FFF2-40B4-BE49-F238E27FC236}">
                <a16:creationId xmlns:a16="http://schemas.microsoft.com/office/drawing/2014/main" id="{7C050B6A-085E-C247-8600-730864B665AB}"/>
              </a:ext>
            </a:extLst>
          </p:cNvPr>
          <p:cNvCxnSpPr/>
          <p:nvPr/>
        </p:nvCxnSpPr>
        <p:spPr>
          <a:xfrm flipH="1">
            <a:off x="5076825" y="1268413"/>
            <a:ext cx="0" cy="800100"/>
          </a:xfrm>
          <a:prstGeom prst="line">
            <a:avLst/>
          </a:prstGeom>
          <a:ln w="12700" cmpd="sng">
            <a:solidFill>
              <a:srgbClr val="008080"/>
            </a:solidFill>
            <a:prstDash val="dash"/>
          </a:ln>
          <a:effectLst/>
        </p:spPr>
        <p:style>
          <a:lnRef idx="2">
            <a:schemeClr val="accent1"/>
          </a:lnRef>
          <a:fillRef idx="0">
            <a:schemeClr val="accent1"/>
          </a:fillRef>
          <a:effectRef idx="1">
            <a:schemeClr val="accent1"/>
          </a:effectRef>
          <a:fontRef idx="minor">
            <a:schemeClr val="tx1"/>
          </a:fontRef>
        </p:style>
      </p:cxnSp>
      <p:sp>
        <p:nvSpPr>
          <p:cNvPr id="28680" name="Rectangle 2">
            <a:extLst>
              <a:ext uri="{FF2B5EF4-FFF2-40B4-BE49-F238E27FC236}">
                <a16:creationId xmlns:a16="http://schemas.microsoft.com/office/drawing/2014/main" id="{FDB8BD6A-94FB-CB44-A2C0-002E3BCE76B8}"/>
              </a:ext>
            </a:extLst>
          </p:cNvPr>
          <p:cNvSpPr>
            <a:spLocks noChangeArrowheads="1"/>
          </p:cNvSpPr>
          <p:nvPr/>
        </p:nvSpPr>
        <p:spPr bwMode="auto">
          <a:xfrm>
            <a:off x="71438" y="1803400"/>
            <a:ext cx="3810000" cy="23542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1800"/>
              </a:spcAft>
              <a:buFont typeface="Arial" panose="020B0604020202020204" pitchFamily="34" charset="0"/>
              <a:buChar char="•"/>
            </a:pPr>
            <a:r>
              <a:rPr lang="it-IT" altLang="en-US"/>
              <a:t> Two nearly identical long terminal repeats at each end (red) </a:t>
            </a:r>
          </a:p>
          <a:p>
            <a:pPr eaLnBrk="1" hangingPunct="1">
              <a:spcBef>
                <a:spcPct val="50000"/>
              </a:spcBef>
              <a:spcAft>
                <a:spcPts val="1800"/>
              </a:spcAft>
              <a:buFont typeface="Arial" panose="020B0604020202020204" pitchFamily="34" charset="0"/>
              <a:buChar char="•"/>
            </a:pPr>
            <a:r>
              <a:rPr lang="it-IT" altLang="en-US"/>
              <a:t> Additional (4) small repeats (yellow)</a:t>
            </a:r>
          </a:p>
        </p:txBody>
      </p:sp>
      <p:sp>
        <p:nvSpPr>
          <p:cNvPr id="28681" name="Rettangolo 13">
            <a:extLst>
              <a:ext uri="{FF2B5EF4-FFF2-40B4-BE49-F238E27FC236}">
                <a16:creationId xmlns:a16="http://schemas.microsoft.com/office/drawing/2014/main" id="{1FA50C2A-221D-2044-B34E-80C9171AA1F5}"/>
              </a:ext>
            </a:extLst>
          </p:cNvPr>
          <p:cNvSpPr>
            <a:spLocks noChangeArrowheads="1"/>
          </p:cNvSpPr>
          <p:nvPr/>
        </p:nvSpPr>
        <p:spPr bwMode="auto">
          <a:xfrm>
            <a:off x="179388" y="188913"/>
            <a:ext cx="8713787"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spcAft>
                <a:spcPts val="1800"/>
              </a:spcAft>
            </a:pPr>
            <a:r>
              <a:rPr lang="it-IT" altLang="en-US" b="1"/>
              <a:t>Dot plot matrix – Graphic representation of an alignment Retrovirus vector sequence against itself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17A4F548-EFB2-DF4C-85F2-E770FA69B2DA}"/>
              </a:ext>
            </a:extLst>
          </p:cNvPr>
          <p:cNvSpPr>
            <a:spLocks noChangeArrowheads="1"/>
          </p:cNvSpPr>
          <p:nvPr/>
        </p:nvSpPr>
        <p:spPr bwMode="auto">
          <a:xfrm>
            <a:off x="76200" y="6021388"/>
            <a:ext cx="8915400" cy="754062"/>
          </a:xfrm>
          <a:prstGeom prst="rect">
            <a:avLst/>
          </a:prstGeom>
          <a:solidFill>
            <a:srgbClr val="FFFF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it-IT" altLang="en-US" sz="2000"/>
          </a:p>
        </p:txBody>
      </p:sp>
      <p:sp>
        <p:nvSpPr>
          <p:cNvPr id="29698" name="Rectangle 3">
            <a:extLst>
              <a:ext uri="{FF2B5EF4-FFF2-40B4-BE49-F238E27FC236}">
                <a16:creationId xmlns:a16="http://schemas.microsoft.com/office/drawing/2014/main" id="{4349BB61-742D-6647-BD0E-D3034BB2527E}"/>
              </a:ext>
            </a:extLst>
          </p:cNvPr>
          <p:cNvSpPr>
            <a:spLocks noChangeArrowheads="1"/>
          </p:cNvSpPr>
          <p:nvPr/>
        </p:nvSpPr>
        <p:spPr bwMode="auto">
          <a:xfrm>
            <a:off x="76200" y="3586163"/>
            <a:ext cx="8915400" cy="2363787"/>
          </a:xfrm>
          <a:prstGeom prst="rect">
            <a:avLst/>
          </a:prstGeom>
          <a:solidFill>
            <a:srgbClr val="FD9BC3">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r>
              <a:rPr lang="en-US" altLang="en-US" sz="2000"/>
              <a:t>                  						</a:t>
            </a:r>
            <a:r>
              <a:rPr lang="en-US" altLang="en-US" sz="2000">
                <a:solidFill>
                  <a:srgbClr val="FF0000"/>
                </a:solidFill>
              </a:rPr>
              <a:t>GAP PENALTY</a:t>
            </a:r>
            <a:endParaRPr lang="it-IT" altLang="en-US" sz="2000">
              <a:solidFill>
                <a:srgbClr val="FF0000"/>
              </a:solidFill>
            </a:endParaRPr>
          </a:p>
        </p:txBody>
      </p:sp>
      <p:sp>
        <p:nvSpPr>
          <p:cNvPr id="27651" name="Rectangle 4">
            <a:extLst>
              <a:ext uri="{FF2B5EF4-FFF2-40B4-BE49-F238E27FC236}">
                <a16:creationId xmlns:a16="http://schemas.microsoft.com/office/drawing/2014/main" id="{9E0EFA3B-42C7-104A-A15B-B0A30816AF69}"/>
              </a:ext>
            </a:extLst>
          </p:cNvPr>
          <p:cNvSpPr>
            <a:spLocks noChangeArrowheads="1"/>
          </p:cNvSpPr>
          <p:nvPr/>
        </p:nvSpPr>
        <p:spPr bwMode="auto">
          <a:xfrm>
            <a:off x="76200" y="1125538"/>
            <a:ext cx="8915400" cy="2374900"/>
          </a:xfrm>
          <a:prstGeom prst="rect">
            <a:avLst/>
          </a:prstGeom>
          <a:solidFill>
            <a:schemeClr val="accent1">
              <a:lumMod val="20000"/>
              <a:lumOff val="80000"/>
              <a:alpha val="50195"/>
            </a:schemeClr>
          </a:solidFill>
          <a:ln>
            <a:noFill/>
          </a:ln>
        </p:spPr>
        <p:txBody>
          <a:bodyPr wrap="none" anchor="ctr"/>
          <a:lstStyle/>
          <a:p>
            <a:pPr algn="ctr">
              <a:defRPr/>
            </a:pPr>
            <a:endParaRPr lang="en-US" sz="2000">
              <a:latin typeface="Arial" charset="0"/>
              <a:ea typeface="ＭＳ Ｐゴシック" charset="0"/>
              <a:cs typeface="ＭＳ Ｐゴシック" charset="0"/>
            </a:endParaRPr>
          </a:p>
          <a:p>
            <a:pPr algn="ctr">
              <a:defRPr/>
            </a:pPr>
            <a:endParaRPr lang="en-US" sz="2000">
              <a:latin typeface="Arial" charset="0"/>
              <a:ea typeface="ＭＳ Ｐゴシック" charset="0"/>
              <a:cs typeface="ＭＳ Ｐゴシック" charset="0"/>
            </a:endParaRPr>
          </a:p>
          <a:p>
            <a:pPr algn="ctr">
              <a:defRPr/>
            </a:pPr>
            <a:endParaRPr lang="en-US" sz="2000">
              <a:latin typeface="Arial" charset="0"/>
              <a:ea typeface="ＭＳ Ｐゴシック" charset="0"/>
              <a:cs typeface="ＭＳ Ｐゴシック" charset="0"/>
            </a:endParaRPr>
          </a:p>
          <a:p>
            <a:pPr algn="ctr">
              <a:defRPr/>
            </a:pPr>
            <a:endParaRPr lang="en-US" sz="2000">
              <a:latin typeface="Arial" charset="0"/>
              <a:ea typeface="ＭＳ Ｐゴシック" charset="0"/>
              <a:cs typeface="ＭＳ Ｐゴシック" charset="0"/>
            </a:endParaRPr>
          </a:p>
          <a:p>
            <a:pPr algn="ctr">
              <a:defRPr/>
            </a:pPr>
            <a:endParaRPr lang="en-US" sz="2000">
              <a:latin typeface="Arial" charset="0"/>
              <a:ea typeface="ＭＳ Ｐゴシック" charset="0"/>
              <a:cs typeface="ＭＳ Ｐゴシック" charset="0"/>
            </a:endParaRPr>
          </a:p>
          <a:p>
            <a:pPr algn="ctr">
              <a:defRPr/>
            </a:pPr>
            <a:r>
              <a:rPr lang="en-US" sz="2000">
                <a:latin typeface="Arial" charset="0"/>
                <a:ea typeface="ＭＳ Ｐゴシック" charset="0"/>
                <a:cs typeface="ＭＳ Ｐゴシック" charset="0"/>
              </a:rPr>
              <a:t>                           					</a:t>
            </a:r>
            <a:r>
              <a:rPr lang="en-US" sz="2000">
                <a:solidFill>
                  <a:srgbClr val="FF0000"/>
                </a:solidFill>
                <a:latin typeface="Arial" charset="0"/>
                <a:ea typeface="ＭＳ Ｐゴシック" charset="0"/>
                <a:cs typeface="ＭＳ Ｐゴシック" charset="0"/>
              </a:rPr>
              <a:t>SIMILARITY SCORE</a:t>
            </a:r>
            <a:endParaRPr lang="it-IT" sz="2000">
              <a:solidFill>
                <a:srgbClr val="FF0000"/>
              </a:solidFill>
              <a:latin typeface="Arial" charset="0"/>
              <a:ea typeface="ＭＳ Ｐゴシック" charset="0"/>
              <a:cs typeface="ＭＳ Ｐゴシック" charset="0"/>
            </a:endParaRPr>
          </a:p>
        </p:txBody>
      </p:sp>
      <p:sp>
        <p:nvSpPr>
          <p:cNvPr id="27652" name="Text Box 5">
            <a:extLst>
              <a:ext uri="{FF2B5EF4-FFF2-40B4-BE49-F238E27FC236}">
                <a16:creationId xmlns:a16="http://schemas.microsoft.com/office/drawing/2014/main" id="{FFD582E3-7C55-444A-A361-165CF3D67ACB}"/>
              </a:ext>
            </a:extLst>
          </p:cNvPr>
          <p:cNvSpPr txBox="1">
            <a:spLocks noChangeArrowheads="1"/>
          </p:cNvSpPr>
          <p:nvPr/>
        </p:nvSpPr>
        <p:spPr bwMode="auto">
          <a:xfrm rot="-5400000">
            <a:off x="-588168" y="2032794"/>
            <a:ext cx="2128837" cy="517525"/>
          </a:xfrm>
          <a:prstGeom prst="rect">
            <a:avLst/>
          </a:prstGeom>
          <a:solidFill>
            <a:schemeClr val="accent1">
              <a:lumMod val="50000"/>
            </a:schemeClr>
          </a:solid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70000"/>
              </a:lnSpc>
              <a:defRPr/>
            </a:pPr>
            <a:r>
              <a:rPr lang="en-US" sz="1900" b="1">
                <a:solidFill>
                  <a:srgbClr val="FFFFFF"/>
                </a:solidFill>
              </a:rPr>
              <a:t>MATCHES</a:t>
            </a:r>
          </a:p>
          <a:p>
            <a:pPr eaLnBrk="1" hangingPunct="1">
              <a:lnSpc>
                <a:spcPct val="70000"/>
              </a:lnSpc>
              <a:defRPr/>
            </a:pPr>
            <a:r>
              <a:rPr lang="en-US" sz="1900" b="1">
                <a:solidFill>
                  <a:srgbClr val="FFFFFF"/>
                </a:solidFill>
              </a:rPr>
              <a:t>MISMATCHES</a:t>
            </a:r>
            <a:endParaRPr lang="it-IT" sz="1900" b="1">
              <a:solidFill>
                <a:srgbClr val="FFFFFF"/>
              </a:solidFill>
            </a:endParaRPr>
          </a:p>
        </p:txBody>
      </p:sp>
      <p:sp>
        <p:nvSpPr>
          <p:cNvPr id="29701" name="Text Box 6">
            <a:extLst>
              <a:ext uri="{FF2B5EF4-FFF2-40B4-BE49-F238E27FC236}">
                <a16:creationId xmlns:a16="http://schemas.microsoft.com/office/drawing/2014/main" id="{50C46AFB-C230-EE4B-B88B-01FA51A9D128}"/>
              </a:ext>
            </a:extLst>
          </p:cNvPr>
          <p:cNvSpPr txBox="1">
            <a:spLocks noChangeArrowheads="1"/>
          </p:cNvSpPr>
          <p:nvPr/>
        </p:nvSpPr>
        <p:spPr bwMode="auto">
          <a:xfrm rot="-5400000">
            <a:off x="-611981" y="4495007"/>
            <a:ext cx="2200275" cy="534987"/>
          </a:xfrm>
          <a:prstGeom prst="rect">
            <a:avLst/>
          </a:prstGeom>
          <a:solidFill>
            <a:srgbClr val="A503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pPr>
            <a:endParaRPr lang="en-US" altLang="en-US" sz="800">
              <a:solidFill>
                <a:srgbClr val="FFFFFF"/>
              </a:solidFill>
            </a:endParaRPr>
          </a:p>
          <a:p>
            <a:pPr algn="ctr" eaLnBrk="1" hangingPunct="1">
              <a:lnSpc>
                <a:spcPct val="70000"/>
              </a:lnSpc>
            </a:pPr>
            <a:r>
              <a:rPr lang="en-US" altLang="en-US">
                <a:solidFill>
                  <a:srgbClr val="FFFFFF"/>
                </a:solidFill>
              </a:rPr>
              <a:t>GAPS</a:t>
            </a:r>
          </a:p>
          <a:p>
            <a:pPr algn="ctr" eaLnBrk="1" hangingPunct="1">
              <a:lnSpc>
                <a:spcPct val="70000"/>
              </a:lnSpc>
            </a:pPr>
            <a:endParaRPr lang="it-IT" altLang="en-US" sz="800">
              <a:solidFill>
                <a:srgbClr val="FFFFFF"/>
              </a:solidFill>
            </a:endParaRPr>
          </a:p>
        </p:txBody>
      </p:sp>
      <p:sp>
        <p:nvSpPr>
          <p:cNvPr id="29702" name="Text Box 7">
            <a:extLst>
              <a:ext uri="{FF2B5EF4-FFF2-40B4-BE49-F238E27FC236}">
                <a16:creationId xmlns:a16="http://schemas.microsoft.com/office/drawing/2014/main" id="{4A0CE4BD-8189-DC41-A99E-CBCEC162CCD7}"/>
              </a:ext>
            </a:extLst>
          </p:cNvPr>
          <p:cNvSpPr txBox="1">
            <a:spLocks noChangeArrowheads="1"/>
          </p:cNvSpPr>
          <p:nvPr/>
        </p:nvSpPr>
        <p:spPr bwMode="auto">
          <a:xfrm>
            <a:off x="755650" y="40550"/>
            <a:ext cx="8280400" cy="6771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3200" b="1" dirty="0"/>
              <a:t>ALIGNMENT SCORING</a:t>
            </a:r>
            <a:endParaRPr lang="it-IT" altLang="en-US" sz="3200" dirty="0"/>
          </a:p>
          <a:p>
            <a:pPr eaLnBrk="1" hangingPunct="1"/>
            <a:endParaRPr lang="it-IT" altLang="en-US" sz="1400" dirty="0"/>
          </a:p>
          <a:p>
            <a:pPr eaLnBrk="1" hangingPunct="1"/>
            <a:r>
              <a:rPr lang="it-IT" altLang="en-US" sz="2000" dirty="0"/>
              <a:t>Given a </a:t>
            </a:r>
            <a:r>
              <a:rPr lang="it-IT" altLang="en-US" sz="2000" dirty="0" err="1"/>
              <a:t>pair</a:t>
            </a:r>
            <a:r>
              <a:rPr lang="it-IT" altLang="en-US" sz="2000" dirty="0"/>
              <a:t> of </a:t>
            </a:r>
            <a:r>
              <a:rPr lang="it-IT" altLang="en-US" sz="2000" dirty="0" err="1"/>
              <a:t>sequences</a:t>
            </a:r>
            <a:r>
              <a:rPr lang="it-IT" altLang="en-US" sz="2000" dirty="0"/>
              <a:t> </a:t>
            </a:r>
            <a:r>
              <a:rPr lang="it-IT" altLang="en-US" sz="2000" i="1" dirty="0"/>
              <a:t>Sa </a:t>
            </a:r>
            <a:r>
              <a:rPr lang="it-IT" altLang="en-US" sz="2000" dirty="0"/>
              <a:t>and</a:t>
            </a:r>
            <a:r>
              <a:rPr lang="it-IT" altLang="en-US" sz="2000" i="1" dirty="0"/>
              <a:t> Sb </a:t>
            </a:r>
            <a:r>
              <a:rPr lang="it-IT" altLang="en-US" sz="2000" dirty="0" err="1"/>
              <a:t>aligned</a:t>
            </a:r>
            <a:endParaRPr lang="it-IT" altLang="en-US" sz="2000" dirty="0"/>
          </a:p>
          <a:p>
            <a:pPr eaLnBrk="1" hangingPunct="1"/>
            <a:endParaRPr lang="it-IT" altLang="en-US" sz="2000" dirty="0"/>
          </a:p>
          <a:p>
            <a:pPr eaLnBrk="1" hangingPunct="1"/>
            <a:r>
              <a:rPr lang="it-IT" altLang="en-US" sz="2000" dirty="0">
                <a:solidFill>
                  <a:srgbClr val="000000"/>
                </a:solidFill>
              </a:rPr>
              <a:t>For </a:t>
            </a:r>
            <a:r>
              <a:rPr lang="it-IT" altLang="en-US" sz="2000" dirty="0" err="1">
                <a:solidFill>
                  <a:srgbClr val="000000"/>
                </a:solidFill>
              </a:rPr>
              <a:t>each</a:t>
            </a:r>
            <a:r>
              <a:rPr lang="it-IT" altLang="en-US" sz="2000" dirty="0">
                <a:solidFill>
                  <a:srgbClr val="000000"/>
                </a:solidFill>
              </a:rPr>
              <a:t> </a:t>
            </a:r>
            <a:r>
              <a:rPr lang="it-IT" altLang="en-US" sz="2000" dirty="0" err="1">
                <a:solidFill>
                  <a:srgbClr val="000000"/>
                </a:solidFill>
              </a:rPr>
              <a:t>pair</a:t>
            </a:r>
            <a:r>
              <a:rPr lang="it-IT" altLang="en-US" sz="2000" dirty="0">
                <a:solidFill>
                  <a:srgbClr val="000000"/>
                </a:solidFill>
              </a:rPr>
              <a:t> of </a:t>
            </a:r>
            <a:r>
              <a:rPr lang="it-IT" altLang="en-US" sz="2000" dirty="0" err="1">
                <a:solidFill>
                  <a:srgbClr val="000000"/>
                </a:solidFill>
              </a:rPr>
              <a:t>elements</a:t>
            </a:r>
            <a:r>
              <a:rPr lang="it-IT" altLang="en-US" sz="2000" dirty="0">
                <a:solidFill>
                  <a:srgbClr val="000000"/>
                </a:solidFill>
              </a:rPr>
              <a:t> </a:t>
            </a:r>
            <a:r>
              <a:rPr lang="it-IT" altLang="en-US" sz="2000" i="1" dirty="0">
                <a:solidFill>
                  <a:srgbClr val="000000"/>
                </a:solidFill>
              </a:rPr>
              <a:t>a</a:t>
            </a:r>
            <a:r>
              <a:rPr lang="it-IT" altLang="en-US" sz="2000" i="1" baseline="-25000" dirty="0">
                <a:solidFill>
                  <a:srgbClr val="000000"/>
                </a:solidFill>
              </a:rPr>
              <a:t>i</a:t>
            </a:r>
            <a:r>
              <a:rPr lang="it-IT" altLang="en-US" sz="2000" dirty="0">
                <a:solidFill>
                  <a:srgbClr val="000000"/>
                </a:solidFill>
              </a:rPr>
              <a:t> e </a:t>
            </a:r>
            <a:r>
              <a:rPr lang="it-IT" altLang="en-US" sz="2000" i="1" dirty="0" err="1">
                <a:solidFill>
                  <a:srgbClr val="000000"/>
                </a:solidFill>
              </a:rPr>
              <a:t>b</a:t>
            </a:r>
            <a:r>
              <a:rPr lang="it-IT" altLang="en-US" sz="2000" i="1" baseline="-25000" dirty="0" err="1">
                <a:solidFill>
                  <a:srgbClr val="000000"/>
                </a:solidFill>
              </a:rPr>
              <a:t>j</a:t>
            </a:r>
            <a:r>
              <a:rPr lang="it-IT" altLang="en-US" sz="2000" dirty="0">
                <a:solidFill>
                  <a:srgbClr val="000000"/>
                </a:solidFill>
              </a:rPr>
              <a:t> of </a:t>
            </a:r>
            <a:r>
              <a:rPr lang="it-IT" altLang="en-US" sz="2000" i="1" dirty="0">
                <a:solidFill>
                  <a:srgbClr val="000000"/>
                </a:solidFill>
              </a:rPr>
              <a:t>Sa</a:t>
            </a:r>
            <a:r>
              <a:rPr lang="it-IT" altLang="en-US" sz="2000" dirty="0">
                <a:solidFill>
                  <a:srgbClr val="000000"/>
                </a:solidFill>
              </a:rPr>
              <a:t> e </a:t>
            </a:r>
            <a:r>
              <a:rPr lang="it-IT" altLang="en-US" sz="2000" i="1" dirty="0">
                <a:solidFill>
                  <a:srgbClr val="000000"/>
                </a:solidFill>
              </a:rPr>
              <a:t>Sb </a:t>
            </a:r>
            <a:r>
              <a:rPr lang="it-IT" altLang="en-US" sz="2000" dirty="0">
                <a:solidFill>
                  <a:srgbClr val="000000"/>
                </a:solidFill>
              </a:rPr>
              <a:t>a score </a:t>
            </a:r>
            <a:r>
              <a:rPr lang="it-IT" altLang="en-US" sz="2000" dirty="0" err="1">
                <a:solidFill>
                  <a:srgbClr val="000000"/>
                </a:solidFill>
              </a:rPr>
              <a:t>is</a:t>
            </a:r>
            <a:r>
              <a:rPr lang="it-IT" altLang="en-US" sz="2000" dirty="0">
                <a:solidFill>
                  <a:srgbClr val="000000"/>
                </a:solidFill>
              </a:rPr>
              <a:t> </a:t>
            </a:r>
            <a:r>
              <a:rPr lang="it-IT" altLang="en-US" sz="2000" dirty="0" err="1">
                <a:solidFill>
                  <a:srgbClr val="000000"/>
                </a:solidFill>
              </a:rPr>
              <a:t>defined</a:t>
            </a:r>
            <a:r>
              <a:rPr lang="it-IT" altLang="en-US" sz="2000" dirty="0">
                <a:solidFill>
                  <a:srgbClr val="000000"/>
                </a:solidFill>
              </a:rPr>
              <a:t> </a:t>
            </a:r>
            <a:r>
              <a:rPr lang="it-IT" altLang="en-US" sz="2000" i="1" dirty="0" err="1">
                <a:solidFill>
                  <a:srgbClr val="000000"/>
                </a:solidFill>
              </a:rPr>
              <a:t>s</a:t>
            </a:r>
            <a:r>
              <a:rPr lang="it-IT" altLang="en-US" sz="2000" i="1" dirty="0">
                <a:solidFill>
                  <a:srgbClr val="000000"/>
                </a:solidFill>
              </a:rPr>
              <a:t>(</a:t>
            </a:r>
            <a:r>
              <a:rPr lang="it-IT" altLang="en-US" sz="2000" i="1" dirty="0" err="1">
                <a:solidFill>
                  <a:srgbClr val="000000"/>
                </a:solidFill>
              </a:rPr>
              <a:t>a</a:t>
            </a:r>
            <a:r>
              <a:rPr lang="it-IT" altLang="en-US" sz="2000" i="1" baseline="-25000" dirty="0" err="1">
                <a:solidFill>
                  <a:srgbClr val="000000"/>
                </a:solidFill>
              </a:rPr>
              <a:t>i</a:t>
            </a:r>
            <a:r>
              <a:rPr lang="it-IT" altLang="en-US" sz="2000" i="1" dirty="0" err="1">
                <a:solidFill>
                  <a:srgbClr val="000000"/>
                </a:solidFill>
              </a:rPr>
              <a:t>,b</a:t>
            </a:r>
            <a:r>
              <a:rPr lang="it-IT" altLang="en-US" sz="2000" i="1" baseline="-25000" dirty="0" err="1">
                <a:solidFill>
                  <a:srgbClr val="000000"/>
                </a:solidFill>
              </a:rPr>
              <a:t>j</a:t>
            </a:r>
            <a:r>
              <a:rPr lang="it-IT" altLang="en-US" sz="2000" i="1" dirty="0">
                <a:solidFill>
                  <a:srgbClr val="000000"/>
                </a:solidFill>
              </a:rPr>
              <a:t>)</a:t>
            </a:r>
          </a:p>
          <a:p>
            <a:pPr eaLnBrk="1" hangingPunct="1"/>
            <a:r>
              <a:rPr lang="it-IT" altLang="en-US" sz="2000" dirty="0">
                <a:solidFill>
                  <a:srgbClr val="000000"/>
                </a:solidFill>
              </a:rPr>
              <a:t> </a:t>
            </a:r>
          </a:p>
          <a:p>
            <a:pPr eaLnBrk="1" hangingPunct="1"/>
            <a:r>
              <a:rPr lang="it-IT" altLang="en-US" sz="2000" i="1" dirty="0" err="1">
                <a:solidFill>
                  <a:srgbClr val="000000"/>
                </a:solidFill>
              </a:rPr>
              <a:t>s</a:t>
            </a:r>
            <a:r>
              <a:rPr lang="it-IT" altLang="en-US" sz="2000" i="1" dirty="0">
                <a:solidFill>
                  <a:srgbClr val="000000"/>
                </a:solidFill>
              </a:rPr>
              <a:t>(</a:t>
            </a:r>
            <a:r>
              <a:rPr lang="it-IT" altLang="en-US" sz="2000" i="1" dirty="0" err="1">
                <a:solidFill>
                  <a:srgbClr val="000000"/>
                </a:solidFill>
              </a:rPr>
              <a:t>a</a:t>
            </a:r>
            <a:r>
              <a:rPr lang="it-IT" altLang="en-US" sz="2000" i="1" baseline="-25000" dirty="0" err="1">
                <a:solidFill>
                  <a:srgbClr val="000000"/>
                </a:solidFill>
              </a:rPr>
              <a:t>i</a:t>
            </a:r>
            <a:r>
              <a:rPr lang="it-IT" altLang="en-US" sz="2000" i="1" dirty="0" err="1">
                <a:solidFill>
                  <a:srgbClr val="000000"/>
                </a:solidFill>
              </a:rPr>
              <a:t>,b</a:t>
            </a:r>
            <a:r>
              <a:rPr lang="it-IT" altLang="en-US" sz="2000" i="1" baseline="-25000" dirty="0" err="1">
                <a:solidFill>
                  <a:srgbClr val="000000"/>
                </a:solidFill>
              </a:rPr>
              <a:t>j</a:t>
            </a:r>
            <a:r>
              <a:rPr lang="it-IT" altLang="en-US" sz="2000" i="1" dirty="0">
                <a:solidFill>
                  <a:srgbClr val="000000"/>
                </a:solidFill>
              </a:rPr>
              <a:t>) = </a:t>
            </a:r>
            <a:r>
              <a:rPr lang="it-IT" altLang="en-US" sz="2000" i="1" dirty="0">
                <a:solidFill>
                  <a:srgbClr val="000000"/>
                </a:solidFill>
                <a:sym typeface="Symbol" pitchFamily="2" charset="2"/>
              </a:rPr>
              <a:t> 	se </a:t>
            </a:r>
            <a:r>
              <a:rPr lang="it-IT" altLang="en-US" sz="2000" i="1" dirty="0">
                <a:solidFill>
                  <a:srgbClr val="000000"/>
                </a:solidFill>
              </a:rPr>
              <a:t>a</a:t>
            </a:r>
            <a:r>
              <a:rPr lang="it-IT" altLang="en-US" sz="2000" i="1" baseline="-25000" dirty="0">
                <a:solidFill>
                  <a:srgbClr val="000000"/>
                </a:solidFill>
              </a:rPr>
              <a:t>i</a:t>
            </a:r>
            <a:r>
              <a:rPr lang="it-IT" altLang="en-US" sz="2000" i="1" dirty="0">
                <a:solidFill>
                  <a:srgbClr val="000000"/>
                </a:solidFill>
              </a:rPr>
              <a:t> = </a:t>
            </a:r>
            <a:r>
              <a:rPr lang="it-IT" altLang="en-US" sz="2000" i="1" dirty="0" err="1">
                <a:solidFill>
                  <a:srgbClr val="000000"/>
                </a:solidFill>
              </a:rPr>
              <a:t>b</a:t>
            </a:r>
            <a:r>
              <a:rPr lang="it-IT" altLang="en-US" sz="2000" i="1" baseline="-25000" dirty="0" err="1">
                <a:solidFill>
                  <a:srgbClr val="000000"/>
                </a:solidFill>
              </a:rPr>
              <a:t>j</a:t>
            </a:r>
            <a:r>
              <a:rPr lang="it-IT" altLang="en-US" sz="2000" i="1" dirty="0">
                <a:solidFill>
                  <a:srgbClr val="000000"/>
                </a:solidFill>
              </a:rPr>
              <a:t> 	</a:t>
            </a:r>
          </a:p>
          <a:p>
            <a:pPr eaLnBrk="1" hangingPunct="1"/>
            <a:r>
              <a:rPr lang="it-IT" altLang="en-US" sz="2000" i="1" dirty="0" err="1">
                <a:solidFill>
                  <a:srgbClr val="000000"/>
                </a:solidFill>
              </a:rPr>
              <a:t>s</a:t>
            </a:r>
            <a:r>
              <a:rPr lang="it-IT" altLang="en-US" sz="2000" i="1" dirty="0">
                <a:solidFill>
                  <a:srgbClr val="000000"/>
                </a:solidFill>
              </a:rPr>
              <a:t>(</a:t>
            </a:r>
            <a:r>
              <a:rPr lang="it-IT" altLang="en-US" sz="2000" i="1" dirty="0" err="1">
                <a:solidFill>
                  <a:srgbClr val="000000"/>
                </a:solidFill>
              </a:rPr>
              <a:t>a</a:t>
            </a:r>
            <a:r>
              <a:rPr lang="it-IT" altLang="en-US" sz="2000" i="1" baseline="-25000" dirty="0" err="1">
                <a:solidFill>
                  <a:srgbClr val="000000"/>
                </a:solidFill>
              </a:rPr>
              <a:t>i</a:t>
            </a:r>
            <a:r>
              <a:rPr lang="it-IT" altLang="en-US" sz="2000" i="1" dirty="0" err="1">
                <a:solidFill>
                  <a:srgbClr val="000000"/>
                </a:solidFill>
              </a:rPr>
              <a:t>,b</a:t>
            </a:r>
            <a:r>
              <a:rPr lang="it-IT" altLang="en-US" sz="2000" i="1" baseline="-25000" dirty="0" err="1">
                <a:solidFill>
                  <a:srgbClr val="000000"/>
                </a:solidFill>
              </a:rPr>
              <a:t>j</a:t>
            </a:r>
            <a:r>
              <a:rPr lang="it-IT" altLang="en-US" sz="2000" i="1" dirty="0">
                <a:solidFill>
                  <a:srgbClr val="000000"/>
                </a:solidFill>
              </a:rPr>
              <a:t>) = </a:t>
            </a:r>
            <a:r>
              <a:rPr lang="it-IT" altLang="en-US" sz="2000" i="1" dirty="0">
                <a:solidFill>
                  <a:srgbClr val="000000"/>
                </a:solidFill>
                <a:sym typeface="Symbol" pitchFamily="2" charset="2"/>
              </a:rPr>
              <a:t> 	se </a:t>
            </a:r>
            <a:r>
              <a:rPr lang="it-IT" altLang="en-US" sz="2000" i="1" dirty="0">
                <a:solidFill>
                  <a:srgbClr val="000000"/>
                </a:solidFill>
              </a:rPr>
              <a:t>a</a:t>
            </a:r>
            <a:r>
              <a:rPr lang="it-IT" altLang="en-US" sz="2000" i="1" baseline="-25000" dirty="0">
                <a:solidFill>
                  <a:srgbClr val="000000"/>
                </a:solidFill>
              </a:rPr>
              <a:t>i</a:t>
            </a:r>
            <a:r>
              <a:rPr lang="it-IT" altLang="en-US" sz="2000" i="1" dirty="0">
                <a:solidFill>
                  <a:srgbClr val="000000"/>
                </a:solidFill>
              </a:rPr>
              <a:t> </a:t>
            </a:r>
            <a:r>
              <a:rPr lang="it-IT" altLang="en-US" sz="2000" i="1" dirty="0">
                <a:solidFill>
                  <a:srgbClr val="000000"/>
                </a:solidFill>
                <a:sym typeface="Symbol" pitchFamily="2" charset="2"/>
              </a:rPr>
              <a:t></a:t>
            </a:r>
            <a:r>
              <a:rPr lang="it-IT" altLang="en-US" sz="2000" i="1" dirty="0">
                <a:solidFill>
                  <a:srgbClr val="000000"/>
                </a:solidFill>
              </a:rPr>
              <a:t> </a:t>
            </a:r>
            <a:r>
              <a:rPr lang="it-IT" altLang="en-US" sz="2000" i="1" dirty="0" err="1">
                <a:solidFill>
                  <a:srgbClr val="000000"/>
                </a:solidFill>
              </a:rPr>
              <a:t>b</a:t>
            </a:r>
            <a:r>
              <a:rPr lang="it-IT" altLang="en-US" sz="2000" i="1" baseline="-25000" dirty="0" err="1">
                <a:solidFill>
                  <a:srgbClr val="000000"/>
                </a:solidFill>
              </a:rPr>
              <a:t>j</a:t>
            </a:r>
            <a:r>
              <a:rPr lang="it-IT" altLang="en-US" sz="2000" i="1" dirty="0">
                <a:solidFill>
                  <a:srgbClr val="000000"/>
                </a:solidFill>
              </a:rPr>
              <a:t> </a:t>
            </a:r>
            <a:r>
              <a:rPr lang="it-IT" altLang="en-US" sz="2000" dirty="0">
                <a:solidFill>
                  <a:srgbClr val="000000"/>
                </a:solidFill>
              </a:rPr>
              <a:t>, con</a:t>
            </a:r>
            <a:r>
              <a:rPr lang="it-IT" altLang="en-US" sz="2000" i="1" dirty="0">
                <a:solidFill>
                  <a:srgbClr val="000000"/>
                </a:solidFill>
              </a:rPr>
              <a:t> </a:t>
            </a:r>
            <a:r>
              <a:rPr lang="it-IT" altLang="en-US" sz="2000" i="1" dirty="0">
                <a:solidFill>
                  <a:srgbClr val="000000"/>
                </a:solidFill>
                <a:sym typeface="Symbol" pitchFamily="2" charset="2"/>
              </a:rPr>
              <a:t> &gt;</a:t>
            </a:r>
            <a:r>
              <a:rPr lang="it-IT" altLang="en-US" sz="2000" i="1" dirty="0">
                <a:solidFill>
                  <a:srgbClr val="000000"/>
                </a:solidFill>
              </a:rPr>
              <a:t> </a:t>
            </a:r>
            <a:r>
              <a:rPr lang="it-IT" altLang="en-US" sz="2000" i="1" dirty="0">
                <a:solidFill>
                  <a:srgbClr val="000000"/>
                </a:solidFill>
                <a:sym typeface="Symbol" pitchFamily="2" charset="2"/>
              </a:rPr>
              <a:t> </a:t>
            </a:r>
            <a:endParaRPr lang="it-IT" altLang="en-US" sz="2000" i="1" dirty="0">
              <a:solidFill>
                <a:srgbClr val="000000"/>
              </a:solidFill>
            </a:endParaRPr>
          </a:p>
          <a:p>
            <a:pPr eaLnBrk="1" hangingPunct="1"/>
            <a:endParaRPr lang="it-IT" altLang="en-US" sz="2000" i="1" dirty="0">
              <a:solidFill>
                <a:srgbClr val="000000"/>
              </a:solidFill>
            </a:endParaRPr>
          </a:p>
          <a:p>
            <a:pPr eaLnBrk="1" hangingPunct="1"/>
            <a:endParaRPr lang="it-IT" altLang="en-US" sz="2000" dirty="0">
              <a:solidFill>
                <a:srgbClr val="000000"/>
              </a:solidFill>
            </a:endParaRPr>
          </a:p>
          <a:p>
            <a:pPr eaLnBrk="1" hangingPunct="1"/>
            <a:endParaRPr lang="it-IT" altLang="en-US" sz="2000" dirty="0">
              <a:solidFill>
                <a:srgbClr val="000000"/>
              </a:solidFill>
            </a:endParaRPr>
          </a:p>
          <a:p>
            <a:pPr eaLnBrk="1" hangingPunct="1"/>
            <a:endParaRPr lang="it-IT" altLang="en-US" sz="1000" dirty="0">
              <a:solidFill>
                <a:srgbClr val="000000"/>
              </a:solidFill>
            </a:endParaRPr>
          </a:p>
          <a:p>
            <a:pPr eaLnBrk="1" hangingPunct="1"/>
            <a:r>
              <a:rPr lang="it-IT" altLang="en-US" sz="2000" dirty="0" err="1">
                <a:solidFill>
                  <a:srgbClr val="000000"/>
                </a:solidFill>
              </a:rPr>
              <a:t>Each</a:t>
            </a:r>
            <a:r>
              <a:rPr lang="it-IT" altLang="en-US" sz="2000" dirty="0">
                <a:solidFill>
                  <a:srgbClr val="000000"/>
                </a:solidFill>
              </a:rPr>
              <a:t> gap </a:t>
            </a:r>
            <a:r>
              <a:rPr lang="it-IT" altLang="en-US" sz="2000" dirty="0" err="1">
                <a:solidFill>
                  <a:srgbClr val="000000"/>
                </a:solidFill>
              </a:rPr>
              <a:t>is</a:t>
            </a:r>
            <a:r>
              <a:rPr lang="it-IT" altLang="en-US" sz="2000" dirty="0">
                <a:solidFill>
                  <a:srgbClr val="000000"/>
                </a:solidFill>
              </a:rPr>
              <a:t> </a:t>
            </a:r>
            <a:r>
              <a:rPr lang="it-IT" altLang="en-US" sz="2000" dirty="0" err="1">
                <a:solidFill>
                  <a:srgbClr val="000000"/>
                </a:solidFill>
              </a:rPr>
              <a:t>assigned</a:t>
            </a:r>
            <a:r>
              <a:rPr lang="it-IT" altLang="en-US" sz="2000" dirty="0">
                <a:solidFill>
                  <a:srgbClr val="000000"/>
                </a:solidFill>
              </a:rPr>
              <a:t> a score </a:t>
            </a:r>
            <a:r>
              <a:rPr lang="it-IT" altLang="en-US" sz="2000" dirty="0" err="1">
                <a:solidFill>
                  <a:srgbClr val="000000"/>
                </a:solidFill>
              </a:rPr>
              <a:t>given</a:t>
            </a:r>
            <a:r>
              <a:rPr lang="it-IT" altLang="en-US" sz="2000" dirty="0">
                <a:solidFill>
                  <a:srgbClr val="000000"/>
                </a:solidFill>
              </a:rPr>
              <a:t> by:</a:t>
            </a:r>
          </a:p>
          <a:p>
            <a:pPr eaLnBrk="1" hangingPunct="1"/>
            <a:r>
              <a:rPr lang="it-IT" altLang="en-US" sz="2000" i="1" dirty="0" err="1">
                <a:solidFill>
                  <a:srgbClr val="000000"/>
                </a:solidFill>
              </a:rPr>
              <a:t>W</a:t>
            </a:r>
            <a:r>
              <a:rPr lang="it-IT" altLang="en-US" sz="2000" i="1" baseline="-25000" dirty="0" err="1">
                <a:solidFill>
                  <a:srgbClr val="000000"/>
                </a:solidFill>
              </a:rPr>
              <a:t>k</a:t>
            </a:r>
            <a:r>
              <a:rPr lang="it-IT" altLang="en-US" sz="2000" i="1" dirty="0">
                <a:solidFill>
                  <a:srgbClr val="000000"/>
                </a:solidFill>
              </a:rPr>
              <a:t> = </a:t>
            </a:r>
            <a:r>
              <a:rPr lang="it-IT" altLang="en-US" sz="2000" i="1" dirty="0">
                <a:solidFill>
                  <a:srgbClr val="000000"/>
                </a:solidFill>
                <a:sym typeface="Symbol" pitchFamily="2" charset="2"/>
              </a:rPr>
              <a:t> + (k-1)</a:t>
            </a:r>
            <a:endParaRPr lang="it-IT" altLang="en-US" sz="2000" dirty="0">
              <a:solidFill>
                <a:srgbClr val="000000"/>
              </a:solidFill>
            </a:endParaRPr>
          </a:p>
          <a:p>
            <a:pPr eaLnBrk="1" hangingPunct="1"/>
            <a:r>
              <a:rPr lang="it-IT" altLang="en-US" sz="2000" dirty="0">
                <a:solidFill>
                  <a:srgbClr val="000000"/>
                </a:solidFill>
              </a:rPr>
              <a:t>Dove </a:t>
            </a:r>
            <a:r>
              <a:rPr lang="it-IT" altLang="en-US" sz="2000" i="1" dirty="0" err="1">
                <a:solidFill>
                  <a:srgbClr val="000000"/>
                </a:solidFill>
              </a:rPr>
              <a:t>W</a:t>
            </a:r>
            <a:r>
              <a:rPr lang="it-IT" altLang="en-US" sz="2000" i="1" baseline="-25000" dirty="0" err="1">
                <a:solidFill>
                  <a:srgbClr val="000000"/>
                </a:solidFill>
              </a:rPr>
              <a:t>k</a:t>
            </a:r>
            <a:r>
              <a:rPr lang="it-IT" altLang="en-US" sz="2000" i="1" baseline="-25000" dirty="0">
                <a:solidFill>
                  <a:srgbClr val="000000"/>
                </a:solidFill>
              </a:rPr>
              <a:t> </a:t>
            </a:r>
            <a:r>
              <a:rPr lang="it-IT" altLang="en-US" sz="2000" dirty="0" err="1">
                <a:solidFill>
                  <a:srgbClr val="000000"/>
                </a:solidFill>
              </a:rPr>
              <a:t>It</a:t>
            </a:r>
            <a:r>
              <a:rPr lang="it-IT" altLang="en-US" sz="2000" dirty="0">
                <a:solidFill>
                  <a:srgbClr val="000000"/>
                </a:solidFill>
              </a:rPr>
              <a:t> </a:t>
            </a:r>
            <a:r>
              <a:rPr lang="it-IT" altLang="en-US" sz="2000" dirty="0" err="1">
                <a:solidFill>
                  <a:srgbClr val="000000"/>
                </a:solidFill>
              </a:rPr>
              <a:t>is</a:t>
            </a:r>
            <a:r>
              <a:rPr lang="it-IT" altLang="en-US" sz="2000" dirty="0">
                <a:solidFill>
                  <a:srgbClr val="000000"/>
                </a:solidFill>
              </a:rPr>
              <a:t> a linear </a:t>
            </a:r>
            <a:r>
              <a:rPr lang="it-IT" altLang="en-US" sz="2000" dirty="0" err="1">
                <a:solidFill>
                  <a:srgbClr val="000000"/>
                </a:solidFill>
              </a:rPr>
              <a:t>function</a:t>
            </a:r>
            <a:r>
              <a:rPr lang="it-IT" altLang="en-US" sz="2000" dirty="0">
                <a:solidFill>
                  <a:srgbClr val="000000"/>
                </a:solidFill>
              </a:rPr>
              <a:t> </a:t>
            </a:r>
            <a:r>
              <a:rPr lang="it-IT" altLang="en-US" sz="2000" dirty="0" err="1">
                <a:solidFill>
                  <a:srgbClr val="000000"/>
                </a:solidFill>
              </a:rPr>
              <a:t>that</a:t>
            </a:r>
            <a:r>
              <a:rPr lang="it-IT" altLang="en-US" sz="2000" dirty="0">
                <a:solidFill>
                  <a:srgbClr val="000000"/>
                </a:solidFill>
              </a:rPr>
              <a:t> </a:t>
            </a:r>
            <a:r>
              <a:rPr lang="it-IT" altLang="en-US" sz="2000" dirty="0" err="1">
                <a:solidFill>
                  <a:srgbClr val="000000"/>
                </a:solidFill>
              </a:rPr>
              <a:t>assigns</a:t>
            </a:r>
            <a:r>
              <a:rPr lang="it-IT" altLang="en-US" sz="2000" dirty="0">
                <a:solidFill>
                  <a:srgbClr val="000000"/>
                </a:solidFill>
              </a:rPr>
              <a:t> a </a:t>
            </a:r>
            <a:r>
              <a:rPr lang="it-IT" altLang="en-US" sz="2000" dirty="0" err="1">
                <a:solidFill>
                  <a:srgbClr val="000000"/>
                </a:solidFill>
              </a:rPr>
              <a:t>constant</a:t>
            </a:r>
            <a:r>
              <a:rPr lang="it-IT" altLang="en-US" sz="2000" dirty="0">
                <a:solidFill>
                  <a:srgbClr val="000000"/>
                </a:solidFill>
              </a:rPr>
              <a:t> penalty to the </a:t>
            </a:r>
            <a:r>
              <a:rPr lang="it-IT" altLang="en-US" sz="2000" dirty="0" err="1">
                <a:solidFill>
                  <a:srgbClr val="000000"/>
                </a:solidFill>
              </a:rPr>
              <a:t>presence</a:t>
            </a:r>
            <a:r>
              <a:rPr lang="it-IT" altLang="en-US" sz="2000" dirty="0">
                <a:solidFill>
                  <a:srgbClr val="000000"/>
                </a:solidFill>
              </a:rPr>
              <a:t> of the gap </a:t>
            </a:r>
            <a:r>
              <a:rPr lang="it-IT" altLang="ja-JP" sz="2000" dirty="0">
                <a:solidFill>
                  <a:srgbClr val="000000"/>
                </a:solidFill>
              </a:rPr>
              <a:t>(</a:t>
            </a:r>
            <a:r>
              <a:rPr lang="it-IT" altLang="ja-JP" sz="2000" i="1" dirty="0">
                <a:solidFill>
                  <a:srgbClr val="000000"/>
                </a:solidFill>
                <a:sym typeface="Symbol" pitchFamily="2" charset="2"/>
              </a:rPr>
              <a:t>, ad es. -10</a:t>
            </a:r>
            <a:r>
              <a:rPr lang="it-IT" altLang="ja-JP" sz="2000" dirty="0">
                <a:solidFill>
                  <a:srgbClr val="000000"/>
                </a:solidFill>
              </a:rPr>
              <a:t>) and a penalty </a:t>
            </a:r>
            <a:r>
              <a:rPr lang="it-IT" altLang="ja-JP" sz="2000" dirty="0" err="1">
                <a:solidFill>
                  <a:srgbClr val="000000"/>
                </a:solidFill>
              </a:rPr>
              <a:t>proportional</a:t>
            </a:r>
            <a:r>
              <a:rPr lang="it-IT" altLang="ja-JP" sz="2000" dirty="0">
                <a:solidFill>
                  <a:srgbClr val="000000"/>
                </a:solidFill>
              </a:rPr>
              <a:t> to the </a:t>
            </a:r>
            <a:r>
              <a:rPr lang="it-IT" altLang="ja-JP" sz="2000" dirty="0" err="1">
                <a:solidFill>
                  <a:srgbClr val="000000"/>
                </a:solidFill>
              </a:rPr>
              <a:t>length</a:t>
            </a:r>
            <a:r>
              <a:rPr lang="it-IT" altLang="ja-JP" sz="2000" dirty="0">
                <a:solidFill>
                  <a:srgbClr val="000000"/>
                </a:solidFill>
              </a:rPr>
              <a:t> of the gap </a:t>
            </a:r>
            <a:r>
              <a:rPr lang="it-IT" altLang="ja-JP" sz="2000" u="sng" dirty="0" err="1">
                <a:solidFill>
                  <a:srgbClr val="000000"/>
                </a:solidFill>
              </a:rPr>
              <a:t>minus</a:t>
            </a:r>
            <a:r>
              <a:rPr lang="it-IT" altLang="ja-JP" sz="2000" u="sng" dirty="0">
                <a:solidFill>
                  <a:srgbClr val="000000"/>
                </a:solidFill>
              </a:rPr>
              <a:t> one</a:t>
            </a:r>
            <a:r>
              <a:rPr lang="it-IT" altLang="ja-JP" sz="2000" dirty="0">
                <a:solidFill>
                  <a:srgbClr val="000000"/>
                </a:solidFill>
              </a:rPr>
              <a:t>.</a:t>
            </a:r>
          </a:p>
          <a:p>
            <a:pPr eaLnBrk="1" hangingPunct="1">
              <a:buFont typeface="Symbol" pitchFamily="2" charset="2"/>
              <a:buChar char="g"/>
            </a:pPr>
            <a:r>
              <a:rPr lang="it-IT" altLang="en-US" sz="2000" i="1" dirty="0">
                <a:solidFill>
                  <a:srgbClr val="000000"/>
                </a:solidFill>
                <a:sym typeface="Symbol" pitchFamily="2" charset="2"/>
              </a:rPr>
              <a:t>  (gap opening penalty, GOP)	</a:t>
            </a:r>
          </a:p>
          <a:p>
            <a:pPr eaLnBrk="1" hangingPunct="1">
              <a:buFont typeface="Symbol" pitchFamily="2" charset="2"/>
              <a:buNone/>
            </a:pPr>
            <a:r>
              <a:rPr lang="it-IT" altLang="en-US" sz="2000" i="1" dirty="0">
                <a:solidFill>
                  <a:srgbClr val="000000"/>
                </a:solidFill>
                <a:sym typeface="Symbol" pitchFamily="2" charset="2"/>
              </a:rPr>
              <a:t>  (gap </a:t>
            </a:r>
            <a:r>
              <a:rPr lang="it-IT" altLang="en-US" sz="2000" i="1" dirty="0" err="1">
                <a:solidFill>
                  <a:srgbClr val="000000"/>
                </a:solidFill>
                <a:sym typeface="Symbol" pitchFamily="2" charset="2"/>
              </a:rPr>
              <a:t>extension</a:t>
            </a:r>
            <a:r>
              <a:rPr lang="it-IT" altLang="en-US" sz="2000" i="1" dirty="0">
                <a:solidFill>
                  <a:srgbClr val="000000"/>
                </a:solidFill>
                <a:sym typeface="Symbol" pitchFamily="2" charset="2"/>
              </a:rPr>
              <a:t> penalty, GEP)</a:t>
            </a:r>
          </a:p>
          <a:p>
            <a:pPr algn="ctr" eaLnBrk="1" hangingPunct="1">
              <a:buFont typeface="Symbol" pitchFamily="2" charset="2"/>
              <a:buNone/>
            </a:pPr>
            <a:endParaRPr lang="it-IT" altLang="en-US" sz="1200" b="1" dirty="0"/>
          </a:p>
          <a:p>
            <a:pPr algn="ctr" eaLnBrk="1" hangingPunct="1">
              <a:buFont typeface="Symbol" pitchFamily="2" charset="2"/>
              <a:buNone/>
            </a:pPr>
            <a:r>
              <a:rPr lang="it-IT" altLang="en-US" sz="2000" b="1" dirty="0"/>
              <a:t>The overall score </a:t>
            </a:r>
            <a:r>
              <a:rPr lang="it-IT" altLang="en-US" sz="2000" b="1" dirty="0" err="1"/>
              <a:t>will</a:t>
            </a:r>
            <a:r>
              <a:rPr lang="it-IT" altLang="en-US" sz="2000" b="1" dirty="0"/>
              <a:t> be</a:t>
            </a:r>
            <a:r>
              <a:rPr lang="it-IT" altLang="ja-JP" sz="2000" b="1" dirty="0"/>
              <a:t>:</a:t>
            </a:r>
          </a:p>
          <a:p>
            <a:pPr algn="ctr" eaLnBrk="1" hangingPunct="1">
              <a:buFont typeface="Symbol" pitchFamily="2" charset="2"/>
              <a:buNone/>
            </a:pPr>
            <a:r>
              <a:rPr lang="it-IT" altLang="en-US" b="1" i="1" dirty="0">
                <a:sym typeface="Symbol" pitchFamily="2" charset="2"/>
              </a:rPr>
              <a:t> </a:t>
            </a:r>
            <a:r>
              <a:rPr lang="it-IT" altLang="en-US" sz="2000" b="1" i="1" dirty="0">
                <a:sym typeface="Symbol" pitchFamily="2" charset="2"/>
              </a:rPr>
              <a:t>(</a:t>
            </a:r>
            <a:r>
              <a:rPr lang="it-IT" altLang="en-US" sz="2000" b="1" i="1" dirty="0" err="1"/>
              <a:t>s</a:t>
            </a:r>
            <a:r>
              <a:rPr lang="it-IT" altLang="en-US" sz="2000" b="1" i="1" dirty="0"/>
              <a:t>(</a:t>
            </a:r>
            <a:r>
              <a:rPr lang="it-IT" altLang="en-US" sz="2000" b="1" i="1" dirty="0" err="1"/>
              <a:t>a</a:t>
            </a:r>
            <a:r>
              <a:rPr lang="it-IT" altLang="en-US" sz="2000" b="1" i="1" baseline="-25000" dirty="0" err="1"/>
              <a:t>i</a:t>
            </a:r>
            <a:r>
              <a:rPr lang="it-IT" altLang="en-US" sz="2000" b="1" i="1" dirty="0" err="1"/>
              <a:t>,b</a:t>
            </a:r>
            <a:r>
              <a:rPr lang="it-IT" altLang="en-US" sz="2000" b="1" i="1" baseline="-25000" dirty="0" err="1"/>
              <a:t>j</a:t>
            </a:r>
            <a:r>
              <a:rPr lang="it-IT" altLang="en-US" sz="2000" b="1" i="1" dirty="0"/>
              <a:t>) </a:t>
            </a:r>
            <a:r>
              <a:rPr lang="it-IT" altLang="en-US" sz="2000" b="1" i="1" dirty="0">
                <a:sym typeface="Symbol" pitchFamily="2" charset="2"/>
              </a:rPr>
              <a:t>) + </a:t>
            </a:r>
            <a:r>
              <a:rPr lang="it-IT" altLang="en-US" b="1" i="1" dirty="0">
                <a:sym typeface="Symbol" pitchFamily="2" charset="2"/>
              </a:rPr>
              <a:t> (</a:t>
            </a:r>
            <a:r>
              <a:rPr lang="it-IT" altLang="en-US" sz="2000" b="1" i="1" dirty="0" err="1"/>
              <a:t>W</a:t>
            </a:r>
            <a:r>
              <a:rPr lang="it-IT" altLang="en-US" sz="2000" b="1" i="1" baseline="-25000" dirty="0" err="1"/>
              <a:t>k</a:t>
            </a:r>
            <a:r>
              <a:rPr lang="it-IT" altLang="en-US" sz="2000" b="1" i="1"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7E3F7CA8-978F-294E-B852-5D5F100496BF}"/>
              </a:ext>
            </a:extLst>
          </p:cNvPr>
          <p:cNvSpPr>
            <a:spLocks noChangeArrowheads="1"/>
          </p:cNvSpPr>
          <p:nvPr/>
        </p:nvSpPr>
        <p:spPr bwMode="auto">
          <a:xfrm>
            <a:off x="120650" y="2133600"/>
            <a:ext cx="8915400" cy="1800225"/>
          </a:xfrm>
          <a:prstGeom prst="rect">
            <a:avLst/>
          </a:prstGeom>
          <a:solidFill>
            <a:schemeClr val="accent2">
              <a:lumMod val="20000"/>
              <a:lumOff val="80000"/>
              <a:alpha val="75000"/>
            </a:schemeClr>
          </a:solidFill>
          <a:ln>
            <a:noFill/>
          </a:ln>
        </p:spPr>
        <p:txBody>
          <a:bodyPr wrap="none" anchor="ctr"/>
          <a:lstStyle/>
          <a:p>
            <a:pPr algn="ctr">
              <a:defRPr/>
            </a:pPr>
            <a:endParaRPr lang="en-US" sz="2000">
              <a:latin typeface="Arial" charset="0"/>
              <a:ea typeface="ＭＳ Ｐゴシック" charset="0"/>
              <a:cs typeface="ＭＳ Ｐゴシック" charset="0"/>
            </a:endParaRPr>
          </a:p>
          <a:p>
            <a:pPr algn="ctr">
              <a:defRPr/>
            </a:pPr>
            <a:endParaRPr lang="en-US" sz="2000">
              <a:latin typeface="Arial" charset="0"/>
              <a:ea typeface="ＭＳ Ｐゴシック" charset="0"/>
              <a:cs typeface="ＭＳ Ｐゴシック" charset="0"/>
            </a:endParaRPr>
          </a:p>
          <a:p>
            <a:pPr algn="ctr">
              <a:defRPr/>
            </a:pPr>
            <a:endParaRPr lang="en-US" sz="2000">
              <a:latin typeface="Arial" charset="0"/>
              <a:ea typeface="ＭＳ Ｐゴシック" charset="0"/>
              <a:cs typeface="ＭＳ Ｐゴシック" charset="0"/>
            </a:endParaRPr>
          </a:p>
          <a:p>
            <a:pPr algn="ctr">
              <a:defRPr/>
            </a:pPr>
            <a:endParaRPr lang="en-US" sz="2000">
              <a:latin typeface="Arial" charset="0"/>
              <a:ea typeface="ＭＳ Ｐゴシック" charset="0"/>
              <a:cs typeface="ＭＳ Ｐゴシック" charset="0"/>
            </a:endParaRPr>
          </a:p>
          <a:p>
            <a:pPr algn="ctr">
              <a:defRPr/>
            </a:pPr>
            <a:endParaRPr lang="en-US" sz="2000">
              <a:latin typeface="Arial" charset="0"/>
              <a:ea typeface="ＭＳ Ｐゴシック" charset="0"/>
              <a:cs typeface="ＭＳ Ｐゴシック" charset="0"/>
            </a:endParaRPr>
          </a:p>
          <a:p>
            <a:pPr algn="ctr">
              <a:defRPr/>
            </a:pPr>
            <a:r>
              <a:rPr lang="en-US" sz="2000">
                <a:latin typeface="Arial" charset="0"/>
                <a:ea typeface="ＭＳ Ｐゴシック" charset="0"/>
                <a:cs typeface="ＭＳ Ｐゴシック" charset="0"/>
              </a:rPr>
              <a:t>                      </a:t>
            </a:r>
            <a:endParaRPr lang="it-IT" sz="2000">
              <a:solidFill>
                <a:srgbClr val="FF0000"/>
              </a:solidFill>
              <a:latin typeface="Arial" charset="0"/>
              <a:ea typeface="ＭＳ Ｐゴシック" charset="0"/>
              <a:cs typeface="ＭＳ Ｐゴシック" charset="0"/>
            </a:endParaRPr>
          </a:p>
        </p:txBody>
      </p:sp>
      <p:sp>
        <p:nvSpPr>
          <p:cNvPr id="30722" name="Rectangle 4">
            <a:extLst>
              <a:ext uri="{FF2B5EF4-FFF2-40B4-BE49-F238E27FC236}">
                <a16:creationId xmlns:a16="http://schemas.microsoft.com/office/drawing/2014/main" id="{B658F24C-D709-154B-941A-4C11F76A7642}"/>
              </a:ext>
            </a:extLst>
          </p:cNvPr>
          <p:cNvSpPr>
            <a:spLocks noChangeArrowheads="1"/>
          </p:cNvSpPr>
          <p:nvPr/>
        </p:nvSpPr>
        <p:spPr bwMode="auto">
          <a:xfrm>
            <a:off x="120650" y="4005263"/>
            <a:ext cx="8915400" cy="2736850"/>
          </a:xfrm>
          <a:prstGeom prst="rect">
            <a:avLst/>
          </a:prstGeom>
          <a:solidFill>
            <a:srgbClr val="FFCC00">
              <a:alpha val="6313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it-IT" altLang="en-US" sz="2000"/>
          </a:p>
        </p:txBody>
      </p:sp>
      <p:sp>
        <p:nvSpPr>
          <p:cNvPr id="30723" name="Rectangle 5">
            <a:extLst>
              <a:ext uri="{FF2B5EF4-FFF2-40B4-BE49-F238E27FC236}">
                <a16:creationId xmlns:a16="http://schemas.microsoft.com/office/drawing/2014/main" id="{3D3EFB44-C942-E24B-A083-5A9729C3B382}"/>
              </a:ext>
            </a:extLst>
          </p:cNvPr>
          <p:cNvSpPr>
            <a:spLocks noChangeArrowheads="1"/>
          </p:cNvSpPr>
          <p:nvPr/>
        </p:nvSpPr>
        <p:spPr bwMode="auto">
          <a:xfrm>
            <a:off x="6084888" y="1044575"/>
            <a:ext cx="1800225" cy="1016000"/>
          </a:xfrm>
          <a:prstGeom prst="rect">
            <a:avLst/>
          </a:prstGeom>
          <a:solidFill>
            <a:srgbClr val="FFCC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2000" b="1">
                <a:solidFill>
                  <a:srgbClr val="000000"/>
                </a:solidFill>
                <a:latin typeface="Courier New" panose="02070309020205020404" pitchFamily="49" charset="0"/>
              </a:rPr>
              <a:t> ATTCCGAG</a:t>
            </a:r>
          </a:p>
          <a:p>
            <a:pPr algn="ctr" eaLnBrk="1" hangingPunct="1"/>
            <a:r>
              <a:rPr lang="it-IT" altLang="en-US" sz="2000" b="1">
                <a:solidFill>
                  <a:srgbClr val="000000"/>
                </a:solidFill>
                <a:latin typeface="Courier New" panose="02070309020205020404" pitchFamily="49" charset="0"/>
              </a:rPr>
              <a:t>|    ||</a:t>
            </a:r>
          </a:p>
          <a:p>
            <a:pPr algn="ctr" eaLnBrk="1" hangingPunct="1"/>
            <a:r>
              <a:rPr lang="it-IT" altLang="en-US" sz="2000" b="1">
                <a:solidFill>
                  <a:srgbClr val="000000"/>
                </a:solidFill>
                <a:latin typeface="Courier New" panose="02070309020205020404" pitchFamily="49" charset="0"/>
              </a:rPr>
              <a:t> A----GAC</a:t>
            </a:r>
          </a:p>
        </p:txBody>
      </p:sp>
      <p:sp>
        <p:nvSpPr>
          <p:cNvPr id="30724" name="Text Box 6">
            <a:extLst>
              <a:ext uri="{FF2B5EF4-FFF2-40B4-BE49-F238E27FC236}">
                <a16:creationId xmlns:a16="http://schemas.microsoft.com/office/drawing/2014/main" id="{44C596BC-4D32-4847-B5B1-29A78BDBC36B}"/>
              </a:ext>
            </a:extLst>
          </p:cNvPr>
          <p:cNvSpPr txBox="1">
            <a:spLocks noChangeArrowheads="1"/>
          </p:cNvSpPr>
          <p:nvPr/>
        </p:nvSpPr>
        <p:spPr bwMode="auto">
          <a:xfrm>
            <a:off x="395288" y="-171450"/>
            <a:ext cx="8610600" cy="7232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dirty="0">
                <a:solidFill>
                  <a:srgbClr val="FF0000"/>
                </a:solidFill>
              </a:rPr>
              <a:t> </a:t>
            </a:r>
          </a:p>
          <a:p>
            <a:pPr algn="ctr" eaLnBrk="1" hangingPunct="1"/>
            <a:r>
              <a:rPr lang="it-IT" altLang="en-US" sz="3200" b="1" dirty="0"/>
              <a:t>ALIGNMENT SCORING</a:t>
            </a:r>
            <a:r>
              <a:rPr lang="it-IT" altLang="en-US" sz="3200" dirty="0"/>
              <a:t> </a:t>
            </a:r>
            <a:r>
              <a:rPr lang="it-IT" altLang="en-US" sz="3200" b="1" dirty="0">
                <a:solidFill>
                  <a:srgbClr val="FF0000"/>
                </a:solidFill>
              </a:rPr>
              <a:t>EXAMPLE</a:t>
            </a:r>
          </a:p>
          <a:p>
            <a:pPr eaLnBrk="1" hangingPunct="1"/>
            <a:endParaRPr lang="it-IT" altLang="en-US" sz="900" b="1" dirty="0"/>
          </a:p>
          <a:p>
            <a:pPr eaLnBrk="1" hangingPunct="1"/>
            <a:r>
              <a:rPr lang="it-IT" altLang="en-US" sz="2000" dirty="0" err="1">
                <a:solidFill>
                  <a:srgbClr val="000000"/>
                </a:solidFill>
              </a:rPr>
              <a:t>Sequences</a:t>
            </a:r>
            <a:r>
              <a:rPr lang="it-IT" altLang="en-US" sz="2000" dirty="0">
                <a:solidFill>
                  <a:srgbClr val="000000"/>
                </a:solidFill>
              </a:rPr>
              <a:t>:		</a:t>
            </a:r>
            <a:r>
              <a:rPr lang="it-IT" altLang="en-US" sz="2000" dirty="0" err="1">
                <a:solidFill>
                  <a:srgbClr val="000000"/>
                </a:solidFill>
              </a:rPr>
              <a:t>Possible</a:t>
            </a:r>
            <a:r>
              <a:rPr lang="it-IT" altLang="en-US" sz="2000" dirty="0">
                <a:solidFill>
                  <a:srgbClr val="000000"/>
                </a:solidFill>
              </a:rPr>
              <a:t> </a:t>
            </a:r>
            <a:r>
              <a:rPr lang="it-IT" altLang="en-US" sz="2000" dirty="0" err="1">
                <a:solidFill>
                  <a:srgbClr val="000000"/>
                </a:solidFill>
              </a:rPr>
              <a:t>alignment</a:t>
            </a:r>
            <a:r>
              <a:rPr lang="it-IT" altLang="en-US" sz="2000" dirty="0">
                <a:solidFill>
                  <a:srgbClr val="000000"/>
                </a:solidFill>
              </a:rPr>
              <a:t>:</a:t>
            </a:r>
          </a:p>
          <a:p>
            <a:pPr eaLnBrk="1" hangingPunct="1"/>
            <a:r>
              <a:rPr lang="it-IT" altLang="en-US" sz="2000" b="1" dirty="0">
                <a:solidFill>
                  <a:srgbClr val="000000"/>
                </a:solidFill>
                <a:latin typeface="Courier New" panose="02070309020205020404" pitchFamily="49" charset="0"/>
              </a:rPr>
              <a:t>ATTCCGAG</a:t>
            </a:r>
          </a:p>
          <a:p>
            <a:pPr eaLnBrk="1" hangingPunct="1"/>
            <a:r>
              <a:rPr lang="it-IT" altLang="en-US" sz="2000" b="1" dirty="0">
                <a:solidFill>
                  <a:srgbClr val="000000"/>
                </a:solidFill>
                <a:latin typeface="Courier New" panose="02070309020205020404" pitchFamily="49" charset="0"/>
              </a:rPr>
              <a:t>AGAC</a:t>
            </a:r>
            <a:r>
              <a:rPr lang="it-IT" altLang="en-US" b="1" dirty="0">
                <a:solidFill>
                  <a:srgbClr val="000000"/>
                </a:solidFill>
                <a:latin typeface="Courier New" panose="02070309020205020404" pitchFamily="49" charset="0"/>
              </a:rPr>
              <a:t> </a:t>
            </a:r>
          </a:p>
          <a:p>
            <a:pPr eaLnBrk="1" hangingPunct="1"/>
            <a:r>
              <a:rPr lang="it-IT" altLang="en-US" dirty="0">
                <a:solidFill>
                  <a:srgbClr val="000000"/>
                </a:solidFill>
                <a:latin typeface="Courier New" panose="02070309020205020404" pitchFamily="49" charset="0"/>
              </a:rPr>
              <a:t>    		</a:t>
            </a:r>
            <a:endParaRPr lang="it-IT" altLang="en-US" b="1" dirty="0">
              <a:solidFill>
                <a:srgbClr val="000000"/>
              </a:solidFill>
              <a:latin typeface="Courier New" panose="02070309020205020404" pitchFamily="49" charset="0"/>
            </a:endParaRPr>
          </a:p>
          <a:p>
            <a:pPr eaLnBrk="1" hangingPunct="1"/>
            <a:endParaRPr lang="it-IT" altLang="en-US" sz="2000" b="1" dirty="0">
              <a:solidFill>
                <a:srgbClr val="FF0000"/>
              </a:solidFill>
            </a:endParaRPr>
          </a:p>
          <a:p>
            <a:pPr eaLnBrk="1" hangingPunct="1"/>
            <a:r>
              <a:rPr lang="it-IT" altLang="en-US" sz="2000" b="1" dirty="0">
                <a:solidFill>
                  <a:srgbClr val="FF0000"/>
                </a:solidFill>
              </a:rPr>
              <a:t>Score schema </a:t>
            </a:r>
            <a:r>
              <a:rPr lang="it-IT" altLang="en-US" sz="2000" b="1" dirty="0" err="1">
                <a:solidFill>
                  <a:srgbClr val="FF0000"/>
                </a:solidFill>
              </a:rPr>
              <a:t>definition</a:t>
            </a:r>
            <a:r>
              <a:rPr lang="it-IT" altLang="en-US" sz="2000" b="1" dirty="0">
                <a:solidFill>
                  <a:srgbClr val="FF0000"/>
                </a:solidFill>
              </a:rPr>
              <a:t>:</a:t>
            </a:r>
          </a:p>
          <a:p>
            <a:pPr eaLnBrk="1" hangingPunct="1"/>
            <a:r>
              <a:rPr lang="it-IT" altLang="en-US" sz="2000" b="1" dirty="0">
                <a:solidFill>
                  <a:srgbClr val="FF0000"/>
                </a:solidFill>
              </a:rPr>
              <a:t>       Match:	 	+2</a:t>
            </a:r>
          </a:p>
          <a:p>
            <a:pPr lvl="1" eaLnBrk="1" hangingPunct="1"/>
            <a:r>
              <a:rPr lang="it-IT" altLang="en-US" sz="2000" b="1" dirty="0">
                <a:solidFill>
                  <a:srgbClr val="FF0000"/>
                </a:solidFill>
              </a:rPr>
              <a:t>Mismatch:	 	 -1</a:t>
            </a:r>
          </a:p>
          <a:p>
            <a:pPr lvl="1" eaLnBrk="1" hangingPunct="1"/>
            <a:r>
              <a:rPr lang="it-IT" altLang="en-US" sz="2000" b="1" dirty="0">
                <a:solidFill>
                  <a:srgbClr val="FF0000"/>
                </a:solidFill>
              </a:rPr>
              <a:t>GOP:		 -5</a:t>
            </a:r>
          </a:p>
          <a:p>
            <a:pPr lvl="1" eaLnBrk="1" hangingPunct="1"/>
            <a:r>
              <a:rPr lang="it-IT" altLang="en-US" sz="2000" b="1" dirty="0">
                <a:solidFill>
                  <a:srgbClr val="FF0000"/>
                </a:solidFill>
              </a:rPr>
              <a:t>GEP:		 -2</a:t>
            </a:r>
          </a:p>
          <a:p>
            <a:pPr lvl="1" eaLnBrk="1" hangingPunct="1"/>
            <a:endParaRPr lang="it-IT" altLang="en-US" sz="2000" b="1" dirty="0">
              <a:solidFill>
                <a:srgbClr val="FF0000"/>
              </a:solidFill>
              <a:latin typeface="Courier New" panose="02070309020205020404" pitchFamily="49" charset="0"/>
            </a:endParaRPr>
          </a:p>
          <a:p>
            <a:pPr eaLnBrk="1" hangingPunct="1"/>
            <a:r>
              <a:rPr lang="it-IT" altLang="en-US" sz="2000" dirty="0">
                <a:solidFill>
                  <a:srgbClr val="000000"/>
                </a:solidFill>
              </a:rPr>
              <a:t>MATCHES		3	3 x 2 = 6</a:t>
            </a:r>
          </a:p>
          <a:p>
            <a:pPr eaLnBrk="1" hangingPunct="1"/>
            <a:r>
              <a:rPr lang="it-IT" altLang="en-US" sz="2000" dirty="0">
                <a:solidFill>
                  <a:srgbClr val="000000"/>
                </a:solidFill>
              </a:rPr>
              <a:t>MISMATCHES		1 	1 x –1 = -1</a:t>
            </a:r>
          </a:p>
          <a:p>
            <a:pPr eaLnBrk="1" hangingPunct="1"/>
            <a:r>
              <a:rPr lang="it-IT" altLang="en-US" sz="2000" b="1" dirty="0">
                <a:solidFill>
                  <a:srgbClr val="000000"/>
                </a:solidFill>
              </a:rPr>
              <a:t>SIMILARITY SCORE</a:t>
            </a:r>
            <a:r>
              <a:rPr lang="it-IT" altLang="en-US" sz="2000" dirty="0">
                <a:solidFill>
                  <a:srgbClr val="000000"/>
                </a:solidFill>
              </a:rPr>
              <a:t> 	</a:t>
            </a:r>
            <a:r>
              <a:rPr lang="it-IT" altLang="en-US" sz="2000" dirty="0">
                <a:solidFill>
                  <a:srgbClr val="000000"/>
                </a:solidFill>
                <a:sym typeface="Wingdings" pitchFamily="2" charset="2"/>
              </a:rPr>
              <a:t> 	</a:t>
            </a:r>
            <a:r>
              <a:rPr lang="it-IT" altLang="en-US" sz="2000" dirty="0">
                <a:solidFill>
                  <a:srgbClr val="000000"/>
                </a:solidFill>
              </a:rPr>
              <a:t>6 –1 = </a:t>
            </a:r>
            <a:r>
              <a:rPr lang="it-IT" altLang="en-US" sz="2000" b="1" dirty="0">
                <a:solidFill>
                  <a:srgbClr val="000000"/>
                </a:solidFill>
              </a:rPr>
              <a:t>5</a:t>
            </a:r>
          </a:p>
          <a:p>
            <a:pPr eaLnBrk="1" hangingPunct="1"/>
            <a:endParaRPr lang="it-IT" altLang="en-US" sz="900" dirty="0">
              <a:solidFill>
                <a:srgbClr val="000000"/>
              </a:solidFill>
            </a:endParaRPr>
          </a:p>
          <a:p>
            <a:pPr eaLnBrk="1" hangingPunct="1"/>
            <a:r>
              <a:rPr lang="it-IT" altLang="en-US" sz="2000" dirty="0">
                <a:solidFill>
                  <a:srgbClr val="000000"/>
                </a:solidFill>
              </a:rPr>
              <a:t>GAPS	1 (4 </a:t>
            </a:r>
            <a:r>
              <a:rPr lang="it-IT" altLang="en-US" sz="2000" dirty="0" err="1">
                <a:solidFill>
                  <a:srgbClr val="000000"/>
                </a:solidFill>
              </a:rPr>
              <a:t>nucleotides</a:t>
            </a:r>
            <a:r>
              <a:rPr lang="it-IT" altLang="en-US" sz="2000" dirty="0">
                <a:solidFill>
                  <a:srgbClr val="000000"/>
                </a:solidFill>
              </a:rPr>
              <a:t> long) </a:t>
            </a:r>
            <a:r>
              <a:rPr lang="it-IT" altLang="en-US" sz="2000" dirty="0">
                <a:solidFill>
                  <a:srgbClr val="000000"/>
                </a:solidFill>
                <a:sym typeface="Wingdings" pitchFamily="2" charset="2"/>
              </a:rPr>
              <a:t>	GOP + GEP X 3</a:t>
            </a:r>
            <a:endParaRPr lang="it-IT" altLang="en-US" sz="2000" dirty="0">
              <a:solidFill>
                <a:srgbClr val="000000"/>
              </a:solidFill>
            </a:endParaRPr>
          </a:p>
          <a:p>
            <a:pPr eaLnBrk="1" hangingPunct="1"/>
            <a:r>
              <a:rPr lang="it-IT" altLang="en-US" sz="2000" dirty="0">
                <a:solidFill>
                  <a:srgbClr val="000000"/>
                </a:solidFill>
              </a:rPr>
              <a:t>GOP		-5		GEP		-2 x 3</a:t>
            </a:r>
          </a:p>
          <a:p>
            <a:pPr eaLnBrk="1" hangingPunct="1"/>
            <a:r>
              <a:rPr lang="it-IT" altLang="en-US" sz="2000" b="1" dirty="0">
                <a:solidFill>
                  <a:srgbClr val="000000"/>
                </a:solidFill>
              </a:rPr>
              <a:t>GAP PENALTY</a:t>
            </a:r>
            <a:r>
              <a:rPr lang="it-IT" altLang="en-US" sz="2000" dirty="0">
                <a:solidFill>
                  <a:srgbClr val="000000"/>
                </a:solidFill>
              </a:rPr>
              <a:t>		</a:t>
            </a:r>
            <a:r>
              <a:rPr lang="it-IT" altLang="en-US" sz="2000" dirty="0">
                <a:solidFill>
                  <a:srgbClr val="000000"/>
                </a:solidFill>
                <a:sym typeface="Wingdings" pitchFamily="2" charset="2"/>
              </a:rPr>
              <a:t> 	</a:t>
            </a:r>
            <a:r>
              <a:rPr lang="it-IT" altLang="en-US" sz="2000" dirty="0">
                <a:solidFill>
                  <a:srgbClr val="000000"/>
                </a:solidFill>
              </a:rPr>
              <a:t>-5 + (3 x –2) = </a:t>
            </a:r>
            <a:r>
              <a:rPr lang="it-IT" altLang="en-US" sz="2000" b="1" dirty="0">
                <a:solidFill>
                  <a:srgbClr val="000000"/>
                </a:solidFill>
              </a:rPr>
              <a:t>-11</a:t>
            </a:r>
          </a:p>
          <a:p>
            <a:pPr eaLnBrk="1" hangingPunct="1"/>
            <a:endParaRPr lang="it-IT" altLang="en-US" sz="1200" dirty="0">
              <a:solidFill>
                <a:srgbClr val="000000"/>
              </a:solidFill>
            </a:endParaRPr>
          </a:p>
          <a:p>
            <a:pPr eaLnBrk="1" hangingPunct="1"/>
            <a:r>
              <a:rPr lang="it-IT" altLang="en-US" sz="2000" b="1" dirty="0">
                <a:solidFill>
                  <a:srgbClr val="000000"/>
                </a:solidFill>
              </a:rPr>
              <a:t>FINAL SCORE</a:t>
            </a:r>
            <a:r>
              <a:rPr lang="it-IT" altLang="en-US" sz="2000" dirty="0">
                <a:solidFill>
                  <a:srgbClr val="000000"/>
                </a:solidFill>
              </a:rPr>
              <a:t>			</a:t>
            </a:r>
            <a:r>
              <a:rPr lang="it-IT" altLang="en-US" sz="2000" b="1" dirty="0">
                <a:solidFill>
                  <a:srgbClr val="000000"/>
                </a:solidFill>
              </a:rPr>
              <a:t>5 – 11 =  -6 </a:t>
            </a:r>
          </a:p>
          <a:p>
            <a:pPr eaLnBrk="1" hangingPunct="1"/>
            <a:endParaRPr lang="it-IT" altLang="en-US" sz="2000" dirty="0">
              <a:solidFill>
                <a:srgbClr val="000000"/>
              </a:solidFill>
            </a:endParaRPr>
          </a:p>
        </p:txBody>
      </p:sp>
      <p:sp>
        <p:nvSpPr>
          <p:cNvPr id="2" name="Freccia destra 1">
            <a:extLst>
              <a:ext uri="{FF2B5EF4-FFF2-40B4-BE49-F238E27FC236}">
                <a16:creationId xmlns:a16="http://schemas.microsoft.com/office/drawing/2014/main" id="{0C8D4F5B-5EAC-9144-A178-708E1BA56EB3}"/>
              </a:ext>
            </a:extLst>
          </p:cNvPr>
          <p:cNvSpPr>
            <a:spLocks noChangeArrowheads="1"/>
          </p:cNvSpPr>
          <p:nvPr/>
        </p:nvSpPr>
        <p:spPr bwMode="auto">
          <a:xfrm>
            <a:off x="2268538" y="1196975"/>
            <a:ext cx="574675" cy="576263"/>
          </a:xfrm>
          <a:prstGeom prst="rightArrow">
            <a:avLst>
              <a:gd name="adj1" fmla="val 50000"/>
              <a:gd name="adj2" fmla="val 50000"/>
            </a:avLst>
          </a:prstGeom>
          <a:solidFill>
            <a:srgbClr val="F7DD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5" name="Text Box 2">
            <a:extLst>
              <a:ext uri="{FF2B5EF4-FFF2-40B4-BE49-F238E27FC236}">
                <a16:creationId xmlns:a16="http://schemas.microsoft.com/office/drawing/2014/main" id="{4D10AA2E-DA11-9D40-8665-D242BF7DBAFB}"/>
              </a:ext>
            </a:extLst>
          </p:cNvPr>
          <p:cNvSpPr txBox="1">
            <a:spLocks noChangeArrowheads="1"/>
          </p:cNvSpPr>
          <p:nvPr/>
        </p:nvSpPr>
        <p:spPr bwMode="auto">
          <a:xfrm>
            <a:off x="228600" y="115888"/>
            <a:ext cx="8686800" cy="6628738"/>
          </a:xfrm>
          <a:prstGeom prst="rect">
            <a:avLst/>
          </a:prstGeom>
          <a:solidFill>
            <a:schemeClr val="bg1">
              <a:alpha val="63136"/>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it-IT" altLang="en-US" sz="2800" dirty="0">
                <a:solidFill>
                  <a:srgbClr val="FF0000"/>
                </a:solidFill>
              </a:rPr>
              <a:t>MEASURES OF IDENTITY AND SIMILARITY</a:t>
            </a:r>
          </a:p>
          <a:p>
            <a:pPr algn="ctr" eaLnBrk="1" hangingPunct="1">
              <a:spcBef>
                <a:spcPct val="50000"/>
              </a:spcBef>
            </a:pPr>
            <a:r>
              <a:rPr lang="it-IT" altLang="en-US" sz="2300" dirty="0"/>
              <a:t>The </a:t>
            </a:r>
            <a:r>
              <a:rPr lang="it-IT" altLang="en-US" sz="2300" dirty="0" err="1"/>
              <a:t>simplest</a:t>
            </a:r>
            <a:r>
              <a:rPr lang="it-IT" altLang="en-US" sz="2300" dirty="0"/>
              <a:t> way to </a:t>
            </a:r>
            <a:r>
              <a:rPr lang="it-IT" altLang="en-US" sz="2300" dirty="0" err="1"/>
              <a:t>define</a:t>
            </a:r>
            <a:r>
              <a:rPr lang="it-IT" altLang="en-US" sz="2300" dirty="0"/>
              <a:t> </a:t>
            </a:r>
            <a:r>
              <a:rPr lang="it-IT" altLang="en-US" sz="2300" dirty="0" err="1"/>
              <a:t>similarity</a:t>
            </a:r>
            <a:r>
              <a:rPr lang="it-IT" altLang="en-US" sz="2300" dirty="0"/>
              <a:t> </a:t>
            </a:r>
            <a:r>
              <a:rPr lang="it-IT" altLang="en-US" sz="2300" dirty="0" err="1"/>
              <a:t>relationships</a:t>
            </a:r>
            <a:r>
              <a:rPr lang="it-IT" altLang="en-US" sz="2300" dirty="0"/>
              <a:t> </a:t>
            </a:r>
            <a:r>
              <a:rPr lang="it-IT" altLang="en-US" sz="2300" dirty="0" err="1"/>
              <a:t>between</a:t>
            </a:r>
            <a:r>
              <a:rPr lang="it-IT" altLang="en-US" sz="2300" dirty="0"/>
              <a:t> </a:t>
            </a:r>
            <a:r>
              <a:rPr lang="it-IT" altLang="en-US" sz="2300" dirty="0" err="1"/>
              <a:t>nucleotides</a:t>
            </a:r>
            <a:r>
              <a:rPr lang="it-IT" altLang="en-US" sz="2300" dirty="0"/>
              <a:t> </a:t>
            </a:r>
            <a:r>
              <a:rPr lang="it-IT" altLang="en-US" sz="2300" dirty="0" err="1"/>
              <a:t>is</a:t>
            </a:r>
            <a:r>
              <a:rPr lang="it-IT" altLang="en-US" sz="2300" dirty="0"/>
              <a:t> </a:t>
            </a:r>
            <a:r>
              <a:rPr lang="it-IT" altLang="en-US" sz="2300" dirty="0" err="1"/>
              <a:t>based</a:t>
            </a:r>
            <a:r>
              <a:rPr lang="it-IT" altLang="en-US" sz="2300" dirty="0"/>
              <a:t> </a:t>
            </a:r>
            <a:r>
              <a:rPr lang="it-IT" altLang="en-US" sz="2300" dirty="0" err="1"/>
              <a:t>only</a:t>
            </a:r>
            <a:r>
              <a:rPr lang="it-IT" altLang="en-US" sz="2300" dirty="0"/>
              <a:t> on IDENTITY and DIVERSITY.</a:t>
            </a:r>
          </a:p>
          <a:p>
            <a:pPr algn="ctr" eaLnBrk="1" hangingPunct="1">
              <a:spcBef>
                <a:spcPct val="50000"/>
              </a:spcBef>
            </a:pPr>
            <a:r>
              <a:rPr lang="it-IT" altLang="en-US" sz="2300" dirty="0">
                <a:solidFill>
                  <a:schemeClr val="accent2"/>
                </a:solidFill>
              </a:rPr>
              <a:t>The </a:t>
            </a:r>
            <a:r>
              <a:rPr lang="it-IT" altLang="en-US" sz="2300" dirty="0" err="1">
                <a:solidFill>
                  <a:schemeClr val="accent2"/>
                </a:solidFill>
              </a:rPr>
              <a:t>simplest</a:t>
            </a:r>
            <a:r>
              <a:rPr lang="it-IT" altLang="en-US" sz="2300" dirty="0">
                <a:solidFill>
                  <a:schemeClr val="accent2"/>
                </a:solidFill>
              </a:rPr>
              <a:t> </a:t>
            </a:r>
            <a:r>
              <a:rPr lang="it-IT" altLang="en-US" sz="2300" dirty="0" err="1">
                <a:solidFill>
                  <a:schemeClr val="accent2"/>
                </a:solidFill>
              </a:rPr>
              <a:t>similarity</a:t>
            </a:r>
            <a:r>
              <a:rPr lang="it-IT" altLang="en-US" sz="2300" dirty="0">
                <a:solidFill>
                  <a:schemeClr val="accent2"/>
                </a:solidFill>
              </a:rPr>
              <a:t> </a:t>
            </a:r>
            <a:r>
              <a:rPr lang="it-IT" altLang="en-US" sz="2300" dirty="0" err="1">
                <a:solidFill>
                  <a:schemeClr val="accent2"/>
                </a:solidFill>
              </a:rPr>
              <a:t>matrix</a:t>
            </a:r>
            <a:r>
              <a:rPr lang="it-IT" altLang="en-US" sz="2300" dirty="0">
                <a:solidFill>
                  <a:schemeClr val="accent2"/>
                </a:solidFill>
              </a:rPr>
              <a:t> for </a:t>
            </a:r>
            <a:r>
              <a:rPr lang="it-IT" altLang="en-US" sz="2300" dirty="0" err="1">
                <a:solidFill>
                  <a:schemeClr val="accent2"/>
                </a:solidFill>
              </a:rPr>
              <a:t>nucleotides</a:t>
            </a:r>
            <a:r>
              <a:rPr lang="it-IT" altLang="en-US" sz="2300" dirty="0">
                <a:solidFill>
                  <a:schemeClr val="accent2"/>
                </a:solidFill>
              </a:rPr>
              <a:t> </a:t>
            </a:r>
            <a:r>
              <a:rPr lang="it-IT" altLang="en-US" sz="2300" dirty="0" err="1">
                <a:solidFill>
                  <a:schemeClr val="accent2"/>
                </a:solidFill>
              </a:rPr>
              <a:t>is</a:t>
            </a:r>
            <a:r>
              <a:rPr lang="it-IT" altLang="en-US" sz="2300" dirty="0">
                <a:solidFill>
                  <a:schemeClr val="accent2"/>
                </a:solidFill>
              </a:rPr>
              <a:t> the </a:t>
            </a:r>
            <a:r>
              <a:rPr lang="ja-JP" altLang="it-IT" sz="2300">
                <a:solidFill>
                  <a:schemeClr val="accent2"/>
                </a:solidFill>
              </a:rPr>
              <a:t>“</a:t>
            </a:r>
            <a:r>
              <a:rPr lang="it-IT" altLang="ja-JP" sz="2300" b="1" dirty="0">
                <a:solidFill>
                  <a:schemeClr val="accent2"/>
                </a:solidFill>
              </a:rPr>
              <a:t>UNITARY SCORING MATRIX</a:t>
            </a:r>
            <a:r>
              <a:rPr lang="ja-JP" altLang="it-IT" sz="2300">
                <a:solidFill>
                  <a:schemeClr val="accent2"/>
                </a:solidFill>
              </a:rPr>
              <a:t>”</a:t>
            </a:r>
            <a:r>
              <a:rPr lang="it-IT" altLang="ja-JP" sz="2300" dirty="0">
                <a:solidFill>
                  <a:schemeClr val="accent2"/>
                </a:solidFill>
              </a:rPr>
              <a:t>, </a:t>
            </a:r>
            <a:r>
              <a:rPr lang="it-IT" altLang="ja-JP" sz="2300" dirty="0" err="1">
                <a:solidFill>
                  <a:schemeClr val="accent2"/>
                </a:solidFill>
              </a:rPr>
              <a:t>that</a:t>
            </a:r>
            <a:r>
              <a:rPr lang="it-IT" altLang="ja-JP" sz="2300" dirty="0">
                <a:solidFill>
                  <a:schemeClr val="accent2"/>
                </a:solidFill>
              </a:rPr>
              <a:t> </a:t>
            </a:r>
            <a:r>
              <a:rPr lang="it-IT" altLang="ja-JP" sz="2300" dirty="0" err="1">
                <a:solidFill>
                  <a:schemeClr val="accent2"/>
                </a:solidFill>
              </a:rPr>
              <a:t>assigns</a:t>
            </a:r>
            <a:r>
              <a:rPr lang="it-IT" altLang="ja-JP" sz="2300" dirty="0">
                <a:solidFill>
                  <a:schemeClr val="accent2"/>
                </a:solidFill>
              </a:rPr>
              <a:t> a score of 1 to </a:t>
            </a:r>
            <a:r>
              <a:rPr lang="it-IT" altLang="ja-JP" sz="2300" dirty="0" err="1">
                <a:solidFill>
                  <a:schemeClr val="accent2"/>
                </a:solidFill>
              </a:rPr>
              <a:t>pairs</a:t>
            </a:r>
            <a:r>
              <a:rPr lang="it-IT" altLang="ja-JP" sz="2300" dirty="0">
                <a:solidFill>
                  <a:schemeClr val="accent2"/>
                </a:solidFill>
              </a:rPr>
              <a:t> of </a:t>
            </a:r>
            <a:r>
              <a:rPr lang="it-IT" altLang="ja-JP" sz="2300" dirty="0" err="1">
                <a:solidFill>
                  <a:schemeClr val="accent2"/>
                </a:solidFill>
              </a:rPr>
              <a:t>identical</a:t>
            </a:r>
            <a:r>
              <a:rPr lang="it-IT" altLang="ja-JP" sz="2300" dirty="0">
                <a:solidFill>
                  <a:schemeClr val="accent2"/>
                </a:solidFill>
              </a:rPr>
              <a:t> </a:t>
            </a:r>
            <a:r>
              <a:rPr lang="it-IT" altLang="ja-JP" sz="2300" dirty="0" err="1">
                <a:solidFill>
                  <a:schemeClr val="accent2"/>
                </a:solidFill>
              </a:rPr>
              <a:t>residues</a:t>
            </a:r>
            <a:r>
              <a:rPr lang="it-IT" altLang="ja-JP" sz="2300" dirty="0">
                <a:solidFill>
                  <a:schemeClr val="accent2"/>
                </a:solidFill>
              </a:rPr>
              <a:t> and 0 to mismatches.</a:t>
            </a:r>
          </a:p>
          <a:p>
            <a:pPr algn="ctr" eaLnBrk="1" hangingPunct="1">
              <a:spcBef>
                <a:spcPct val="50000"/>
              </a:spcBef>
            </a:pPr>
            <a:r>
              <a:rPr lang="it-IT" altLang="en-US" sz="2300" b="1" dirty="0">
                <a:solidFill>
                  <a:schemeClr val="accent2"/>
                </a:solidFill>
                <a:latin typeface="Courier New" panose="02070309020205020404" pitchFamily="49" charset="0"/>
              </a:rPr>
              <a:t>     A C G T </a:t>
            </a:r>
          </a:p>
          <a:p>
            <a:pPr algn="ctr" eaLnBrk="1" hangingPunct="1">
              <a:lnSpc>
                <a:spcPct val="65000"/>
              </a:lnSpc>
              <a:spcBef>
                <a:spcPct val="50000"/>
              </a:spcBef>
            </a:pPr>
            <a:r>
              <a:rPr lang="it-IT" altLang="en-US" sz="2300" b="1" dirty="0">
                <a:solidFill>
                  <a:schemeClr val="accent2"/>
                </a:solidFill>
                <a:latin typeface="Courier New" panose="02070309020205020404" pitchFamily="49" charset="0"/>
              </a:rPr>
              <a:t>   --------- </a:t>
            </a:r>
          </a:p>
          <a:p>
            <a:pPr algn="ctr" eaLnBrk="1" hangingPunct="1">
              <a:lnSpc>
                <a:spcPct val="65000"/>
              </a:lnSpc>
              <a:spcBef>
                <a:spcPct val="50000"/>
              </a:spcBef>
            </a:pPr>
            <a:r>
              <a:rPr lang="it-IT" altLang="en-US" sz="2300" b="1" dirty="0">
                <a:solidFill>
                  <a:schemeClr val="accent2"/>
                </a:solidFill>
                <a:latin typeface="Courier New" panose="02070309020205020404" pitchFamily="49" charset="0"/>
              </a:rPr>
              <a:t> A | 1 0 0 0 </a:t>
            </a:r>
          </a:p>
          <a:p>
            <a:pPr algn="ctr" eaLnBrk="1" hangingPunct="1">
              <a:lnSpc>
                <a:spcPct val="65000"/>
              </a:lnSpc>
              <a:spcBef>
                <a:spcPct val="50000"/>
              </a:spcBef>
            </a:pPr>
            <a:r>
              <a:rPr lang="it-IT" altLang="en-US" sz="2300" b="1" dirty="0">
                <a:solidFill>
                  <a:schemeClr val="accent2"/>
                </a:solidFill>
                <a:latin typeface="Courier New" panose="02070309020205020404" pitchFamily="49" charset="0"/>
              </a:rPr>
              <a:t> C | 0 1 0 0 </a:t>
            </a:r>
          </a:p>
          <a:p>
            <a:pPr algn="ctr" eaLnBrk="1" hangingPunct="1">
              <a:lnSpc>
                <a:spcPct val="65000"/>
              </a:lnSpc>
              <a:spcBef>
                <a:spcPct val="50000"/>
              </a:spcBef>
            </a:pPr>
            <a:r>
              <a:rPr lang="it-IT" altLang="en-US" sz="2300" b="1" dirty="0">
                <a:solidFill>
                  <a:schemeClr val="accent2"/>
                </a:solidFill>
                <a:latin typeface="Courier New" panose="02070309020205020404" pitchFamily="49" charset="0"/>
              </a:rPr>
              <a:t> G | 0 0 1 0 </a:t>
            </a:r>
          </a:p>
          <a:p>
            <a:pPr algn="ctr" eaLnBrk="1" hangingPunct="1">
              <a:lnSpc>
                <a:spcPct val="65000"/>
              </a:lnSpc>
              <a:spcBef>
                <a:spcPct val="50000"/>
              </a:spcBef>
            </a:pPr>
            <a:r>
              <a:rPr lang="it-IT" altLang="en-US" sz="2300" b="1" dirty="0">
                <a:solidFill>
                  <a:schemeClr val="accent2"/>
                </a:solidFill>
                <a:latin typeface="Courier New" panose="02070309020205020404" pitchFamily="49" charset="0"/>
              </a:rPr>
              <a:t> T | 0 0 0 1</a:t>
            </a:r>
            <a:r>
              <a:rPr lang="it-IT" altLang="en-US" sz="2300" b="1" dirty="0">
                <a:solidFill>
                  <a:srgbClr val="FF0000"/>
                </a:solidFill>
                <a:latin typeface="Courier New" panose="02070309020205020404" pitchFamily="49" charset="0"/>
              </a:rPr>
              <a:t> </a:t>
            </a:r>
          </a:p>
          <a:p>
            <a:pPr eaLnBrk="1" hangingPunct="1">
              <a:spcBef>
                <a:spcPct val="50000"/>
              </a:spcBef>
            </a:pPr>
            <a:r>
              <a:rPr lang="it-IT" altLang="en-US" sz="2300" dirty="0" err="1"/>
              <a:t>Many</a:t>
            </a:r>
            <a:r>
              <a:rPr lang="it-IT" altLang="en-US" sz="2300" dirty="0"/>
              <a:t> </a:t>
            </a:r>
            <a:r>
              <a:rPr lang="it-IT" altLang="en-US" sz="2300" dirty="0" err="1"/>
              <a:t>other</a:t>
            </a:r>
            <a:r>
              <a:rPr lang="it-IT" altLang="en-US" sz="2300" dirty="0"/>
              <a:t> </a:t>
            </a:r>
            <a:r>
              <a:rPr lang="it-IT" altLang="en-US" sz="2300" dirty="0" err="1"/>
              <a:t>criteria</a:t>
            </a:r>
            <a:r>
              <a:rPr lang="it-IT" altLang="en-US" sz="2300" dirty="0"/>
              <a:t> for giving a non-zero weight to matches </a:t>
            </a:r>
            <a:r>
              <a:rPr lang="it-IT" altLang="en-US" sz="2300" dirty="0" err="1"/>
              <a:t>between</a:t>
            </a:r>
            <a:r>
              <a:rPr lang="it-IT" altLang="en-US" sz="2300" dirty="0"/>
              <a:t> non-</a:t>
            </a:r>
            <a:r>
              <a:rPr lang="it-IT" altLang="en-US" sz="2300" dirty="0" err="1"/>
              <a:t>identical</a:t>
            </a:r>
            <a:r>
              <a:rPr lang="it-IT" altLang="en-US" sz="2300" dirty="0"/>
              <a:t> </a:t>
            </a:r>
            <a:r>
              <a:rPr lang="it-IT" altLang="en-US" sz="2300" dirty="0" err="1"/>
              <a:t>residues</a:t>
            </a:r>
            <a:r>
              <a:rPr lang="it-IT" altLang="en-US" sz="2300" dirty="0"/>
              <a:t> … </a:t>
            </a:r>
          </a:p>
          <a:p>
            <a:pPr eaLnBrk="1" hangingPunct="1">
              <a:spcBef>
                <a:spcPct val="50000"/>
              </a:spcBef>
            </a:pPr>
            <a:r>
              <a:rPr lang="it-IT" altLang="en-US" sz="2300" dirty="0"/>
              <a:t>	</a:t>
            </a:r>
            <a:r>
              <a:rPr lang="it-IT" altLang="en-US" sz="2300" dirty="0" err="1"/>
              <a:t>F.i</a:t>
            </a:r>
            <a:r>
              <a:rPr lang="it-IT" altLang="en-US" sz="2300" dirty="0"/>
              <a:t>. </a:t>
            </a:r>
            <a:r>
              <a:rPr lang="it-IT" altLang="en-US" sz="2300" dirty="0" err="1"/>
              <a:t>Weigth</a:t>
            </a:r>
            <a:r>
              <a:rPr lang="it-IT" altLang="en-US" sz="2300" dirty="0"/>
              <a:t> </a:t>
            </a:r>
            <a:r>
              <a:rPr lang="it-IT" altLang="en-US" sz="2300" dirty="0" err="1"/>
              <a:t>transitions</a:t>
            </a:r>
            <a:r>
              <a:rPr lang="it-IT" altLang="en-US" sz="2300" dirty="0"/>
              <a:t> and </a:t>
            </a:r>
            <a:r>
              <a:rPr lang="it-IT" altLang="en-US" sz="2300" dirty="0" err="1"/>
              <a:t>transversions</a:t>
            </a:r>
            <a:r>
              <a:rPr lang="it-IT" altLang="en-US" sz="2300" dirty="0"/>
              <a:t> </a:t>
            </a:r>
            <a:r>
              <a:rPr lang="it-IT" altLang="en-US" sz="2300" dirty="0" err="1"/>
              <a:t>differently</a:t>
            </a:r>
            <a:endParaRPr lang="it-IT" altLang="en-US" sz="2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69" name="Rectangle 4">
            <a:extLst>
              <a:ext uri="{FF2B5EF4-FFF2-40B4-BE49-F238E27FC236}">
                <a16:creationId xmlns:a16="http://schemas.microsoft.com/office/drawing/2014/main" id="{F690A85D-1FA7-4C44-B5A6-F8A2530115AC}"/>
              </a:ext>
            </a:extLst>
          </p:cNvPr>
          <p:cNvSpPr>
            <a:spLocks noChangeArrowheads="1"/>
          </p:cNvSpPr>
          <p:nvPr/>
        </p:nvSpPr>
        <p:spPr bwMode="auto">
          <a:xfrm>
            <a:off x="85724" y="-9525"/>
            <a:ext cx="9058275" cy="56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3100" b="1" dirty="0">
                <a:solidFill>
                  <a:srgbClr val="194B19"/>
                </a:solidFill>
              </a:rPr>
              <a:t>PROTEINS: 20 PROTEINOGENIC AMINO ACIDS</a:t>
            </a:r>
          </a:p>
        </p:txBody>
      </p:sp>
      <p:pic>
        <p:nvPicPr>
          <p:cNvPr id="32770" name="Picture 5">
            <a:extLst>
              <a:ext uri="{FF2B5EF4-FFF2-40B4-BE49-F238E27FC236}">
                <a16:creationId xmlns:a16="http://schemas.microsoft.com/office/drawing/2014/main" id="{C81DC1AE-0C4B-3B45-AB55-4760E5516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588" y="2633663"/>
            <a:ext cx="3255962" cy="189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1" name="Picture 6">
            <a:extLst>
              <a:ext uri="{FF2B5EF4-FFF2-40B4-BE49-F238E27FC236}">
                <a16:creationId xmlns:a16="http://schemas.microsoft.com/office/drawing/2014/main" id="{8B21AB6B-C304-D941-82F9-26D728664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92150"/>
            <a:ext cx="3292475" cy="198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2" name="Picture 7">
            <a:extLst>
              <a:ext uri="{FF2B5EF4-FFF2-40B4-BE49-F238E27FC236}">
                <a16:creationId xmlns:a16="http://schemas.microsoft.com/office/drawing/2014/main" id="{FD8AD288-0874-7043-BF26-0D02BE056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525" y="692150"/>
            <a:ext cx="3195638" cy="183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3" name="Picture 8">
            <a:extLst>
              <a:ext uri="{FF2B5EF4-FFF2-40B4-BE49-F238E27FC236}">
                <a16:creationId xmlns:a16="http://schemas.microsoft.com/office/drawing/2014/main" id="{33E126DE-1C07-C548-A715-40F81C3D5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2725738"/>
            <a:ext cx="3273425" cy="201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4" name="Picture 9">
            <a:extLst>
              <a:ext uri="{FF2B5EF4-FFF2-40B4-BE49-F238E27FC236}">
                <a16:creationId xmlns:a16="http://schemas.microsoft.com/office/drawing/2014/main" id="{B8EE6A08-F029-9249-8566-2895034E9B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4787900"/>
            <a:ext cx="3268662" cy="202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5" name="Picture 10">
            <a:extLst>
              <a:ext uri="{FF2B5EF4-FFF2-40B4-BE49-F238E27FC236}">
                <a16:creationId xmlns:a16="http://schemas.microsoft.com/office/drawing/2014/main" id="{E2FD9315-1A68-8849-B867-2D16C2D8C4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188" y="4637088"/>
            <a:ext cx="3281362" cy="217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B1AAE061-1A2A-8045-89DA-47B89118CE5A}"/>
              </a:ext>
            </a:extLst>
          </p:cNvPr>
          <p:cNvSpPr>
            <a:spLocks noGrp="1" noChangeArrowheads="1"/>
          </p:cNvSpPr>
          <p:nvPr>
            <p:ph type="title"/>
          </p:nvPr>
        </p:nvSpPr>
        <p:spPr>
          <a:xfrm>
            <a:off x="457200" y="-100013"/>
            <a:ext cx="8229600" cy="884238"/>
          </a:xfrm>
        </p:spPr>
        <p:txBody>
          <a:bodyPr/>
          <a:lstStyle/>
          <a:p>
            <a:pPr eaLnBrk="1" hangingPunct="1"/>
            <a:r>
              <a:rPr lang="en-US" altLang="en-US" sz="3000" dirty="0">
                <a:solidFill>
                  <a:srgbClr val="FF0000"/>
                </a:solidFill>
                <a:ea typeface="ＭＳ Ｐゴシック" panose="020B0600070205080204" pitchFamily="34" charset="-128"/>
              </a:rPr>
              <a:t>Example of a substitution matrix for AA</a:t>
            </a:r>
          </a:p>
        </p:txBody>
      </p:sp>
      <p:grpSp>
        <p:nvGrpSpPr>
          <p:cNvPr id="33794" name="Group 3">
            <a:extLst>
              <a:ext uri="{FF2B5EF4-FFF2-40B4-BE49-F238E27FC236}">
                <a16:creationId xmlns:a16="http://schemas.microsoft.com/office/drawing/2014/main" id="{73B57734-8DFC-1A46-BA7A-1C131AA09E49}"/>
              </a:ext>
            </a:extLst>
          </p:cNvPr>
          <p:cNvGrpSpPr>
            <a:grpSpLocks/>
          </p:cNvGrpSpPr>
          <p:nvPr/>
        </p:nvGrpSpPr>
        <p:grpSpPr bwMode="auto">
          <a:xfrm>
            <a:off x="4932363" y="4776788"/>
            <a:ext cx="3048000" cy="1676400"/>
            <a:chOff x="576" y="2400"/>
            <a:chExt cx="1728" cy="891"/>
          </a:xfrm>
        </p:grpSpPr>
        <p:sp>
          <p:nvSpPr>
            <p:cNvPr id="33839" name="WordArt 4">
              <a:extLst>
                <a:ext uri="{FF2B5EF4-FFF2-40B4-BE49-F238E27FC236}">
                  <a16:creationId xmlns:a16="http://schemas.microsoft.com/office/drawing/2014/main" id="{FDAEB318-18E5-6643-92C0-8872921D67A2}"/>
                </a:ext>
              </a:extLst>
            </p:cNvPr>
            <p:cNvSpPr>
              <a:spLocks noChangeArrowheads="1" noChangeShapeType="1" noTextEdit="1"/>
            </p:cNvSpPr>
            <p:nvPr/>
          </p:nvSpPr>
          <p:spPr bwMode="auto">
            <a:xfrm>
              <a:off x="576" y="2400"/>
              <a:ext cx="1584" cy="73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urier" pitchFamily="2" charset="0"/>
                </a:rPr>
                <a:t>AKRANR</a:t>
              </a:r>
            </a:p>
            <a:p>
              <a:pPr algn="ctr"/>
              <a:r>
                <a:rPr lang="en-US" sz="3600" kern="10">
                  <a:ln w="9525">
                    <a:solidFill>
                      <a:srgbClr val="000000"/>
                    </a:solidFill>
                    <a:round/>
                    <a:headEnd/>
                    <a:tailEnd/>
                  </a:ln>
                  <a:solidFill>
                    <a:srgbClr val="000000"/>
                  </a:solidFill>
                  <a:latin typeface="Courier" pitchFamily="2" charset="0"/>
                </a:rPr>
                <a:t>KAAANK</a:t>
              </a:r>
            </a:p>
          </p:txBody>
        </p:sp>
        <p:sp>
          <p:nvSpPr>
            <p:cNvPr id="33840" name="WordArt 5">
              <a:extLst>
                <a:ext uri="{FF2B5EF4-FFF2-40B4-BE49-F238E27FC236}">
                  <a16:creationId xmlns:a16="http://schemas.microsoft.com/office/drawing/2014/main" id="{C04FC6CE-9EF6-784B-9858-671BA4CC20B6}"/>
                </a:ext>
              </a:extLst>
            </p:cNvPr>
            <p:cNvSpPr>
              <a:spLocks noChangeArrowheads="1" noChangeShapeType="1" noTextEdit="1"/>
            </p:cNvSpPr>
            <p:nvPr/>
          </p:nvSpPr>
          <p:spPr bwMode="auto">
            <a:xfrm>
              <a:off x="576" y="3168"/>
              <a:ext cx="1728" cy="1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urier" pitchFamily="2" charset="0"/>
                </a:rPr>
                <a:t>-1 + (-1) + (-2) + 5 + 7 + 3 = 11</a:t>
              </a:r>
            </a:p>
          </p:txBody>
        </p:sp>
      </p:grpSp>
      <p:graphicFrame>
        <p:nvGraphicFramePr>
          <p:cNvPr id="60422" name="Group 6">
            <a:extLst>
              <a:ext uri="{FF2B5EF4-FFF2-40B4-BE49-F238E27FC236}">
                <a16:creationId xmlns:a16="http://schemas.microsoft.com/office/drawing/2014/main" id="{631B9058-7410-6B4F-A42A-83E6412F8698}"/>
              </a:ext>
            </a:extLst>
          </p:cNvPr>
          <p:cNvGraphicFramePr>
            <a:graphicFrameLocks noGrp="1"/>
          </p:cNvGraphicFramePr>
          <p:nvPr/>
        </p:nvGraphicFramePr>
        <p:xfrm>
          <a:off x="755650" y="3479800"/>
          <a:ext cx="3048000" cy="2514601"/>
        </p:xfrm>
        <a:graphic>
          <a:graphicData uri="http://schemas.openxmlformats.org/drawingml/2006/table">
            <a:tbl>
              <a:tblPr/>
              <a:tblGrid>
                <a:gridCol w="595313">
                  <a:extLst>
                    <a:ext uri="{9D8B030D-6E8A-4147-A177-3AD203B41FA5}">
                      <a16:colId xmlns:a16="http://schemas.microsoft.com/office/drawing/2014/main" val="20000"/>
                    </a:ext>
                  </a:extLst>
                </a:gridCol>
                <a:gridCol w="593725">
                  <a:extLst>
                    <a:ext uri="{9D8B030D-6E8A-4147-A177-3AD203B41FA5}">
                      <a16:colId xmlns:a16="http://schemas.microsoft.com/office/drawing/2014/main" val="20001"/>
                    </a:ext>
                  </a:extLst>
                </a:gridCol>
                <a:gridCol w="596900">
                  <a:extLst>
                    <a:ext uri="{9D8B030D-6E8A-4147-A177-3AD203B41FA5}">
                      <a16:colId xmlns:a16="http://schemas.microsoft.com/office/drawing/2014/main" val="20002"/>
                    </a:ext>
                  </a:extLst>
                </a:gridCol>
                <a:gridCol w="592137">
                  <a:extLst>
                    <a:ext uri="{9D8B030D-6E8A-4147-A177-3AD203B41FA5}">
                      <a16:colId xmlns:a16="http://schemas.microsoft.com/office/drawing/2014/main" val="20003"/>
                    </a:ext>
                  </a:extLst>
                </a:gridCol>
                <a:gridCol w="669925">
                  <a:extLst>
                    <a:ext uri="{9D8B030D-6E8A-4147-A177-3AD203B41FA5}">
                      <a16:colId xmlns:a16="http://schemas.microsoft.com/office/drawing/2014/main" val="20004"/>
                    </a:ext>
                  </a:extLst>
                </a:gridCol>
              </a:tblGrid>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Courier New" pitchFamily="-108" charset="0"/>
                          <a:ea typeface="Arial" pitchFamily="-108" charset="0"/>
                          <a:cs typeface="Arial" pitchFamily="-10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Courier New" pitchFamily="-108" charset="0"/>
                          <a:ea typeface="Arial" pitchFamily="-108" charset="0"/>
                          <a:cs typeface="Arial" pitchFamily="-10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9BC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Courier New" pitchFamily="-108" charset="0"/>
                          <a:ea typeface="Arial" pitchFamily="-108" charset="0"/>
                          <a:cs typeface="Arial" pitchFamily="-108" charset="0"/>
                        </a:rPr>
                        <a:t>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09D"/>
                    </a:solidFill>
                  </a:tcPr>
                </a:tc>
                <a:extLst>
                  <a:ext uri="{0D108BD9-81ED-4DB2-BD59-A6C34878D82A}">
                    <a16:rowId xmlns:a16="http://schemas.microsoft.com/office/drawing/2014/main" val="10000"/>
                  </a:ext>
                </a:extLst>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9BC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CC3300"/>
                          </a:solidFill>
                          <a:effectLst/>
                          <a:latin typeface="Courier New" pitchFamily="-108" charset="0"/>
                          <a:ea typeface="Arial" pitchFamily="-108" charset="0"/>
                          <a:cs typeface="Arial" pitchFamily="-10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B09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Courier New" pitchFamily="-108" charset="0"/>
                          <a:ea typeface="Arial" pitchFamily="-108" charset="0"/>
                          <a:cs typeface="Arial" pitchFamily="-10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bl>
          </a:graphicData>
        </a:graphic>
      </p:graphicFrame>
      <p:sp>
        <p:nvSpPr>
          <p:cNvPr id="33833" name="Text Box 44">
            <a:extLst>
              <a:ext uri="{FF2B5EF4-FFF2-40B4-BE49-F238E27FC236}">
                <a16:creationId xmlns:a16="http://schemas.microsoft.com/office/drawing/2014/main" id="{35EE2E45-2C9A-3F4E-93F5-020160742A7B}"/>
              </a:ext>
            </a:extLst>
          </p:cNvPr>
          <p:cNvSpPr txBox="1">
            <a:spLocks noChangeArrowheads="1"/>
          </p:cNvSpPr>
          <p:nvPr/>
        </p:nvSpPr>
        <p:spPr bwMode="auto">
          <a:xfrm>
            <a:off x="4572000" y="1484784"/>
            <a:ext cx="4464050"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
                <a:schemeClr val="accent1"/>
              </a:buClr>
              <a:buFontTx/>
              <a:buChar char="•"/>
            </a:pPr>
            <a:r>
              <a:rPr lang="en-US" altLang="en-US" sz="2800" dirty="0"/>
              <a:t>Although K and R are two different amino acids, they have a positive score. </a:t>
            </a:r>
          </a:p>
          <a:p>
            <a:pPr eaLnBrk="1" hangingPunct="1">
              <a:spcBef>
                <a:spcPct val="50000"/>
              </a:spcBef>
              <a:buClr>
                <a:schemeClr val="accent1"/>
              </a:buClr>
              <a:buFontTx/>
              <a:buChar char="•"/>
            </a:pPr>
            <a:r>
              <a:rPr lang="en-US" altLang="en-US" sz="2800" dirty="0"/>
              <a:t> Why? </a:t>
            </a:r>
          </a:p>
          <a:p>
            <a:pPr eaLnBrk="1" hangingPunct="1">
              <a:spcBef>
                <a:spcPct val="50000"/>
              </a:spcBef>
              <a:buClr>
                <a:schemeClr val="accent1"/>
              </a:buClr>
              <a:buFontTx/>
              <a:buChar char="•"/>
            </a:pPr>
            <a:r>
              <a:rPr lang="en-US" altLang="en-US" sz="2800" dirty="0"/>
              <a:t> They are both positively charged amino acids.</a:t>
            </a:r>
          </a:p>
        </p:txBody>
      </p:sp>
      <p:pic>
        <p:nvPicPr>
          <p:cNvPr id="33834" name="Immagine 2">
            <a:extLst>
              <a:ext uri="{FF2B5EF4-FFF2-40B4-BE49-F238E27FC236}">
                <a16:creationId xmlns:a16="http://schemas.microsoft.com/office/drawing/2014/main" id="{5C2F254D-FF4A-3944-863C-D0A5C0D3BCEB}"/>
              </a:ext>
            </a:extLst>
          </p:cNvPr>
          <p:cNvPicPr>
            <a:picLocks noChangeAspect="1"/>
          </p:cNvPicPr>
          <p:nvPr/>
        </p:nvPicPr>
        <p:blipFill>
          <a:blip r:embed="rId2">
            <a:extLst>
              <a:ext uri="{28A0092B-C50C-407E-A947-70E740481C1C}">
                <a14:useLocalDpi xmlns:a14="http://schemas.microsoft.com/office/drawing/2010/main" val="0"/>
              </a:ext>
            </a:extLst>
          </a:blip>
          <a:srcRect l="19662" r="61989" b="78975"/>
          <a:stretch>
            <a:fillRect/>
          </a:stretch>
        </p:blipFill>
        <p:spPr bwMode="auto">
          <a:xfrm>
            <a:off x="107950" y="1260475"/>
            <a:ext cx="1016000" cy="1241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35" name="Rettangolo 3">
            <a:extLst>
              <a:ext uri="{FF2B5EF4-FFF2-40B4-BE49-F238E27FC236}">
                <a16:creationId xmlns:a16="http://schemas.microsoft.com/office/drawing/2014/main" id="{F1C67948-5A5B-E346-9CC2-4C16B7158E92}"/>
              </a:ext>
            </a:extLst>
          </p:cNvPr>
          <p:cNvSpPr>
            <a:spLocks noChangeArrowheads="1"/>
          </p:cNvSpPr>
          <p:nvPr/>
        </p:nvSpPr>
        <p:spPr bwMode="auto">
          <a:xfrm>
            <a:off x="107950" y="2544763"/>
            <a:ext cx="4392613"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a:solidFill>
                  <a:srgbClr val="000090"/>
                </a:solidFill>
              </a:rPr>
              <a:t>    A	     R	        N	          K</a:t>
            </a:r>
          </a:p>
          <a:p>
            <a:pPr eaLnBrk="1" hangingPunct="1"/>
            <a:endParaRPr lang="it-IT" altLang="en-US">
              <a:solidFill>
                <a:srgbClr val="000090"/>
              </a:solidFill>
            </a:endParaRPr>
          </a:p>
        </p:txBody>
      </p:sp>
      <p:pic>
        <p:nvPicPr>
          <p:cNvPr id="33836" name="Immagine 10">
            <a:extLst>
              <a:ext uri="{FF2B5EF4-FFF2-40B4-BE49-F238E27FC236}">
                <a16:creationId xmlns:a16="http://schemas.microsoft.com/office/drawing/2014/main" id="{A876EF59-5AAE-0F45-91C8-138B5597F875}"/>
              </a:ext>
            </a:extLst>
          </p:cNvPr>
          <p:cNvPicPr>
            <a:picLocks noChangeAspect="1"/>
          </p:cNvPicPr>
          <p:nvPr/>
        </p:nvPicPr>
        <p:blipFill>
          <a:blip r:embed="rId2">
            <a:extLst>
              <a:ext uri="{28A0092B-C50C-407E-A947-70E740481C1C}">
                <a14:useLocalDpi xmlns:a14="http://schemas.microsoft.com/office/drawing/2010/main" val="0"/>
              </a:ext>
            </a:extLst>
          </a:blip>
          <a:srcRect l="19266" t="71533" r="62386" b="1144"/>
          <a:stretch>
            <a:fillRect/>
          </a:stretch>
        </p:blipFill>
        <p:spPr bwMode="auto">
          <a:xfrm>
            <a:off x="1187450" y="887413"/>
            <a:ext cx="1016000" cy="161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37" name="Immagine 11">
            <a:extLst>
              <a:ext uri="{FF2B5EF4-FFF2-40B4-BE49-F238E27FC236}">
                <a16:creationId xmlns:a16="http://schemas.microsoft.com/office/drawing/2014/main" id="{E2ADC503-2413-994D-9D3E-1F8ABB4E9B36}"/>
              </a:ext>
            </a:extLst>
          </p:cNvPr>
          <p:cNvPicPr>
            <a:picLocks noChangeAspect="1"/>
          </p:cNvPicPr>
          <p:nvPr/>
        </p:nvPicPr>
        <p:blipFill>
          <a:blip r:embed="rId2">
            <a:extLst>
              <a:ext uri="{28A0092B-C50C-407E-A947-70E740481C1C}">
                <a14:useLocalDpi xmlns:a14="http://schemas.microsoft.com/office/drawing/2010/main" val="0"/>
              </a:ext>
            </a:extLst>
          </a:blip>
          <a:srcRect l="21838" t="45996" r="59811" b="30376"/>
          <a:stretch>
            <a:fillRect/>
          </a:stretch>
        </p:blipFill>
        <p:spPr bwMode="auto">
          <a:xfrm>
            <a:off x="2268538" y="1106488"/>
            <a:ext cx="1016000" cy="1395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38" name="Immagine 12">
            <a:extLst>
              <a:ext uri="{FF2B5EF4-FFF2-40B4-BE49-F238E27FC236}">
                <a16:creationId xmlns:a16="http://schemas.microsoft.com/office/drawing/2014/main" id="{C4AB68BA-B545-4D4D-A40E-C53AD0D8F7C0}"/>
              </a:ext>
            </a:extLst>
          </p:cNvPr>
          <p:cNvPicPr>
            <a:picLocks noChangeAspect="1"/>
          </p:cNvPicPr>
          <p:nvPr/>
        </p:nvPicPr>
        <p:blipFill>
          <a:blip r:embed="rId2">
            <a:extLst>
              <a:ext uri="{28A0092B-C50C-407E-A947-70E740481C1C}">
                <a14:useLocalDpi xmlns:a14="http://schemas.microsoft.com/office/drawing/2010/main" val="0"/>
              </a:ext>
            </a:extLst>
          </a:blip>
          <a:srcRect l="-597" t="71114" r="82246" b="500"/>
          <a:stretch>
            <a:fillRect/>
          </a:stretch>
        </p:blipFill>
        <p:spPr bwMode="auto">
          <a:xfrm>
            <a:off x="3419475" y="825500"/>
            <a:ext cx="10160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3BF61152-C45F-6C47-AAF0-98477EFDFC48}"/>
              </a:ext>
            </a:extLst>
          </p:cNvPr>
          <p:cNvSpPr>
            <a:spLocks noGrp="1" noChangeArrowheads="1"/>
          </p:cNvSpPr>
          <p:nvPr>
            <p:ph type="title"/>
          </p:nvPr>
        </p:nvSpPr>
        <p:spPr>
          <a:xfrm>
            <a:off x="457200" y="533400"/>
            <a:ext cx="8229600" cy="884238"/>
          </a:xfrm>
        </p:spPr>
        <p:txBody>
          <a:bodyPr anchor="t"/>
          <a:lstStyle/>
          <a:p>
            <a:r>
              <a:rPr lang="en-US" altLang="en-US">
                <a:solidFill>
                  <a:srgbClr val="FF0000"/>
                </a:solidFill>
                <a:ea typeface="ＭＳ Ｐゴシック" panose="020B0600070205080204" pitchFamily="34" charset="-128"/>
              </a:rPr>
              <a:t>Conservation</a:t>
            </a:r>
            <a:br>
              <a:rPr lang="en-US" altLang="en-US">
                <a:solidFill>
                  <a:srgbClr val="FF0000"/>
                </a:solidFill>
                <a:ea typeface="ＭＳ Ｐゴシック" panose="020B0600070205080204" pitchFamily="34" charset="-128"/>
              </a:rPr>
            </a:br>
            <a:br>
              <a:rPr lang="en-US" altLang="en-US">
                <a:solidFill>
                  <a:srgbClr val="FF0000"/>
                </a:solidFill>
                <a:ea typeface="ＭＳ Ｐゴシック" panose="020B0600070205080204" pitchFamily="34" charset="-128"/>
              </a:rPr>
            </a:br>
            <a:br>
              <a:rPr lang="en-US" altLang="en-US">
                <a:solidFill>
                  <a:srgbClr val="FF0000"/>
                </a:solidFill>
                <a:ea typeface="ＭＳ Ｐゴシック" panose="020B0600070205080204" pitchFamily="34" charset="-128"/>
              </a:rPr>
            </a:br>
            <a:br>
              <a:rPr lang="en-US" altLang="en-US">
                <a:solidFill>
                  <a:srgbClr val="FF0000"/>
                </a:solidFill>
                <a:ea typeface="ＭＳ Ｐゴシック" panose="020B0600070205080204" pitchFamily="34" charset="-128"/>
              </a:rPr>
            </a:br>
            <a:br>
              <a:rPr lang="en-US" altLang="en-US">
                <a:solidFill>
                  <a:srgbClr val="FF0000"/>
                </a:solidFill>
                <a:ea typeface="ＭＳ Ｐゴシック" panose="020B0600070205080204" pitchFamily="34" charset="-128"/>
              </a:rPr>
            </a:br>
            <a:br>
              <a:rPr lang="en-US" altLang="en-US">
                <a:solidFill>
                  <a:srgbClr val="FF0000"/>
                </a:solidFill>
                <a:ea typeface="ＭＳ Ｐゴシック" panose="020B0600070205080204" pitchFamily="34" charset="-128"/>
              </a:rPr>
            </a:br>
            <a:br>
              <a:rPr lang="en-US" altLang="en-US">
                <a:solidFill>
                  <a:srgbClr val="FF0000"/>
                </a:solidFill>
                <a:ea typeface="ＭＳ Ｐゴシック" panose="020B0600070205080204" pitchFamily="34" charset="-128"/>
              </a:rPr>
            </a:br>
            <a:r>
              <a:rPr lang="en-US" altLang="en-US">
                <a:solidFill>
                  <a:srgbClr val="FF0000"/>
                </a:solidFill>
                <a:ea typeface="ＭＳ Ｐゴシック" panose="020B0600070205080204" pitchFamily="34" charset="-128"/>
              </a:rPr>
              <a:t>Come </a:t>
            </a:r>
          </a:p>
        </p:txBody>
      </p:sp>
      <p:sp>
        <p:nvSpPr>
          <p:cNvPr id="34818" name="Rectangle 3">
            <a:extLst>
              <a:ext uri="{FF2B5EF4-FFF2-40B4-BE49-F238E27FC236}">
                <a16:creationId xmlns:a16="http://schemas.microsoft.com/office/drawing/2014/main" id="{FBB83C0B-5E86-ED4C-AA0C-D2C3688DEFE2}"/>
              </a:ext>
            </a:extLst>
          </p:cNvPr>
          <p:cNvSpPr txBox="1">
            <a:spLocks noChangeArrowheads="1"/>
          </p:cNvSpPr>
          <p:nvPr/>
        </p:nvSpPr>
        <p:spPr bwMode="auto">
          <a:xfrm>
            <a:off x="457200" y="1600200"/>
            <a:ext cx="8229600" cy="45307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lnSpc>
                <a:spcPct val="90000"/>
              </a:lnSpc>
              <a:spcBef>
                <a:spcPct val="20000"/>
              </a:spcBef>
              <a:buFontTx/>
              <a:buChar char="–"/>
            </a:pPr>
            <a:r>
              <a:rPr lang="en-US" altLang="en-US" sz="3600" dirty="0"/>
              <a:t>Polar </a:t>
            </a:r>
            <a:r>
              <a:rPr lang="en-US" altLang="en-US" sz="3600" dirty="0">
                <a:sym typeface="Wingdings" pitchFamily="2" charset="2"/>
              </a:rPr>
              <a:t> </a:t>
            </a:r>
            <a:r>
              <a:rPr lang="en-US" altLang="en-US" sz="3600" dirty="0"/>
              <a:t>polar</a:t>
            </a:r>
          </a:p>
          <a:p>
            <a:pPr marL="1485900" lvl="2" indent="-571500">
              <a:lnSpc>
                <a:spcPct val="90000"/>
              </a:lnSpc>
              <a:spcBef>
                <a:spcPct val="20000"/>
              </a:spcBef>
              <a:buFont typeface="Arial" panose="020B0604020202020204" pitchFamily="34" charset="0"/>
              <a:buChar char="•"/>
            </a:pPr>
            <a:r>
              <a:rPr lang="en-US" altLang="en-US" sz="3600" dirty="0"/>
              <a:t>aspartate </a:t>
            </a:r>
            <a:r>
              <a:rPr lang="en-US" altLang="en-US" sz="3600" dirty="0">
                <a:sym typeface="Wingdings" pitchFamily="2" charset="2"/>
              </a:rPr>
              <a:t> glutamate</a:t>
            </a:r>
            <a:endParaRPr lang="en-US" altLang="en-US" sz="3600" dirty="0"/>
          </a:p>
          <a:p>
            <a:pPr lvl="1">
              <a:lnSpc>
                <a:spcPct val="90000"/>
              </a:lnSpc>
              <a:spcBef>
                <a:spcPct val="20000"/>
              </a:spcBef>
              <a:buFontTx/>
              <a:buChar char="–"/>
            </a:pPr>
            <a:r>
              <a:rPr lang="en-US" altLang="en-US" sz="3600" dirty="0"/>
              <a:t>Non polar </a:t>
            </a:r>
            <a:r>
              <a:rPr lang="en-US" altLang="en-US" sz="3600" dirty="0">
                <a:sym typeface="Wingdings" pitchFamily="2" charset="2"/>
              </a:rPr>
              <a:t> </a:t>
            </a:r>
            <a:r>
              <a:rPr lang="en-US" altLang="en-US" sz="3600" dirty="0"/>
              <a:t>non polar</a:t>
            </a:r>
          </a:p>
          <a:p>
            <a:pPr lvl="2">
              <a:lnSpc>
                <a:spcPct val="90000"/>
              </a:lnSpc>
              <a:spcBef>
                <a:spcPct val="20000"/>
              </a:spcBef>
              <a:buFontTx/>
              <a:buChar char="•"/>
            </a:pPr>
            <a:r>
              <a:rPr lang="en-US" altLang="en-US" sz="3600" dirty="0"/>
              <a:t> alanine </a:t>
            </a:r>
            <a:r>
              <a:rPr lang="en-US" altLang="en-US" sz="3600" dirty="0">
                <a:sym typeface="Wingdings" pitchFamily="2" charset="2"/>
              </a:rPr>
              <a:t> valine</a:t>
            </a:r>
            <a:endParaRPr lang="en-US" altLang="en-US" sz="3600" dirty="0"/>
          </a:p>
          <a:p>
            <a:pPr lvl="1">
              <a:lnSpc>
                <a:spcPct val="90000"/>
              </a:lnSpc>
              <a:spcBef>
                <a:spcPct val="20000"/>
              </a:spcBef>
              <a:buFontTx/>
              <a:buChar char="–"/>
            </a:pPr>
            <a:r>
              <a:rPr lang="en-US" altLang="en-US" sz="3600" dirty="0"/>
              <a:t>"Similar" residues</a:t>
            </a:r>
          </a:p>
          <a:p>
            <a:pPr marL="1257300" lvl="1" indent="-284163">
              <a:lnSpc>
                <a:spcPct val="90000"/>
              </a:lnSpc>
              <a:spcBef>
                <a:spcPct val="20000"/>
              </a:spcBef>
              <a:buFont typeface="Arial" panose="020B0604020202020204" pitchFamily="34" charset="0"/>
              <a:buChar char="•"/>
            </a:pPr>
            <a:r>
              <a:rPr lang="en-US" altLang="en-US" sz="3600" dirty="0"/>
              <a:t>leucine </a:t>
            </a:r>
            <a:r>
              <a:rPr lang="en-US" altLang="en-US" sz="3600" dirty="0">
                <a:sym typeface="Wingdings" pitchFamily="2" charset="2"/>
              </a:rPr>
              <a:t> </a:t>
            </a:r>
            <a:r>
              <a:rPr lang="en-US" altLang="en-US" sz="3600" dirty="0"/>
              <a:t>isoleucine</a:t>
            </a:r>
          </a:p>
        </p:txBody>
      </p:sp>
      <p:sp>
        <p:nvSpPr>
          <p:cNvPr id="34819" name="Rectangle 2">
            <a:extLst>
              <a:ext uri="{FF2B5EF4-FFF2-40B4-BE49-F238E27FC236}">
                <a16:creationId xmlns:a16="http://schemas.microsoft.com/office/drawing/2014/main" id="{707482D3-F558-1D4A-88AA-F575F33F2779}"/>
              </a:ext>
            </a:extLst>
          </p:cNvPr>
          <p:cNvSpPr txBox="1">
            <a:spLocks noChangeArrowheads="1"/>
          </p:cNvSpPr>
          <p:nvPr/>
        </p:nvSpPr>
        <p:spPr bwMode="auto">
          <a:xfrm>
            <a:off x="395288" y="5589588"/>
            <a:ext cx="8229600" cy="884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600" dirty="0">
                <a:solidFill>
                  <a:srgbClr val="FF0000"/>
                </a:solidFill>
              </a:rPr>
              <a:t>How can we measure similarity?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5ECE3D76-9612-B74B-AE8F-BA4B66BAF945}"/>
              </a:ext>
            </a:extLst>
          </p:cNvPr>
          <p:cNvSpPr>
            <a:spLocks noChangeArrowheads="1"/>
          </p:cNvSpPr>
          <p:nvPr/>
        </p:nvSpPr>
        <p:spPr bwMode="auto">
          <a:xfrm>
            <a:off x="0" y="134938"/>
            <a:ext cx="9144000" cy="112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3600" b="1">
                <a:solidFill>
                  <a:srgbClr val="CC0000"/>
                </a:solidFill>
              </a:rPr>
              <a:t>WORKING WITH BIOSEQUENCES</a:t>
            </a:r>
          </a:p>
          <a:p>
            <a:pPr algn="ctr" eaLnBrk="1" hangingPunct="1"/>
            <a:r>
              <a:rPr lang="it-IT" altLang="en-US" sz="3200" b="1"/>
              <a:t>Alignments and similarity search</a:t>
            </a:r>
          </a:p>
        </p:txBody>
      </p:sp>
      <p:pic>
        <p:nvPicPr>
          <p:cNvPr id="16386" name="Picture 4">
            <a:extLst>
              <a:ext uri="{FF2B5EF4-FFF2-40B4-BE49-F238E27FC236}">
                <a16:creationId xmlns:a16="http://schemas.microsoft.com/office/drawing/2014/main" id="{A475E656-6FC1-6241-B704-623EDCDEA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6544"/>
          <a:stretch>
            <a:fillRect/>
          </a:stretch>
        </p:blipFill>
        <p:spPr bwMode="auto">
          <a:xfrm>
            <a:off x="827088" y="1484313"/>
            <a:ext cx="7488237"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7" name="Picture 5">
            <a:extLst>
              <a:ext uri="{FF2B5EF4-FFF2-40B4-BE49-F238E27FC236}">
                <a16:creationId xmlns:a16="http://schemas.microsoft.com/office/drawing/2014/main" id="{086FB0DD-82DA-3245-896A-645DA3466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2523"/>
          <a:stretch>
            <a:fillRect/>
          </a:stretch>
        </p:blipFill>
        <p:spPr bwMode="auto">
          <a:xfrm>
            <a:off x="1474788" y="3213100"/>
            <a:ext cx="6192837" cy="345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A35C6A48-EE2F-F748-B12F-F67FD0EC861A}"/>
              </a:ext>
            </a:extLst>
          </p:cNvPr>
          <p:cNvSpPr>
            <a:spLocks noGrp="1" noChangeArrowheads="1"/>
          </p:cNvSpPr>
          <p:nvPr>
            <p:ph type="title"/>
          </p:nvPr>
        </p:nvSpPr>
        <p:spPr>
          <a:xfrm>
            <a:off x="107950" y="168275"/>
            <a:ext cx="8856663" cy="884238"/>
          </a:xfrm>
        </p:spPr>
        <p:txBody>
          <a:bodyPr/>
          <a:lstStyle/>
          <a:p>
            <a:pPr eaLnBrk="1" hangingPunct="1">
              <a:spcBef>
                <a:spcPct val="50000"/>
              </a:spcBef>
            </a:pPr>
            <a:r>
              <a:rPr lang="it-IT" altLang="ja-JP" sz="3000" dirty="0">
                <a:solidFill>
                  <a:srgbClr val="FF0000"/>
                </a:solidFill>
                <a:ea typeface="ＭＳ Ｐゴシック" panose="020B0600070205080204" pitchFamily="34" charset="-128"/>
              </a:rPr>
              <a:t>SUBSTITUTION MATRICES are </a:t>
            </a:r>
            <a:r>
              <a:rPr lang="it-IT" altLang="ja-JP" sz="3000" dirty="0" err="1">
                <a:solidFill>
                  <a:srgbClr val="FF0000"/>
                </a:solidFill>
                <a:ea typeface="ＭＳ Ｐゴシック" panose="020B0600070205080204" pitchFamily="34" charset="-128"/>
              </a:rPr>
              <a:t>used</a:t>
            </a:r>
            <a:r>
              <a:rPr lang="it-IT" altLang="ja-JP" sz="3000" dirty="0">
                <a:solidFill>
                  <a:srgbClr val="FF0000"/>
                </a:solidFill>
                <a:ea typeface="ＭＳ Ｐゴシック" panose="020B0600070205080204" pitchFamily="34" charset="-128"/>
              </a:rPr>
              <a:t> for scoring</a:t>
            </a:r>
          </a:p>
        </p:txBody>
      </p:sp>
      <p:sp>
        <p:nvSpPr>
          <p:cNvPr id="35842" name="Text Box 3">
            <a:extLst>
              <a:ext uri="{FF2B5EF4-FFF2-40B4-BE49-F238E27FC236}">
                <a16:creationId xmlns:a16="http://schemas.microsoft.com/office/drawing/2014/main" id="{AA45563E-8B8D-9049-A7B0-AFECBACF7AF3}"/>
              </a:ext>
            </a:extLst>
          </p:cNvPr>
          <p:cNvSpPr txBox="1">
            <a:spLocks noChangeArrowheads="1"/>
          </p:cNvSpPr>
          <p:nvPr/>
        </p:nvSpPr>
        <p:spPr bwMode="auto">
          <a:xfrm>
            <a:off x="504825" y="1454150"/>
            <a:ext cx="8243888" cy="49398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
                <a:srgbClr val="FF00FF"/>
              </a:buClr>
              <a:buFontTx/>
              <a:buChar char="•"/>
            </a:pPr>
            <a:r>
              <a:rPr lang="it-IT" altLang="en-US" sz="3000" dirty="0"/>
              <a:t> </a:t>
            </a:r>
            <a:r>
              <a:rPr lang="it-IT" altLang="en-US" sz="3000" dirty="0" err="1"/>
              <a:t>Substitution</a:t>
            </a:r>
            <a:r>
              <a:rPr lang="it-IT" altLang="en-US" sz="3000" dirty="0"/>
              <a:t> </a:t>
            </a:r>
            <a:r>
              <a:rPr lang="it-IT" altLang="en-US" sz="3000" dirty="0" err="1"/>
              <a:t>matrices</a:t>
            </a:r>
            <a:r>
              <a:rPr lang="it-IT" altLang="en-US" sz="3000" dirty="0"/>
              <a:t> are </a:t>
            </a:r>
            <a:r>
              <a:rPr lang="it-IT" altLang="en-US" sz="3000" dirty="0" err="1"/>
              <a:t>based</a:t>
            </a:r>
            <a:r>
              <a:rPr lang="it-IT" altLang="en-US" sz="3000" dirty="0"/>
              <a:t> on </a:t>
            </a:r>
            <a:r>
              <a:rPr lang="it-IT" altLang="en-US" sz="3000" dirty="0" err="1"/>
              <a:t>biological</a:t>
            </a:r>
            <a:r>
              <a:rPr lang="it-IT" altLang="en-US" sz="3000" dirty="0"/>
              <a:t> </a:t>
            </a:r>
            <a:r>
              <a:rPr lang="it-IT" altLang="en-US" sz="3000" dirty="0" err="1"/>
              <a:t>evidence</a:t>
            </a:r>
            <a:endParaRPr lang="it-IT" altLang="en-US" sz="3000" dirty="0"/>
          </a:p>
          <a:p>
            <a:pPr eaLnBrk="1" hangingPunct="1">
              <a:spcBef>
                <a:spcPct val="50000"/>
              </a:spcBef>
              <a:buClr>
                <a:srgbClr val="FF00FF"/>
              </a:buClr>
              <a:buFontTx/>
              <a:buChar char="•"/>
            </a:pPr>
            <a:r>
              <a:rPr lang="it-IT" altLang="en-US" sz="3000" dirty="0"/>
              <a:t> The </a:t>
            </a:r>
            <a:r>
              <a:rPr lang="it-IT" altLang="en-US" sz="3000" dirty="0" err="1"/>
              <a:t>differences</a:t>
            </a:r>
            <a:r>
              <a:rPr lang="it-IT" altLang="en-US" sz="3000" dirty="0"/>
              <a:t> </a:t>
            </a:r>
            <a:r>
              <a:rPr lang="it-IT" altLang="en-US" sz="3000" dirty="0" err="1"/>
              <a:t>observed</a:t>
            </a:r>
            <a:r>
              <a:rPr lang="it-IT" altLang="en-US" sz="3000" dirty="0"/>
              <a:t> </a:t>
            </a:r>
            <a:r>
              <a:rPr lang="it-IT" altLang="en-US" sz="3000" dirty="0" err="1"/>
              <a:t>between</a:t>
            </a:r>
            <a:r>
              <a:rPr lang="it-IT" altLang="en-US" sz="3000" dirty="0"/>
              <a:t> </a:t>
            </a:r>
            <a:r>
              <a:rPr lang="it-IT" altLang="en-US" sz="3000" dirty="0" err="1"/>
              <a:t>homologous</a:t>
            </a:r>
            <a:r>
              <a:rPr lang="it-IT" altLang="en-US" sz="3000" dirty="0"/>
              <a:t> </a:t>
            </a:r>
            <a:r>
              <a:rPr lang="it-IT" altLang="en-US" sz="3000" dirty="0" err="1"/>
              <a:t>sequences</a:t>
            </a:r>
            <a:r>
              <a:rPr lang="it-IT" altLang="en-US" sz="3000" dirty="0"/>
              <a:t> in </a:t>
            </a:r>
            <a:r>
              <a:rPr lang="it-IT" altLang="en-US" sz="3000" dirty="0" err="1"/>
              <a:t>alignments</a:t>
            </a:r>
            <a:r>
              <a:rPr lang="it-IT" altLang="en-US" sz="3000" dirty="0"/>
              <a:t> are due to </a:t>
            </a:r>
            <a:r>
              <a:rPr lang="it-IT" altLang="en-US" sz="3000" dirty="0" err="1"/>
              <a:t>mutation</a:t>
            </a:r>
            <a:r>
              <a:rPr lang="it-IT" altLang="en-US" sz="3000" dirty="0"/>
              <a:t> events</a:t>
            </a:r>
          </a:p>
          <a:p>
            <a:pPr eaLnBrk="1" hangingPunct="1">
              <a:spcBef>
                <a:spcPct val="50000"/>
              </a:spcBef>
              <a:buClr>
                <a:srgbClr val="FF00FF"/>
              </a:buClr>
              <a:buFontTx/>
              <a:buChar char="•"/>
            </a:pPr>
            <a:r>
              <a:rPr lang="it-IT" altLang="en-US" sz="3000" dirty="0"/>
              <a:t> Some of </a:t>
            </a:r>
            <a:r>
              <a:rPr lang="it-IT" altLang="en-US" sz="3000" dirty="0" err="1"/>
              <a:t>these</a:t>
            </a:r>
            <a:r>
              <a:rPr lang="it-IT" altLang="en-US" sz="3000" dirty="0"/>
              <a:t> </a:t>
            </a:r>
            <a:r>
              <a:rPr lang="it-IT" altLang="en-US" sz="3000" dirty="0" err="1"/>
              <a:t>mutations</a:t>
            </a:r>
            <a:r>
              <a:rPr lang="it-IT" altLang="en-US" sz="3000" dirty="0"/>
              <a:t> </a:t>
            </a:r>
            <a:r>
              <a:rPr lang="it-IT" altLang="en-US" sz="3000" dirty="0" err="1"/>
              <a:t>have</a:t>
            </a:r>
            <a:r>
              <a:rPr lang="it-IT" altLang="en-US" sz="3000" dirty="0"/>
              <a:t> </a:t>
            </a:r>
            <a:r>
              <a:rPr lang="it-IT" altLang="en-US" sz="3000" dirty="0" err="1"/>
              <a:t>negligible</a:t>
            </a:r>
            <a:r>
              <a:rPr lang="it-IT" altLang="en-US" sz="3000" dirty="0"/>
              <a:t> </a:t>
            </a:r>
            <a:r>
              <a:rPr lang="it-IT" altLang="en-US" sz="3000" dirty="0" err="1"/>
              <a:t>effects</a:t>
            </a:r>
            <a:r>
              <a:rPr lang="it-IT" altLang="en-US" sz="3000" dirty="0"/>
              <a:t> on the </a:t>
            </a:r>
            <a:r>
              <a:rPr lang="it-IT" altLang="en-US" sz="3000" dirty="0" err="1"/>
              <a:t>structure</a:t>
            </a:r>
            <a:r>
              <a:rPr lang="it-IT" altLang="en-US" sz="3000" dirty="0"/>
              <a:t>/</a:t>
            </a:r>
            <a:r>
              <a:rPr lang="it-IT" altLang="en-US" sz="3000" dirty="0" err="1"/>
              <a:t>function</a:t>
            </a:r>
            <a:r>
              <a:rPr lang="it-IT" altLang="en-US" sz="3000" dirty="0"/>
              <a:t> of the </a:t>
            </a:r>
            <a:r>
              <a:rPr lang="it-IT" altLang="en-US" sz="3000" dirty="0" err="1"/>
              <a:t>protein</a:t>
            </a:r>
            <a:endParaRPr lang="it-IT" altLang="en-US" sz="3000" dirty="0"/>
          </a:p>
          <a:p>
            <a:pPr eaLnBrk="1" hangingPunct="1">
              <a:spcBef>
                <a:spcPct val="50000"/>
              </a:spcBef>
              <a:buClr>
                <a:srgbClr val="FF00FF"/>
              </a:buClr>
              <a:buFontTx/>
              <a:buChar char="•"/>
            </a:pPr>
            <a:r>
              <a:rPr lang="it-IT" altLang="en-US" sz="3000" dirty="0"/>
              <a:t> “</a:t>
            </a:r>
            <a:r>
              <a:rPr lang="it-IT" altLang="en-US" sz="3000" dirty="0" err="1"/>
              <a:t>We</a:t>
            </a:r>
            <a:r>
              <a:rPr lang="it-IT" altLang="en-US" sz="3000" dirty="0"/>
              <a:t> exploit the </a:t>
            </a:r>
            <a:r>
              <a:rPr lang="it-IT" altLang="en-US" sz="3000" dirty="0" err="1"/>
              <a:t>effects</a:t>
            </a:r>
            <a:r>
              <a:rPr lang="it-IT" altLang="en-US" sz="3000" dirty="0"/>
              <a:t> of </a:t>
            </a:r>
            <a:r>
              <a:rPr lang="it-IT" altLang="en-US" sz="3000" dirty="0" err="1"/>
              <a:t>past</a:t>
            </a:r>
            <a:r>
              <a:rPr lang="it-IT" altLang="en-US" sz="3000" dirty="0"/>
              <a:t> </a:t>
            </a:r>
            <a:r>
              <a:rPr lang="it-IT" altLang="en-US" sz="3000" dirty="0" err="1"/>
              <a:t>selection</a:t>
            </a:r>
            <a:r>
              <a:rPr lang="it-IT" altLang="en-US" sz="3000" dirty="0"/>
              <a:t> </a:t>
            </a:r>
            <a:r>
              <a:rPr lang="it-IT" altLang="en-US" sz="3000" dirty="0" err="1"/>
              <a:t>processes</a:t>
            </a:r>
            <a:r>
              <a:rPr lang="it-IT" altLang="en-US" sz="3000" dirty="0"/>
              <a:t>”</a:t>
            </a:r>
            <a:endParaRPr lang="it-IT" altLang="en-US" sz="3000" dirty="0">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69" name="Text Box 2">
            <a:extLst>
              <a:ext uri="{FF2B5EF4-FFF2-40B4-BE49-F238E27FC236}">
                <a16:creationId xmlns:a16="http://schemas.microsoft.com/office/drawing/2014/main" id="{5D15FF4A-C669-C243-8AC1-9A7E2F1F398F}"/>
              </a:ext>
            </a:extLst>
          </p:cNvPr>
          <p:cNvSpPr txBox="1">
            <a:spLocks noChangeArrowheads="1"/>
          </p:cNvSpPr>
          <p:nvPr/>
        </p:nvSpPr>
        <p:spPr bwMode="auto">
          <a:xfrm>
            <a:off x="228600" y="31750"/>
            <a:ext cx="8686800" cy="6394058"/>
          </a:xfrm>
          <a:prstGeom prst="rect">
            <a:avLst/>
          </a:prstGeom>
          <a:solidFill>
            <a:srgbClr val="F8F8F8">
              <a:alpha val="7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it-IT" altLang="ja-JP" sz="3000" dirty="0">
                <a:solidFill>
                  <a:srgbClr val="FF0000"/>
                </a:solidFill>
                <a:ea typeface="ＭＳ Ｐゴシック" panose="020B0600070205080204" pitchFamily="34" charset="-128"/>
              </a:rPr>
              <a:t>SUBSTITUTION MATRICES</a:t>
            </a:r>
          </a:p>
          <a:p>
            <a:pPr algn="ctr" eaLnBrk="1" hangingPunct="1">
              <a:spcBef>
                <a:spcPct val="50000"/>
              </a:spcBef>
            </a:pPr>
            <a:r>
              <a:rPr lang="it-IT" altLang="en-US" sz="2500" dirty="0"/>
              <a:t>One way to </a:t>
            </a:r>
            <a:r>
              <a:rPr lang="it-IT" altLang="en-US" sz="2500" dirty="0" err="1"/>
              <a:t>measure</a:t>
            </a:r>
            <a:r>
              <a:rPr lang="it-IT" altLang="en-US" sz="2500" dirty="0"/>
              <a:t> the </a:t>
            </a:r>
            <a:r>
              <a:rPr lang="it-IT" altLang="en-US" sz="2500" dirty="0" err="1"/>
              <a:t>similarity</a:t>
            </a:r>
            <a:r>
              <a:rPr lang="it-IT" altLang="en-US" sz="2500" dirty="0"/>
              <a:t> </a:t>
            </a:r>
            <a:r>
              <a:rPr lang="it-IT" altLang="en-US" sz="2500" dirty="0" err="1"/>
              <a:t>between</a:t>
            </a:r>
            <a:r>
              <a:rPr lang="it-IT" altLang="en-US" sz="2500" dirty="0"/>
              <a:t> amino acids </a:t>
            </a:r>
            <a:r>
              <a:rPr lang="it-IT" altLang="en-US" sz="2500" dirty="0" err="1"/>
              <a:t>is</a:t>
            </a:r>
            <a:r>
              <a:rPr lang="it-IT" altLang="en-US" sz="2500" dirty="0"/>
              <a:t> </a:t>
            </a:r>
            <a:r>
              <a:rPr lang="it-IT" altLang="en-US" sz="2500" dirty="0" err="1"/>
              <a:t>based</a:t>
            </a:r>
            <a:r>
              <a:rPr lang="it-IT" altLang="en-US" sz="2500" dirty="0"/>
              <a:t> on </a:t>
            </a:r>
            <a:r>
              <a:rPr lang="it-IT" altLang="ja-JP" sz="2500" dirty="0" err="1">
                <a:solidFill>
                  <a:srgbClr val="0070C0"/>
                </a:solidFill>
              </a:rPr>
              <a:t>observed</a:t>
            </a:r>
            <a:r>
              <a:rPr lang="it-IT" altLang="ja-JP" sz="2500" dirty="0">
                <a:solidFill>
                  <a:srgbClr val="0070C0"/>
                </a:solidFill>
              </a:rPr>
              <a:t> frequencies of </a:t>
            </a:r>
            <a:r>
              <a:rPr lang="it-IT" altLang="ja-JP" sz="2500" dirty="0" err="1">
                <a:solidFill>
                  <a:srgbClr val="0070C0"/>
                </a:solidFill>
              </a:rPr>
              <a:t>specific</a:t>
            </a:r>
            <a:r>
              <a:rPr lang="it-IT" altLang="ja-JP" sz="2500" dirty="0">
                <a:solidFill>
                  <a:srgbClr val="0070C0"/>
                </a:solidFill>
              </a:rPr>
              <a:t> amino acid </a:t>
            </a:r>
            <a:r>
              <a:rPr lang="it-IT" altLang="ja-JP" sz="2500" dirty="0" err="1">
                <a:solidFill>
                  <a:srgbClr val="0070C0"/>
                </a:solidFill>
              </a:rPr>
              <a:t>substitutions</a:t>
            </a:r>
            <a:r>
              <a:rPr lang="it-IT" altLang="ja-JP" sz="2500" dirty="0">
                <a:solidFill>
                  <a:srgbClr val="0070C0"/>
                </a:solidFill>
              </a:rPr>
              <a:t> </a:t>
            </a:r>
            <a:r>
              <a:rPr lang="it-IT" altLang="ja-JP" sz="2500" dirty="0"/>
              <a:t>in </a:t>
            </a:r>
            <a:r>
              <a:rPr lang="it-IT" altLang="ja-JP" sz="2500" dirty="0" err="1"/>
              <a:t>selected</a:t>
            </a:r>
            <a:r>
              <a:rPr lang="it-IT" altLang="ja-JP" sz="2500" dirty="0"/>
              <a:t> </a:t>
            </a:r>
            <a:r>
              <a:rPr lang="it-IT" altLang="ja-JP" sz="2500" dirty="0" err="1"/>
              <a:t>alignment</a:t>
            </a:r>
            <a:r>
              <a:rPr lang="it-IT" altLang="ja-JP" sz="2500" dirty="0"/>
              <a:t> groups.</a:t>
            </a:r>
          </a:p>
          <a:p>
            <a:pPr algn="just" eaLnBrk="1" hangingPunct="1">
              <a:spcBef>
                <a:spcPct val="50000"/>
              </a:spcBef>
            </a:pPr>
            <a:r>
              <a:rPr lang="it-IT" altLang="en-US" sz="2500" dirty="0"/>
              <a:t>The </a:t>
            </a:r>
            <a:r>
              <a:rPr lang="it-IT" altLang="en-US" sz="2500" dirty="0" err="1"/>
              <a:t>similarity</a:t>
            </a:r>
            <a:r>
              <a:rPr lang="it-IT" altLang="en-US" sz="2500" dirty="0"/>
              <a:t> </a:t>
            </a:r>
            <a:r>
              <a:rPr lang="it-IT" altLang="en-US" sz="2500" dirty="0" err="1"/>
              <a:t>between</a:t>
            </a:r>
            <a:r>
              <a:rPr lang="it-IT" altLang="en-US" sz="2500" dirty="0"/>
              <a:t> </a:t>
            </a:r>
            <a:r>
              <a:rPr lang="it-IT" altLang="en-US" sz="2500" dirty="0" err="1"/>
              <a:t>two</a:t>
            </a:r>
            <a:r>
              <a:rPr lang="it-IT" altLang="en-US" sz="2500" dirty="0"/>
              <a:t> </a:t>
            </a:r>
            <a:r>
              <a:rPr lang="it-IT" altLang="en-US" sz="2500" dirty="0" err="1"/>
              <a:t>specific</a:t>
            </a:r>
            <a:r>
              <a:rPr lang="it-IT" altLang="en-US" sz="2500" dirty="0"/>
              <a:t> amino acids (</a:t>
            </a:r>
            <a:r>
              <a:rPr lang="it-IT" altLang="en-US" sz="2500" dirty="0" err="1"/>
              <a:t>F.i</a:t>
            </a:r>
            <a:r>
              <a:rPr lang="it-IT" altLang="en-US" sz="2500" dirty="0"/>
              <a:t>. A and G) </a:t>
            </a:r>
            <a:r>
              <a:rPr lang="it-IT" altLang="en-US" sz="2500" dirty="0" err="1"/>
              <a:t>is</a:t>
            </a:r>
            <a:r>
              <a:rPr lang="it-IT" altLang="en-US" sz="2500" dirty="0"/>
              <a:t> </a:t>
            </a:r>
            <a:r>
              <a:rPr lang="it-IT" altLang="en-US" sz="2500" dirty="0" err="1"/>
              <a:t>proportional</a:t>
            </a:r>
            <a:r>
              <a:rPr lang="it-IT" altLang="en-US" sz="2500" dirty="0"/>
              <a:t> to the frequency with </a:t>
            </a:r>
            <a:r>
              <a:rPr lang="it-IT" altLang="en-US" sz="2500" dirty="0" err="1"/>
              <a:t>which</a:t>
            </a:r>
            <a:r>
              <a:rPr lang="it-IT" altLang="en-US" sz="2500" dirty="0"/>
              <a:t> the </a:t>
            </a:r>
            <a:r>
              <a:rPr lang="it-IT" altLang="en-US" sz="2500" dirty="0" err="1"/>
              <a:t>corresponding</a:t>
            </a:r>
            <a:r>
              <a:rPr lang="it-IT" altLang="en-US" sz="2500" dirty="0"/>
              <a:t> </a:t>
            </a:r>
            <a:r>
              <a:rPr lang="it-IT" altLang="en-US" sz="2500" dirty="0" err="1"/>
              <a:t>substitution</a:t>
            </a:r>
            <a:r>
              <a:rPr lang="it-IT" altLang="en-US" sz="2500" dirty="0"/>
              <a:t> </a:t>
            </a:r>
            <a:r>
              <a:rPr lang="it-IT" altLang="ja-JP" sz="2500" dirty="0"/>
              <a:t>(A-&gt;G) </a:t>
            </a:r>
            <a:r>
              <a:rPr lang="it-IT" altLang="en-US" sz="2500" dirty="0" err="1"/>
              <a:t>is</a:t>
            </a:r>
            <a:r>
              <a:rPr lang="it-IT" altLang="en-US" sz="2500" dirty="0"/>
              <a:t> </a:t>
            </a:r>
            <a:r>
              <a:rPr lang="it-IT" altLang="en-US" sz="2500" dirty="0" err="1"/>
              <a:t>observed</a:t>
            </a:r>
            <a:r>
              <a:rPr lang="it-IT" altLang="en-US" sz="2500" dirty="0"/>
              <a:t> in </a:t>
            </a:r>
            <a:r>
              <a:rPr lang="it-IT" altLang="en-US" sz="2500" dirty="0" err="1"/>
              <a:t>proein</a:t>
            </a:r>
            <a:r>
              <a:rPr lang="it-IT" altLang="en-US" sz="2500" dirty="0"/>
              <a:t> </a:t>
            </a:r>
            <a:r>
              <a:rPr lang="it-IT" altLang="en-US" sz="2500" dirty="0" err="1"/>
              <a:t>evolution</a:t>
            </a:r>
            <a:r>
              <a:rPr lang="it-IT" altLang="en-US" sz="2500" dirty="0"/>
              <a:t>.</a:t>
            </a:r>
            <a:endParaRPr lang="it-IT" altLang="ja-JP" sz="2500" dirty="0"/>
          </a:p>
          <a:p>
            <a:pPr eaLnBrk="1" hangingPunct="1">
              <a:spcBef>
                <a:spcPct val="50000"/>
              </a:spcBef>
            </a:pPr>
            <a:r>
              <a:rPr lang="it-IT" altLang="en-US" sz="2500" dirty="0">
                <a:solidFill>
                  <a:srgbClr val="FF0000"/>
                </a:solidFill>
              </a:rPr>
              <a:t>The </a:t>
            </a:r>
            <a:r>
              <a:rPr lang="it-IT" altLang="en-US" sz="2500" dirty="0" err="1">
                <a:solidFill>
                  <a:srgbClr val="FF0000"/>
                </a:solidFill>
              </a:rPr>
              <a:t>most</a:t>
            </a:r>
            <a:r>
              <a:rPr lang="it-IT" altLang="en-US" sz="2500" dirty="0">
                <a:solidFill>
                  <a:srgbClr val="FF0000"/>
                </a:solidFill>
              </a:rPr>
              <a:t> </a:t>
            </a:r>
            <a:r>
              <a:rPr lang="it-IT" altLang="en-US" sz="2500" dirty="0" err="1">
                <a:solidFill>
                  <a:srgbClr val="FF0000"/>
                </a:solidFill>
              </a:rPr>
              <a:t>known</a:t>
            </a:r>
            <a:r>
              <a:rPr lang="it-IT" altLang="en-US" sz="2500" dirty="0">
                <a:solidFill>
                  <a:srgbClr val="FF0000"/>
                </a:solidFill>
              </a:rPr>
              <a:t> </a:t>
            </a:r>
            <a:r>
              <a:rPr lang="it-IT" altLang="ja-JP" sz="2800" dirty="0">
                <a:solidFill>
                  <a:srgbClr val="FF0000"/>
                </a:solidFill>
                <a:ea typeface="ＭＳ Ｐゴシック" panose="020B0600070205080204" pitchFamily="34" charset="-128"/>
              </a:rPr>
              <a:t>SUBSTITUTION</a:t>
            </a:r>
            <a:r>
              <a:rPr lang="it-IT" altLang="en-US" sz="2500" dirty="0">
                <a:solidFill>
                  <a:srgbClr val="FF0000"/>
                </a:solidFill>
              </a:rPr>
              <a:t> MATRICES are:</a:t>
            </a:r>
          </a:p>
          <a:p>
            <a:pPr marL="342900" indent="-342900" eaLnBrk="1" hangingPunct="1">
              <a:spcBef>
                <a:spcPct val="50000"/>
              </a:spcBef>
              <a:buFont typeface="Arial" panose="020B0604020202020204" pitchFamily="34" charset="0"/>
              <a:buChar char="•"/>
            </a:pPr>
            <a:r>
              <a:rPr lang="it-IT" altLang="ja-JP" sz="2500" dirty="0">
                <a:solidFill>
                  <a:srgbClr val="FF0000"/>
                </a:solidFill>
              </a:rPr>
              <a:t>PAM (or </a:t>
            </a:r>
            <a:r>
              <a:rPr lang="it-IT" altLang="ja-JP" sz="2500" dirty="0" err="1">
                <a:solidFill>
                  <a:srgbClr val="FF0000"/>
                </a:solidFill>
              </a:rPr>
              <a:t>Dayhoff</a:t>
            </a:r>
            <a:r>
              <a:rPr lang="it-IT" altLang="ja-JP" sz="2500" dirty="0">
                <a:solidFill>
                  <a:srgbClr val="FF0000"/>
                </a:solidFill>
              </a:rPr>
              <a:t> </a:t>
            </a:r>
            <a:r>
              <a:rPr lang="it-IT" altLang="ja-JP" sz="2500" dirty="0" err="1">
                <a:solidFill>
                  <a:srgbClr val="FF0000"/>
                </a:solidFill>
              </a:rPr>
              <a:t>Mutation</a:t>
            </a:r>
            <a:r>
              <a:rPr lang="it-IT" altLang="ja-JP" sz="2500" dirty="0">
                <a:solidFill>
                  <a:srgbClr val="FF0000"/>
                </a:solidFill>
              </a:rPr>
              <a:t> Data, MD) </a:t>
            </a:r>
            <a:r>
              <a:rPr lang="it-IT" altLang="ja-JP" sz="2500" dirty="0" err="1">
                <a:solidFill>
                  <a:srgbClr val="FF0000"/>
                </a:solidFill>
              </a:rPr>
              <a:t>Matrices</a:t>
            </a:r>
            <a:r>
              <a:rPr lang="it-IT" altLang="ja-JP" sz="2500" dirty="0">
                <a:solidFill>
                  <a:srgbClr val="FF0000"/>
                </a:solidFill>
              </a:rPr>
              <a:t>)</a:t>
            </a:r>
          </a:p>
          <a:p>
            <a:pPr marL="342900" indent="-342900" eaLnBrk="1" hangingPunct="1">
              <a:spcBef>
                <a:spcPct val="50000"/>
              </a:spcBef>
              <a:buFont typeface="Arial" panose="020B0604020202020204" pitchFamily="34" charset="0"/>
              <a:buChar char="•"/>
            </a:pPr>
            <a:r>
              <a:rPr lang="it-IT" altLang="ja-JP" sz="2500" dirty="0">
                <a:solidFill>
                  <a:srgbClr val="FF0000"/>
                </a:solidFill>
              </a:rPr>
              <a:t>BLOSUM (</a:t>
            </a:r>
            <a:r>
              <a:rPr lang="it-IT" altLang="ja-JP" sz="2500" dirty="0" err="1">
                <a:solidFill>
                  <a:srgbClr val="FF0000"/>
                </a:solidFill>
              </a:rPr>
              <a:t>Blocks</a:t>
            </a:r>
            <a:r>
              <a:rPr lang="it-IT" altLang="ja-JP" sz="2500" dirty="0">
                <a:solidFill>
                  <a:srgbClr val="FF0000"/>
                </a:solidFill>
              </a:rPr>
              <a:t> </a:t>
            </a:r>
            <a:r>
              <a:rPr lang="it-IT" altLang="ja-JP" sz="2500" dirty="0" err="1">
                <a:solidFill>
                  <a:srgbClr val="FF0000"/>
                </a:solidFill>
              </a:rPr>
              <a:t>Substitution</a:t>
            </a:r>
            <a:r>
              <a:rPr lang="it-IT" altLang="ja-JP" sz="2500" dirty="0">
                <a:solidFill>
                  <a:srgbClr val="FF0000"/>
                </a:solidFill>
              </a:rPr>
              <a:t> </a:t>
            </a:r>
            <a:r>
              <a:rPr lang="it-IT" altLang="ja-JP" sz="2500" dirty="0" err="1">
                <a:solidFill>
                  <a:srgbClr val="FF0000"/>
                </a:solidFill>
              </a:rPr>
              <a:t>Matrices</a:t>
            </a:r>
            <a:r>
              <a:rPr lang="it-IT" altLang="ja-JP" sz="2500" dirty="0">
                <a:solidFill>
                  <a:srgbClr val="FF0000"/>
                </a:solidFill>
              </a:rPr>
              <a:t>)</a:t>
            </a:r>
          </a:p>
          <a:p>
            <a:pPr marL="342900" indent="-342900" eaLnBrk="1" hangingPunct="1">
              <a:spcBef>
                <a:spcPct val="50000"/>
              </a:spcBef>
              <a:buFont typeface="Arial" panose="020B0604020202020204" pitchFamily="34" charset="0"/>
              <a:buChar char="•"/>
            </a:pPr>
            <a:r>
              <a:rPr lang="it-IT" altLang="en-US" sz="2500" dirty="0">
                <a:solidFill>
                  <a:srgbClr val="FF0000"/>
                </a:solidFill>
              </a:rPr>
              <a:t>GONNET  by Cohen and </a:t>
            </a:r>
            <a:r>
              <a:rPr lang="it-IT" altLang="en-US" sz="2500" dirty="0" err="1">
                <a:solidFill>
                  <a:srgbClr val="FF0000"/>
                </a:solidFill>
              </a:rPr>
              <a:t>Benner</a:t>
            </a:r>
            <a:r>
              <a:rPr lang="it-IT" altLang="en-US" sz="2500" dirty="0">
                <a:solidFill>
                  <a:srgbClr val="FF0000"/>
                </a:solidFill>
              </a:rPr>
              <a:t>  (1992): </a:t>
            </a:r>
            <a:r>
              <a:rPr lang="it-IT" altLang="en-US" sz="2500" dirty="0" err="1">
                <a:solidFill>
                  <a:srgbClr val="FF0000"/>
                </a:solidFill>
              </a:rPr>
              <a:t>based</a:t>
            </a:r>
            <a:r>
              <a:rPr lang="it-IT" altLang="en-US" sz="2500" dirty="0">
                <a:solidFill>
                  <a:srgbClr val="FF0000"/>
                </a:solidFill>
              </a:rPr>
              <a:t>  on  an  </a:t>
            </a:r>
            <a:r>
              <a:rPr lang="it-IT" altLang="en-US" sz="2500" dirty="0" err="1">
                <a:solidFill>
                  <a:srgbClr val="FF0000"/>
                </a:solidFill>
              </a:rPr>
              <a:t>exhaustive</a:t>
            </a:r>
            <a:r>
              <a:rPr lang="it-IT" altLang="en-US" sz="2500" dirty="0">
                <a:solidFill>
                  <a:srgbClr val="FF0000"/>
                </a:solidFill>
              </a:rPr>
              <a:t>  </a:t>
            </a:r>
            <a:r>
              <a:rPr lang="it-IT" altLang="en-US" sz="2500" dirty="0" err="1">
                <a:solidFill>
                  <a:srgbClr val="FF0000"/>
                </a:solidFill>
              </a:rPr>
              <a:t>sequence</a:t>
            </a:r>
            <a:r>
              <a:rPr lang="it-IT" altLang="en-US" sz="2500" dirty="0">
                <a:solidFill>
                  <a:srgbClr val="FF0000"/>
                </a:solidFill>
              </a:rPr>
              <a:t>  </a:t>
            </a:r>
            <a:r>
              <a:rPr lang="it-IT" altLang="en-US" sz="2500" dirty="0" err="1">
                <a:solidFill>
                  <a:srgbClr val="FF0000"/>
                </a:solidFill>
              </a:rPr>
              <a:t>alignment</a:t>
            </a:r>
            <a:r>
              <a:rPr lang="it-IT" altLang="en-US" sz="2500" dirty="0">
                <a:solidFill>
                  <a:srgbClr val="FF0000"/>
                </a:solidFill>
              </a:rPr>
              <a:t>  </a:t>
            </a:r>
            <a:r>
              <a:rPr lang="it-IT" altLang="en-US" sz="2500" dirty="0" err="1">
                <a:solidFill>
                  <a:srgbClr val="FF0000"/>
                </a:solidFill>
              </a:rPr>
              <a:t>analysis</a:t>
            </a:r>
            <a:endParaRPr lang="it-IT" altLang="en-US" sz="25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A16A3F95-9DF4-A748-BCB6-7C1F08FCB9EC}"/>
              </a:ext>
            </a:extLst>
          </p:cNvPr>
          <p:cNvSpPr>
            <a:spLocks noChangeArrowheads="1"/>
          </p:cNvSpPr>
          <p:nvPr/>
        </p:nvSpPr>
        <p:spPr bwMode="auto">
          <a:xfrm>
            <a:off x="76200" y="71438"/>
            <a:ext cx="8991600" cy="6670675"/>
          </a:xfrm>
          <a:prstGeom prst="rect">
            <a:avLst/>
          </a:prstGeom>
          <a:solidFill>
            <a:srgbClr val="D7DAFC">
              <a:alpha val="78000"/>
            </a:srgbClr>
          </a:solidFill>
          <a:ln>
            <a:noFill/>
          </a:ln>
        </p:spPr>
        <p:txBody>
          <a:bodyPr wrap="none" anchor="ctr"/>
          <a:lstStyle/>
          <a:p>
            <a:pPr>
              <a:defRPr/>
            </a:pPr>
            <a:endParaRPr lang="it-IT">
              <a:latin typeface="Arial" charset="0"/>
              <a:ea typeface="ＭＳ Ｐゴシック" charset="0"/>
              <a:cs typeface="ＭＳ Ｐゴシック" charset="0"/>
            </a:endParaRPr>
          </a:p>
        </p:txBody>
      </p:sp>
      <p:sp>
        <p:nvSpPr>
          <p:cNvPr id="31746" name="Rectangle 3">
            <a:extLst>
              <a:ext uri="{FF2B5EF4-FFF2-40B4-BE49-F238E27FC236}">
                <a16:creationId xmlns:a16="http://schemas.microsoft.com/office/drawing/2014/main" id="{308EF0B5-021E-F942-B70D-9122C60AD585}"/>
              </a:ext>
            </a:extLst>
          </p:cNvPr>
          <p:cNvSpPr>
            <a:spLocks noGrp="1" noChangeArrowheads="1"/>
          </p:cNvSpPr>
          <p:nvPr>
            <p:ph type="subTitle" idx="1"/>
          </p:nvPr>
        </p:nvSpPr>
        <p:spPr>
          <a:xfrm>
            <a:off x="228600" y="128588"/>
            <a:ext cx="8915400" cy="6324600"/>
          </a:xfrm>
        </p:spPr>
        <p:txBody>
          <a:bodyPr/>
          <a:lstStyle/>
          <a:p>
            <a:pPr algn="l" eaLnBrk="1" hangingPunct="1"/>
            <a:r>
              <a:rPr lang="it-IT" altLang="en-US" sz="3600" dirty="0">
                <a:ea typeface="ＭＳ Ｐゴシック" panose="020B0600070205080204" pitchFamily="34" charset="-128"/>
              </a:rPr>
              <a:t>PAM MATRICES</a:t>
            </a:r>
          </a:p>
          <a:p>
            <a:pPr algn="l" eaLnBrk="1" hangingPunct="1"/>
            <a:r>
              <a:rPr lang="it-IT" altLang="en-US" sz="2400" dirty="0">
                <a:ea typeface="ＭＳ Ｐゴシック" panose="020B0600070205080204" pitchFamily="34" charset="-128"/>
              </a:rPr>
              <a:t>(</a:t>
            </a:r>
            <a:r>
              <a:rPr lang="it-IT" altLang="en-US" sz="2400" dirty="0" err="1">
                <a:ea typeface="ＭＳ Ｐゴシック" panose="020B0600070205080204" pitchFamily="34" charset="-128"/>
              </a:rPr>
              <a:t>Dayhoff</a:t>
            </a:r>
            <a:r>
              <a:rPr lang="it-IT" altLang="en-US" sz="2400" dirty="0">
                <a:ea typeface="ＭＳ Ｐゴシック" panose="020B0600070205080204" pitchFamily="34" charset="-128"/>
              </a:rPr>
              <a:t> et al. 1978)</a:t>
            </a:r>
          </a:p>
          <a:p>
            <a:pPr eaLnBrk="1" hangingPunct="1"/>
            <a:endParaRPr lang="it-IT" altLang="en-US" dirty="0">
              <a:ea typeface="ＭＳ Ｐゴシック" panose="020B0600070205080204" pitchFamily="34" charset="-128"/>
            </a:endParaRPr>
          </a:p>
          <a:p>
            <a:pPr algn="l" eaLnBrk="1" hangingPunct="1">
              <a:spcBef>
                <a:spcPct val="50000"/>
              </a:spcBef>
            </a:pPr>
            <a:r>
              <a:rPr lang="it-IT" altLang="en-US" sz="2300" dirty="0" err="1">
                <a:ea typeface="ＭＳ Ｐゴシック" panose="020B0600070205080204" pitchFamily="34" charset="-128"/>
              </a:rPr>
              <a:t>They</a:t>
            </a:r>
            <a:r>
              <a:rPr lang="it-IT" altLang="en-US" sz="2300" dirty="0">
                <a:ea typeface="ＭＳ Ｐゴシック" panose="020B0600070205080204" pitchFamily="34" charset="-128"/>
              </a:rPr>
              <a:t> are </a:t>
            </a:r>
            <a:r>
              <a:rPr lang="it-IT" altLang="en-US" sz="2300" dirty="0" err="1">
                <a:ea typeface="ＭＳ Ｐゴシック" panose="020B0600070205080204" pitchFamily="34" charset="-128"/>
              </a:rPr>
              <a:t>based</a:t>
            </a:r>
            <a:r>
              <a:rPr lang="it-IT" altLang="en-US" sz="2300" dirty="0">
                <a:ea typeface="ＭＳ Ｐゴシック" panose="020B0600070205080204" pitchFamily="34" charset="-128"/>
              </a:rPr>
              <a:t> on the concept of </a:t>
            </a:r>
            <a:r>
              <a:rPr lang="it-IT" altLang="en-US" sz="2300" b="1" dirty="0">
                <a:ea typeface="ＭＳ Ｐゴシック" panose="020B0600070205080204" pitchFamily="34" charset="-128"/>
              </a:rPr>
              <a:t>Point </a:t>
            </a:r>
            <a:r>
              <a:rPr lang="it-IT" altLang="en-US" sz="2300" b="1" dirty="0" err="1">
                <a:ea typeface="ＭＳ Ｐゴシック" panose="020B0600070205080204" pitchFamily="34" charset="-128"/>
              </a:rPr>
              <a:t>Accepted</a:t>
            </a:r>
            <a:r>
              <a:rPr lang="it-IT" altLang="en-US" sz="2300" b="1" dirty="0">
                <a:ea typeface="ＭＳ Ｐゴシック" panose="020B0600070205080204" pitchFamily="34" charset="-128"/>
              </a:rPr>
              <a:t> </a:t>
            </a:r>
            <a:r>
              <a:rPr lang="it-IT" altLang="en-US" sz="2300" b="1" dirty="0" err="1">
                <a:ea typeface="ＭＳ Ｐゴシック" panose="020B0600070205080204" pitchFamily="34" charset="-128"/>
              </a:rPr>
              <a:t>Mutation</a:t>
            </a:r>
            <a:r>
              <a:rPr lang="it-IT" altLang="en-US" sz="2300" b="1" dirty="0">
                <a:ea typeface="ＭＳ Ｐゴシック" panose="020B0600070205080204" pitchFamily="34" charset="-128"/>
              </a:rPr>
              <a:t> (PAM)</a:t>
            </a:r>
          </a:p>
          <a:p>
            <a:pPr algn="l" eaLnBrk="1" hangingPunct="1">
              <a:spcBef>
                <a:spcPct val="50000"/>
              </a:spcBef>
            </a:pPr>
            <a:r>
              <a:rPr lang="it-IT" altLang="en-US" sz="2300" dirty="0">
                <a:ea typeface="ＭＳ Ｐゴシック" panose="020B0600070205080204" pitchFamily="34" charset="-128"/>
              </a:rPr>
              <a:t>The first PAM </a:t>
            </a:r>
            <a:r>
              <a:rPr lang="it-IT" altLang="en-US" sz="2300" dirty="0" err="1">
                <a:ea typeface="ＭＳ Ｐゴシック" panose="020B0600070205080204" pitchFamily="34" charset="-128"/>
              </a:rPr>
              <a:t>matrices</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were</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compiled</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based</a:t>
            </a:r>
            <a:r>
              <a:rPr lang="it-IT" altLang="en-US" sz="2300" dirty="0">
                <a:ea typeface="ＭＳ Ｐゴシック" panose="020B0600070205080204" pitchFamily="34" charset="-128"/>
              </a:rPr>
              <a:t> on the </a:t>
            </a:r>
            <a:r>
              <a:rPr lang="it-IT" altLang="en-US" sz="2300" dirty="0" err="1">
                <a:ea typeface="ＭＳ Ｐゴシック" panose="020B0600070205080204" pitchFamily="34" charset="-128"/>
              </a:rPr>
              <a:t>analysis</a:t>
            </a:r>
            <a:r>
              <a:rPr lang="it-IT" altLang="en-US" sz="2300" dirty="0">
                <a:ea typeface="ＭＳ Ｐゴシック" panose="020B0600070205080204" pitchFamily="34" charset="-128"/>
              </a:rPr>
              <a:t> of the </a:t>
            </a:r>
            <a:r>
              <a:rPr lang="it-IT" altLang="en-US" sz="2300" dirty="0" err="1">
                <a:ea typeface="ＭＳ Ｐゴシック" panose="020B0600070205080204" pitchFamily="34" charset="-128"/>
              </a:rPr>
              <a:t>substitutions</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observed</a:t>
            </a:r>
            <a:r>
              <a:rPr lang="it-IT" altLang="en-US" sz="2300" dirty="0">
                <a:ea typeface="ＭＳ Ｐゴシック" panose="020B0600070205080204" pitchFamily="34" charset="-128"/>
              </a:rPr>
              <a:t> in a dataset </a:t>
            </a:r>
            <a:r>
              <a:rPr lang="it-IT" altLang="en-US" sz="2300" dirty="0" err="1">
                <a:ea typeface="ＭＳ Ｐゴシック" panose="020B0600070205080204" pitchFamily="34" charset="-128"/>
              </a:rPr>
              <a:t>consisting</a:t>
            </a:r>
            <a:r>
              <a:rPr lang="it-IT" altLang="en-US" sz="2300" dirty="0">
                <a:ea typeface="ＭＳ Ｐゴシック" panose="020B0600070205080204" pitchFamily="34" charset="-128"/>
              </a:rPr>
              <a:t> of </a:t>
            </a:r>
            <a:r>
              <a:rPr lang="it-IT" altLang="en-US" sz="2300" dirty="0" err="1">
                <a:ea typeface="ＭＳ Ｐゴシック" panose="020B0600070205080204" pitchFamily="34" charset="-128"/>
              </a:rPr>
              <a:t>different</a:t>
            </a:r>
            <a:r>
              <a:rPr lang="it-IT" altLang="en-US" sz="2300" dirty="0">
                <a:ea typeface="ＭＳ Ｐゴシック" panose="020B0600070205080204" pitchFamily="34" charset="-128"/>
              </a:rPr>
              <a:t> groups of </a:t>
            </a:r>
            <a:r>
              <a:rPr lang="it-IT" altLang="en-US" sz="2300" dirty="0" err="1">
                <a:ea typeface="ＭＳ Ｐゴシック" panose="020B0600070205080204" pitchFamily="34" charset="-128"/>
              </a:rPr>
              <a:t>homologous</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proteins</a:t>
            </a:r>
            <a:r>
              <a:rPr lang="it-IT" altLang="ja-JP" sz="2300" dirty="0">
                <a:ea typeface="ＭＳ Ｐゴシック" panose="020B0600070205080204" pitchFamily="34" charset="-128"/>
              </a:rPr>
              <a:t>:</a:t>
            </a:r>
          </a:p>
          <a:p>
            <a:pPr algn="l" eaLnBrk="1" hangingPunct="1">
              <a:spcBef>
                <a:spcPct val="50000"/>
              </a:spcBef>
              <a:buFontTx/>
              <a:buChar char="•"/>
            </a:pPr>
            <a:r>
              <a:rPr lang="it-IT" altLang="ja-JP" sz="2300" b="1" dirty="0">
                <a:ea typeface="ＭＳ Ｐゴシック" panose="020B0600070205080204" pitchFamily="34" charset="-128"/>
              </a:rPr>
              <a:t> 1572 </a:t>
            </a:r>
            <a:r>
              <a:rPr lang="it-IT" altLang="ja-JP" sz="2300" b="1" dirty="0" err="1">
                <a:ea typeface="ＭＳ Ｐゴシック" panose="020B0600070205080204" pitchFamily="34" charset="-128"/>
              </a:rPr>
              <a:t>substitutions</a:t>
            </a:r>
            <a:r>
              <a:rPr lang="it-IT" altLang="ja-JP" sz="2300" b="1" dirty="0">
                <a:ea typeface="ＭＳ Ｐゴシック" panose="020B0600070205080204" pitchFamily="34" charset="-128"/>
              </a:rPr>
              <a:t> </a:t>
            </a:r>
            <a:r>
              <a:rPr lang="it-IT" altLang="ja-JP" sz="2300" b="1" dirty="0" err="1">
                <a:ea typeface="ＭＳ Ｐゴシック" panose="020B0600070205080204" pitchFamily="34" charset="-128"/>
              </a:rPr>
              <a:t>observed</a:t>
            </a:r>
            <a:r>
              <a:rPr lang="it-IT" altLang="ja-JP" sz="2300" b="1" dirty="0">
                <a:ea typeface="ＭＳ Ｐゴシック" panose="020B0600070205080204" pitchFamily="34" charset="-128"/>
              </a:rPr>
              <a:t> in 71 groups of </a:t>
            </a:r>
            <a:r>
              <a:rPr lang="it-IT" altLang="ja-JP" sz="2300" b="1" dirty="0" err="1">
                <a:ea typeface="ＭＳ Ｐゴシック" panose="020B0600070205080204" pitchFamily="34" charset="-128"/>
              </a:rPr>
              <a:t>homologous</a:t>
            </a:r>
            <a:r>
              <a:rPr lang="it-IT" altLang="ja-JP" sz="2300" b="1" dirty="0">
                <a:ea typeface="ＭＳ Ｐゴシック" panose="020B0600070205080204" pitchFamily="34" charset="-128"/>
              </a:rPr>
              <a:t> </a:t>
            </a:r>
            <a:r>
              <a:rPr lang="it-IT" altLang="ja-JP" sz="2300" b="1" dirty="0" err="1">
                <a:ea typeface="ＭＳ Ｐゴシック" panose="020B0600070205080204" pitchFamily="34" charset="-128"/>
              </a:rPr>
              <a:t>protein</a:t>
            </a:r>
            <a:r>
              <a:rPr lang="it-IT" altLang="ja-JP" sz="2300" b="1" dirty="0">
                <a:ea typeface="ＭＳ Ｐゴシック" panose="020B0600070205080204" pitchFamily="34" charset="-128"/>
              </a:rPr>
              <a:t> </a:t>
            </a:r>
            <a:r>
              <a:rPr lang="it-IT" altLang="ja-JP" sz="2300" b="1" dirty="0" err="1">
                <a:ea typeface="ＭＳ Ｐゴシック" panose="020B0600070205080204" pitchFamily="34" charset="-128"/>
              </a:rPr>
              <a:t>sequences</a:t>
            </a:r>
            <a:r>
              <a:rPr lang="it-IT" altLang="ja-JP" sz="2300" b="1" dirty="0">
                <a:ea typeface="ＭＳ Ｐゴシック" panose="020B0600070205080204" pitchFamily="34" charset="-128"/>
              </a:rPr>
              <a:t> with </a:t>
            </a:r>
            <a:r>
              <a:rPr lang="it-IT" altLang="ja-JP" sz="2300" b="1" dirty="0" err="1">
                <a:ea typeface="ＭＳ Ｐゴシック" panose="020B0600070205080204" pitchFamily="34" charset="-128"/>
              </a:rPr>
              <a:t>very</a:t>
            </a:r>
            <a:r>
              <a:rPr lang="it-IT" altLang="ja-JP" sz="2300" b="1" dirty="0">
                <a:ea typeface="ＭＳ Ｐゴシック" panose="020B0600070205080204" pitchFamily="34" charset="-128"/>
              </a:rPr>
              <a:t> high </a:t>
            </a:r>
            <a:r>
              <a:rPr lang="it-IT" altLang="ja-JP" sz="2300" b="1" dirty="0" err="1">
                <a:ea typeface="ＭＳ Ｐゴシック" panose="020B0600070205080204" pitchFamily="34" charset="-128"/>
              </a:rPr>
              <a:t>similarity</a:t>
            </a:r>
            <a:r>
              <a:rPr lang="it-IT" altLang="ja-JP" sz="2300" b="1" dirty="0">
                <a:ea typeface="ＭＳ Ｐゴシック" panose="020B0600070205080204" pitchFamily="34" charset="-128"/>
              </a:rPr>
              <a:t> (85% of </a:t>
            </a:r>
            <a:r>
              <a:rPr lang="it-IT" altLang="ja-JP" sz="2300" b="1" dirty="0" err="1">
                <a:ea typeface="ＭＳ Ｐゴシック" panose="020B0600070205080204" pitchFamily="34" charset="-128"/>
              </a:rPr>
              <a:t>identity</a:t>
            </a:r>
            <a:r>
              <a:rPr lang="it-IT" altLang="ja-JP" sz="2300" b="1" dirty="0">
                <a:ea typeface="ＭＳ Ｐゴシック" panose="020B0600070205080204" pitchFamily="34" charset="-128"/>
              </a:rPr>
              <a:t>)</a:t>
            </a:r>
          </a:p>
          <a:p>
            <a:pPr algn="l" eaLnBrk="1" hangingPunct="1">
              <a:spcBef>
                <a:spcPct val="50000"/>
              </a:spcBef>
            </a:pPr>
            <a:r>
              <a:rPr lang="it-IT" altLang="en-US" sz="2300" dirty="0">
                <a:ea typeface="ＭＳ Ｐゴシック" panose="020B0600070205080204" pitchFamily="34" charset="-128"/>
              </a:rPr>
              <a:t>The </a:t>
            </a:r>
            <a:r>
              <a:rPr lang="it-IT" altLang="en-US" sz="2300" dirty="0" err="1">
                <a:ea typeface="ＭＳ Ｐゴシック" panose="020B0600070205080204" pitchFamily="34" charset="-128"/>
              </a:rPr>
              <a:t>choice</a:t>
            </a:r>
            <a:r>
              <a:rPr lang="it-IT" altLang="en-US" sz="2300" dirty="0">
                <a:ea typeface="ＭＳ Ｐゴシック" panose="020B0600070205080204" pitchFamily="34" charset="-128"/>
              </a:rPr>
              <a:t> of </a:t>
            </a:r>
            <a:r>
              <a:rPr lang="it-IT" altLang="en-US" sz="2300" dirty="0" err="1">
                <a:ea typeface="ＭＳ Ｐゴシック" panose="020B0600070205080204" pitchFamily="34" charset="-128"/>
              </a:rPr>
              <a:t>very</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similar</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proteins</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was</a:t>
            </a:r>
            <a:r>
              <a:rPr lang="it-IT" altLang="en-US" sz="2300" dirty="0">
                <a:ea typeface="ＭＳ Ｐゴシック" panose="020B0600070205080204" pitchFamily="34" charset="-128"/>
              </a:rPr>
              <a:t> due to:
- the </a:t>
            </a:r>
            <a:r>
              <a:rPr lang="it-IT" altLang="en-US" sz="2300" dirty="0" err="1">
                <a:ea typeface="ＭＳ Ｐゴシック" panose="020B0600070205080204" pitchFamily="34" charset="-128"/>
              </a:rPr>
              <a:t>simplicity</a:t>
            </a:r>
            <a:r>
              <a:rPr lang="it-IT" altLang="en-US" sz="2300" dirty="0">
                <a:ea typeface="ＭＳ Ｐゴシック" panose="020B0600070205080204" pitchFamily="34" charset="-128"/>
              </a:rPr>
              <a:t> of </a:t>
            </a:r>
            <a:r>
              <a:rPr lang="it-IT" altLang="en-US" sz="2300" dirty="0" err="1">
                <a:ea typeface="ＭＳ Ｐゴシック" panose="020B0600070205080204" pitchFamily="34" charset="-128"/>
              </a:rPr>
              <a:t>alignment</a:t>
            </a:r>
            <a:r>
              <a:rPr lang="it-IT" altLang="en-US" sz="2300" dirty="0">
                <a:ea typeface="ＭＳ Ｐゴシック" panose="020B0600070205080204" pitchFamily="34" charset="-128"/>
              </a:rPr>
              <a:t>
- the </a:t>
            </a:r>
            <a:r>
              <a:rPr lang="it-IT" altLang="en-US" sz="2300" dirty="0" err="1">
                <a:ea typeface="ＭＳ Ｐゴシック" panose="020B0600070205080204" pitchFamily="34" charset="-128"/>
              </a:rPr>
              <a:t>possibility</a:t>
            </a:r>
            <a:r>
              <a:rPr lang="it-IT" altLang="en-US" sz="2300" dirty="0">
                <a:ea typeface="ＭＳ Ｐゴシック" panose="020B0600070205080204" pitchFamily="34" charset="-128"/>
              </a:rPr>
              <a:t> of </a:t>
            </a:r>
            <a:r>
              <a:rPr lang="it-IT" altLang="en-US" sz="2300" dirty="0" err="1">
                <a:ea typeface="ＭＳ Ｐゴシック" panose="020B0600070205080204" pitchFamily="34" charset="-128"/>
              </a:rPr>
              <a:t>neglecting</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corrections</a:t>
            </a:r>
            <a:r>
              <a:rPr lang="it-IT" altLang="en-US" sz="2300" dirty="0">
                <a:ea typeface="ＭＳ Ｐゴシック" panose="020B0600070205080204" pitchFamily="34" charset="-128"/>
              </a:rPr>
              <a:t> for multiple hits (</a:t>
            </a:r>
            <a:r>
              <a:rPr lang="it-IT" altLang="en-US" sz="2300" dirty="0" err="1">
                <a:ea typeface="ＭＳ Ｐゴシック" panose="020B0600070205080204" pitchFamily="34" charset="-128"/>
              </a:rPr>
              <a:t>replacements</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such</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as</a:t>
            </a:r>
            <a:r>
              <a:rPr lang="it-IT" altLang="en-US" sz="2300" dirty="0">
                <a:ea typeface="ＭＳ Ｐゴシック" panose="020B0600070205080204" pitchFamily="34" charset="-128"/>
              </a:rPr>
              <a:t> </a:t>
            </a:r>
            <a:r>
              <a:rPr lang="it-IT" altLang="ja-JP" sz="2300" dirty="0">
                <a:ea typeface="ＭＳ Ｐゴシック" panose="020B0600070205080204" pitchFamily="34" charset="-128"/>
              </a:rPr>
              <a:t>A-&gt;G-&gt;A or A-&gt;G-&gt;</a:t>
            </a:r>
            <a:r>
              <a:rPr lang="it-IT" altLang="ja-JP" sz="2300" dirty="0" err="1">
                <a:ea typeface="ＭＳ Ｐゴシック" panose="020B0600070205080204" pitchFamily="34" charset="-128"/>
              </a:rPr>
              <a:t>N</a:t>
            </a:r>
            <a:r>
              <a:rPr lang="it-IT" altLang="ja-JP" sz="2300" dirty="0">
                <a:ea typeface="ＭＳ Ｐゴシック" panose="020B0600070205080204" pitchFamily="34" charset="-128"/>
              </a:rPr>
              <a:t>)</a:t>
            </a:r>
            <a:endParaRPr lang="it-IT" altLang="en-US" sz="2300" dirty="0">
              <a:ea typeface="ＭＳ Ｐゴシック" panose="020B0600070205080204" pitchFamily="34" charset="-128"/>
            </a:endParaRPr>
          </a:p>
        </p:txBody>
      </p:sp>
      <p:grpSp>
        <p:nvGrpSpPr>
          <p:cNvPr id="38915" name="Gruppo 4">
            <a:extLst>
              <a:ext uri="{FF2B5EF4-FFF2-40B4-BE49-F238E27FC236}">
                <a16:creationId xmlns:a16="http://schemas.microsoft.com/office/drawing/2014/main" id="{E0707A2A-6442-524F-BD90-B44C2722C190}"/>
              </a:ext>
            </a:extLst>
          </p:cNvPr>
          <p:cNvGrpSpPr>
            <a:grpSpLocks/>
          </p:cNvGrpSpPr>
          <p:nvPr/>
        </p:nvGrpSpPr>
        <p:grpSpPr bwMode="auto">
          <a:xfrm>
            <a:off x="4500563" y="-185738"/>
            <a:ext cx="4608512" cy="2030413"/>
            <a:chOff x="4572000" y="-186501"/>
            <a:chExt cx="4608512" cy="2031325"/>
          </a:xfrm>
        </p:grpSpPr>
        <p:pic>
          <p:nvPicPr>
            <p:cNvPr id="38916" name="Immagine 1" descr="Schermata 10-2457686 alle 08.45.27.png">
              <a:extLst>
                <a:ext uri="{FF2B5EF4-FFF2-40B4-BE49-F238E27FC236}">
                  <a16:creationId xmlns:a16="http://schemas.microsoft.com/office/drawing/2014/main" id="{625E51ED-4789-864A-AA76-CBB0E286DAC3}"/>
                </a:ext>
              </a:extLst>
            </p:cNvPr>
            <p:cNvPicPr>
              <a:picLocks noChangeAspect="1"/>
            </p:cNvPicPr>
            <p:nvPr/>
          </p:nvPicPr>
          <p:blipFill>
            <a:blip r:embed="rId2">
              <a:extLst>
                <a:ext uri="{28A0092B-C50C-407E-A947-70E740481C1C}">
                  <a14:useLocalDpi xmlns:a14="http://schemas.microsoft.com/office/drawing/2010/main" val="0"/>
                </a:ext>
              </a:extLst>
            </a:blip>
            <a:srcRect l="42926"/>
            <a:stretch>
              <a:fillRect/>
            </a:stretch>
          </p:blipFill>
          <p:spPr bwMode="auto">
            <a:xfrm>
              <a:off x="5940152" y="-20425"/>
              <a:ext cx="3240360" cy="18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CasellaDiTesto 2">
              <a:extLst>
                <a:ext uri="{FF2B5EF4-FFF2-40B4-BE49-F238E27FC236}">
                  <a16:creationId xmlns:a16="http://schemas.microsoft.com/office/drawing/2014/main" id="{6C70EA41-B619-A84C-B781-C3A445589619}"/>
                </a:ext>
              </a:extLst>
            </p:cNvPr>
            <p:cNvSpPr txBox="1">
              <a:spLocks noChangeArrowheads="1"/>
            </p:cNvSpPr>
            <p:nvPr/>
          </p:nvSpPr>
          <p:spPr bwMode="auto">
            <a:xfrm>
              <a:off x="4572000" y="-186501"/>
              <a:ext cx="1440160" cy="20313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it-IT" altLang="en-US" sz="1800">
                <a:solidFill>
                  <a:srgbClr val="000090"/>
                </a:solidFill>
              </a:endParaRPr>
            </a:p>
            <a:p>
              <a:pPr algn="ctr" eaLnBrk="1" hangingPunct="1"/>
              <a:endParaRPr lang="it-IT" altLang="en-US" sz="1800">
                <a:solidFill>
                  <a:srgbClr val="000090"/>
                </a:solidFill>
              </a:endParaRPr>
            </a:p>
            <a:p>
              <a:pPr algn="ctr" eaLnBrk="1" hangingPunct="1"/>
              <a:endParaRPr lang="it-IT" altLang="en-US" sz="1800">
                <a:solidFill>
                  <a:srgbClr val="000090"/>
                </a:solidFill>
              </a:endParaRPr>
            </a:p>
            <a:p>
              <a:pPr algn="ctr" eaLnBrk="1" hangingPunct="1"/>
              <a:endParaRPr lang="it-IT" altLang="en-US" sz="1800">
                <a:solidFill>
                  <a:srgbClr val="000090"/>
                </a:solidFill>
              </a:endParaRPr>
            </a:p>
            <a:p>
              <a:pPr algn="ctr" eaLnBrk="1" hangingPunct="1"/>
              <a:endParaRPr lang="it-IT" altLang="en-US" sz="1800">
                <a:solidFill>
                  <a:srgbClr val="000090"/>
                </a:solidFill>
              </a:endParaRPr>
            </a:p>
            <a:p>
              <a:pPr algn="ctr" eaLnBrk="1" hangingPunct="1"/>
              <a:r>
                <a:rPr lang="it-IT" altLang="en-US" sz="1800">
                  <a:solidFill>
                    <a:srgbClr val="000090"/>
                  </a:solidFill>
                </a:rPr>
                <a:t>Accepted mutations</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58EEEA16-C03E-844E-8E6D-4EB25A42B67A}"/>
              </a:ext>
            </a:extLst>
          </p:cNvPr>
          <p:cNvSpPr>
            <a:spLocks noGrp="1" noChangeArrowheads="1"/>
          </p:cNvSpPr>
          <p:nvPr>
            <p:ph type="subTitle" idx="1"/>
          </p:nvPr>
        </p:nvSpPr>
        <p:spPr>
          <a:xfrm>
            <a:off x="107504" y="116632"/>
            <a:ext cx="8928992" cy="6624736"/>
          </a:xfrm>
          <a:solidFill>
            <a:srgbClr val="D7DAFC"/>
          </a:solidFill>
          <a:ln>
            <a:noFill/>
          </a:ln>
        </p:spPr>
        <p:txBody>
          <a:bodyPr/>
          <a:lstStyle/>
          <a:p>
            <a:pPr algn="l" eaLnBrk="1" hangingPunct="1">
              <a:spcBef>
                <a:spcPct val="50000"/>
              </a:spcBef>
            </a:pPr>
            <a:r>
              <a:rPr lang="it-IT" altLang="en-US" sz="2500" dirty="0">
                <a:ea typeface="ＭＳ Ｐゴシック" panose="020B0600070205080204" pitchFamily="34" charset="-128"/>
              </a:rPr>
              <a:t>The </a:t>
            </a:r>
            <a:r>
              <a:rPr lang="it-IT" altLang="en-US" sz="2500" dirty="0" err="1">
                <a:ea typeface="ＭＳ Ｐゴシック" panose="020B0600070205080204" pitchFamily="34" charset="-128"/>
              </a:rPr>
              <a:t>analysis</a:t>
            </a:r>
            <a:r>
              <a:rPr lang="it-IT" altLang="en-US" sz="2500" dirty="0">
                <a:ea typeface="ＭＳ Ｐゴシック" panose="020B0600070205080204" pitchFamily="34" charset="-128"/>
              </a:rPr>
              <a:t> of the </a:t>
            </a:r>
            <a:r>
              <a:rPr lang="it-IT" altLang="en-US" sz="2500" dirty="0" err="1">
                <a:ea typeface="ＭＳ Ｐゴシック" panose="020B0600070205080204" pitchFamily="34" charset="-128"/>
              </a:rPr>
              <a:t>alignments</a:t>
            </a:r>
            <a:r>
              <a:rPr lang="it-IT" altLang="en-US" sz="2500" dirty="0">
                <a:ea typeface="ＭＳ Ｐゴシック" panose="020B0600070205080204" pitchFamily="34" charset="-128"/>
              </a:rPr>
              <a:t> </a:t>
            </a:r>
            <a:r>
              <a:rPr lang="it-IT" altLang="en-US" sz="2500" dirty="0" err="1">
                <a:ea typeface="ＭＳ Ｐゴシック" panose="020B0600070205080204" pitchFamily="34" charset="-128"/>
              </a:rPr>
              <a:t>showed</a:t>
            </a:r>
            <a:r>
              <a:rPr lang="it-IT" altLang="en-US" sz="2500" dirty="0">
                <a:ea typeface="ＭＳ Ｐゴシック" panose="020B0600070205080204" pitchFamily="34" charset="-128"/>
              </a:rPr>
              <a:t> </a:t>
            </a:r>
            <a:r>
              <a:rPr lang="it-IT" altLang="en-US" sz="2500" dirty="0" err="1">
                <a:ea typeface="ＭＳ Ｐゴシック" panose="020B0600070205080204" pitchFamily="34" charset="-128"/>
              </a:rPr>
              <a:t>that</a:t>
            </a:r>
            <a:r>
              <a:rPr lang="it-IT" altLang="en-US" sz="2500" dirty="0">
                <a:ea typeface="ＭＳ Ｐゴシック" panose="020B0600070205080204" pitchFamily="34" charset="-128"/>
              </a:rPr>
              <a:t> </a:t>
            </a:r>
            <a:r>
              <a:rPr lang="it-IT" altLang="en-US" sz="2500" u="sng" dirty="0" err="1">
                <a:ea typeface="ＭＳ Ｐゴシック" panose="020B0600070205080204" pitchFamily="34" charset="-128"/>
              </a:rPr>
              <a:t>different</a:t>
            </a:r>
            <a:r>
              <a:rPr lang="it-IT" altLang="en-US" sz="2500" u="sng" dirty="0">
                <a:ea typeface="ＭＳ Ｐゴシック" panose="020B0600070205080204" pitchFamily="34" charset="-128"/>
              </a:rPr>
              <a:t> amino acid </a:t>
            </a:r>
            <a:r>
              <a:rPr lang="it-IT" altLang="en-US" sz="2500" u="sng" dirty="0" err="1">
                <a:ea typeface="ＭＳ Ｐゴシック" panose="020B0600070205080204" pitchFamily="34" charset="-128"/>
              </a:rPr>
              <a:t>substitutions</a:t>
            </a:r>
            <a:r>
              <a:rPr lang="it-IT" altLang="en-US" sz="2500" u="sng" dirty="0">
                <a:ea typeface="ＭＳ Ｐゴシック" panose="020B0600070205080204" pitchFamily="34" charset="-128"/>
              </a:rPr>
              <a:t> </a:t>
            </a:r>
            <a:r>
              <a:rPr lang="it-IT" altLang="en-US" sz="2500" u="sng" dirty="0" err="1">
                <a:ea typeface="ＭＳ Ｐゴシック" panose="020B0600070205080204" pitchFamily="34" charset="-128"/>
              </a:rPr>
              <a:t>occurred</a:t>
            </a:r>
            <a:r>
              <a:rPr lang="it-IT" altLang="en-US" sz="2500" u="sng" dirty="0">
                <a:ea typeface="ＭＳ Ｐゴシック" panose="020B0600070205080204" pitchFamily="34" charset="-128"/>
              </a:rPr>
              <a:t> with </a:t>
            </a:r>
            <a:r>
              <a:rPr lang="it-IT" altLang="en-US" sz="2500" u="sng" dirty="0" err="1">
                <a:ea typeface="ＭＳ Ｐゴシック" panose="020B0600070205080204" pitchFamily="34" charset="-128"/>
              </a:rPr>
              <a:t>very</a:t>
            </a:r>
            <a:r>
              <a:rPr lang="it-IT" altLang="en-US" sz="2500" u="sng" dirty="0">
                <a:ea typeface="ＭＳ Ｐゴシック" panose="020B0600070205080204" pitchFamily="34" charset="-128"/>
              </a:rPr>
              <a:t> </a:t>
            </a:r>
            <a:r>
              <a:rPr lang="it-IT" altLang="en-US" sz="2500" u="sng" dirty="0" err="1">
                <a:ea typeface="ＭＳ Ｐゴシック" panose="020B0600070205080204" pitchFamily="34" charset="-128"/>
              </a:rPr>
              <a:t>different</a:t>
            </a:r>
            <a:r>
              <a:rPr lang="it-IT" altLang="en-US" sz="2500" u="sng" dirty="0">
                <a:ea typeface="ＭＳ Ｐゴシック" panose="020B0600070205080204" pitchFamily="34" charset="-128"/>
              </a:rPr>
              <a:t> frequencies. </a:t>
            </a:r>
          </a:p>
          <a:p>
            <a:pPr algn="l" eaLnBrk="1" hangingPunct="1">
              <a:spcBef>
                <a:spcPct val="50000"/>
              </a:spcBef>
            </a:pPr>
            <a:r>
              <a:rPr lang="it-IT" altLang="ja-JP" sz="2500" i="1" dirty="0" err="1">
                <a:ea typeface="ＭＳ Ｐゴシック" panose="020B0600070205080204" pitchFamily="34" charset="-128"/>
              </a:rPr>
              <a:t>Substitutions</a:t>
            </a:r>
            <a:r>
              <a:rPr lang="it-IT" altLang="ja-JP" sz="2500" i="1" dirty="0">
                <a:ea typeface="ＭＳ Ｐゴシック" panose="020B0600070205080204" pitchFamily="34" charset="-128"/>
              </a:rPr>
              <a:t> </a:t>
            </a:r>
            <a:r>
              <a:rPr lang="it-IT" altLang="ja-JP" sz="2500" i="1" dirty="0" err="1">
                <a:ea typeface="ＭＳ Ｐゴシック" panose="020B0600070205080204" pitchFamily="34" charset="-128"/>
              </a:rPr>
              <a:t>that</a:t>
            </a:r>
            <a:r>
              <a:rPr lang="it-IT" altLang="ja-JP" sz="2500" i="1" dirty="0">
                <a:ea typeface="ＭＳ Ｐゴシック" panose="020B0600070205080204" pitchFamily="34" charset="-128"/>
              </a:rPr>
              <a:t> do </a:t>
            </a:r>
            <a:r>
              <a:rPr lang="it-IT" altLang="ja-JP" sz="2500" i="1" dirty="0" err="1">
                <a:ea typeface="ＭＳ Ｐゴシック" panose="020B0600070205080204" pitchFamily="34" charset="-128"/>
              </a:rPr>
              <a:t>not</a:t>
            </a:r>
            <a:r>
              <a:rPr lang="it-IT" altLang="ja-JP" sz="2500" i="1" dirty="0">
                <a:ea typeface="ＭＳ Ｐゴシック" panose="020B0600070205080204" pitchFamily="34" charset="-128"/>
              </a:rPr>
              <a:t> "</a:t>
            </a:r>
            <a:r>
              <a:rPr lang="it-IT" altLang="ja-JP" sz="2500" i="1" dirty="0" err="1">
                <a:ea typeface="ＭＳ Ｐゴシック" panose="020B0600070205080204" pitchFamily="34" charset="-128"/>
              </a:rPr>
              <a:t>seriously</a:t>
            </a:r>
            <a:r>
              <a:rPr lang="it-IT" altLang="ja-JP" sz="2500" i="1" dirty="0">
                <a:ea typeface="ＭＳ Ｐゴシック" panose="020B0600070205080204" pitchFamily="34" charset="-128"/>
              </a:rPr>
              <a:t>" alter the </a:t>
            </a:r>
            <a:r>
              <a:rPr lang="it-IT" altLang="ja-JP" sz="2500" i="1" dirty="0" err="1">
                <a:ea typeface="ＭＳ Ｐゴシック" panose="020B0600070205080204" pitchFamily="34" charset="-128"/>
              </a:rPr>
              <a:t>function</a:t>
            </a:r>
            <a:r>
              <a:rPr lang="it-IT" altLang="ja-JP" sz="2500" i="1" dirty="0">
                <a:ea typeface="ＭＳ Ｐゴシック" panose="020B0600070205080204" pitchFamily="34" charset="-128"/>
              </a:rPr>
              <a:t> of the </a:t>
            </a:r>
            <a:r>
              <a:rPr lang="it-IT" altLang="ja-JP" sz="2500" i="1" dirty="0" err="1">
                <a:ea typeface="ＭＳ Ｐゴシック" panose="020B0600070205080204" pitchFamily="34" charset="-128"/>
              </a:rPr>
              <a:t>protein</a:t>
            </a:r>
            <a:r>
              <a:rPr lang="it-IT" altLang="ja-JP" sz="2500" i="1" dirty="0">
                <a:ea typeface="ＭＳ Ｐゴシック" panose="020B0600070205080204" pitchFamily="34" charset="-128"/>
              </a:rPr>
              <a:t>, </a:t>
            </a:r>
            <a:r>
              <a:rPr lang="it-IT" altLang="ja-JP" sz="2500" i="1" dirty="0" err="1">
                <a:ea typeface="ＭＳ Ｐゴシック" panose="020B0600070205080204" pitchFamily="34" charset="-128"/>
              </a:rPr>
              <a:t>those</a:t>
            </a:r>
            <a:r>
              <a:rPr lang="it-IT" altLang="ja-JP" sz="2500" i="1" dirty="0">
                <a:ea typeface="ＭＳ Ｐゴシック" panose="020B0600070205080204" pitchFamily="34" charset="-128"/>
              </a:rPr>
              <a:t> "</a:t>
            </a:r>
            <a:r>
              <a:rPr lang="it-IT" altLang="ja-JP" sz="2500" i="1" dirty="0" err="1">
                <a:ea typeface="ＭＳ Ｐゴシック" panose="020B0600070205080204" pitchFamily="34" charset="-128"/>
              </a:rPr>
              <a:t>accepted</a:t>
            </a:r>
            <a:r>
              <a:rPr lang="it-IT" altLang="ja-JP" sz="2500" i="1" dirty="0">
                <a:ea typeface="ＭＳ Ｐゴシック" panose="020B0600070205080204" pitchFamily="34" charset="-128"/>
              </a:rPr>
              <a:t>" by </a:t>
            </a:r>
            <a:r>
              <a:rPr lang="it-IT" altLang="ja-JP" sz="2500" i="1" dirty="0" err="1">
                <a:ea typeface="ＭＳ Ｐゴシック" panose="020B0600070205080204" pitchFamily="34" charset="-128"/>
              </a:rPr>
              <a:t>selection</a:t>
            </a:r>
            <a:r>
              <a:rPr lang="it-IT" altLang="ja-JP" sz="2500" i="1" dirty="0">
                <a:ea typeface="ＭＳ Ｐゴシック" panose="020B0600070205080204" pitchFamily="34" charset="-128"/>
              </a:rPr>
              <a:t>, are </a:t>
            </a:r>
            <a:r>
              <a:rPr lang="it-IT" altLang="ja-JP" sz="2500" i="1" dirty="0" err="1">
                <a:ea typeface="ＭＳ Ｐゴシック" panose="020B0600070205080204" pitchFamily="34" charset="-128"/>
              </a:rPr>
              <a:t>observed</a:t>
            </a:r>
            <a:r>
              <a:rPr lang="it-IT" altLang="ja-JP" sz="2500" i="1" dirty="0">
                <a:ea typeface="ＭＳ Ｐゴシック" panose="020B0600070205080204" pitchFamily="34" charset="-128"/>
              </a:rPr>
              <a:t> more </a:t>
            </a:r>
            <a:r>
              <a:rPr lang="it-IT" altLang="ja-JP" sz="2500" i="1" dirty="0" err="1">
                <a:ea typeface="ＭＳ Ｐゴシック" panose="020B0600070205080204" pitchFamily="34" charset="-128"/>
              </a:rPr>
              <a:t>frequently</a:t>
            </a:r>
            <a:r>
              <a:rPr lang="it-IT" altLang="ja-JP" sz="2500" i="1" dirty="0">
                <a:ea typeface="ＭＳ Ｐゴシック" panose="020B0600070205080204" pitchFamily="34" charset="-128"/>
              </a:rPr>
              <a:t> </a:t>
            </a:r>
            <a:r>
              <a:rPr lang="it-IT" altLang="ja-JP" sz="2500" i="1" dirty="0" err="1">
                <a:ea typeface="ＭＳ Ｐゴシック" panose="020B0600070205080204" pitchFamily="34" charset="-128"/>
              </a:rPr>
              <a:t>than</a:t>
            </a:r>
            <a:r>
              <a:rPr lang="it-IT" altLang="ja-JP" sz="2500" i="1" dirty="0">
                <a:ea typeface="ＭＳ Ｐゴシック" panose="020B0600070205080204" pitchFamily="34" charset="-128"/>
              </a:rPr>
              <a:t> "</a:t>
            </a:r>
            <a:r>
              <a:rPr lang="it-IT" altLang="ja-JP" sz="2500" i="1" dirty="0" err="1">
                <a:ea typeface="ＭＳ Ｐゴシック" panose="020B0600070205080204" pitchFamily="34" charset="-128"/>
              </a:rPr>
              <a:t>destructive</a:t>
            </a:r>
            <a:r>
              <a:rPr lang="it-IT" altLang="ja-JP" sz="2500" i="1" dirty="0">
                <a:ea typeface="ＭＳ Ｐゴシック" panose="020B0600070205080204" pitchFamily="34" charset="-128"/>
              </a:rPr>
              <a:t>" </a:t>
            </a:r>
            <a:r>
              <a:rPr lang="it-IT" altLang="ja-JP" sz="2500" i="1" dirty="0" err="1">
                <a:ea typeface="ＭＳ Ｐゴシック" panose="020B0600070205080204" pitchFamily="34" charset="-128"/>
              </a:rPr>
              <a:t>ones</a:t>
            </a:r>
            <a:r>
              <a:rPr lang="it-IT" altLang="ja-JP" sz="2500" i="1" dirty="0">
                <a:ea typeface="ＭＳ Ｐゴシック" panose="020B0600070205080204" pitchFamily="34" charset="-128"/>
              </a:rPr>
              <a:t>.</a:t>
            </a:r>
          </a:p>
          <a:p>
            <a:pPr algn="l" eaLnBrk="1" hangingPunct="1">
              <a:spcBef>
                <a:spcPct val="50000"/>
              </a:spcBef>
            </a:pPr>
            <a:r>
              <a:rPr lang="it-IT" altLang="en-US" sz="2500" dirty="0">
                <a:solidFill>
                  <a:srgbClr val="0033CC"/>
                </a:solidFill>
                <a:ea typeface="ＭＳ Ｐゴシック" panose="020B0600070205080204" pitchFamily="34" charset="-128"/>
              </a:rPr>
              <a:t>The </a:t>
            </a:r>
            <a:r>
              <a:rPr lang="it-IT" altLang="en-US" sz="2500" dirty="0" err="1">
                <a:solidFill>
                  <a:srgbClr val="0033CC"/>
                </a:solidFill>
                <a:ea typeface="ＭＳ Ｐゴシック" panose="020B0600070205080204" pitchFamily="34" charset="-128"/>
              </a:rPr>
              <a:t>observed</a:t>
            </a:r>
            <a:r>
              <a:rPr lang="it-IT" altLang="en-US" sz="2500" dirty="0">
                <a:solidFill>
                  <a:srgbClr val="0033CC"/>
                </a:solidFill>
                <a:ea typeface="ＭＳ Ｐゴシック" panose="020B0600070205080204" pitchFamily="34" charset="-128"/>
              </a:rPr>
              <a:t> frequency for </a:t>
            </a:r>
            <a:r>
              <a:rPr lang="it-IT" altLang="en-US" sz="2500" dirty="0" err="1">
                <a:solidFill>
                  <a:srgbClr val="0033CC"/>
                </a:solidFill>
                <a:ea typeface="ＭＳ Ｐゴシック" panose="020B0600070205080204" pitchFamily="34" charset="-128"/>
              </a:rPr>
              <a:t>each</a:t>
            </a:r>
            <a:r>
              <a:rPr lang="it-IT" altLang="en-US" sz="2500" dirty="0">
                <a:solidFill>
                  <a:srgbClr val="0033CC"/>
                </a:solidFill>
                <a:ea typeface="ＭＳ Ｐゴシック" panose="020B0600070205080204" pitchFamily="34" charset="-128"/>
              </a:rPr>
              <a:t> </a:t>
            </a:r>
            <a:r>
              <a:rPr lang="it-IT" altLang="en-US" sz="2500" dirty="0" err="1">
                <a:solidFill>
                  <a:srgbClr val="0033CC"/>
                </a:solidFill>
                <a:ea typeface="ＭＳ Ｐゴシック" panose="020B0600070205080204" pitchFamily="34" charset="-128"/>
              </a:rPr>
              <a:t>specific</a:t>
            </a:r>
            <a:r>
              <a:rPr lang="it-IT" altLang="en-US" sz="2500" dirty="0">
                <a:solidFill>
                  <a:srgbClr val="0033CC"/>
                </a:solidFill>
                <a:ea typeface="ＭＳ Ｐゴシック" panose="020B0600070205080204" pitchFamily="34" charset="-128"/>
              </a:rPr>
              <a:t> </a:t>
            </a:r>
            <a:r>
              <a:rPr lang="it-IT" altLang="en-US" sz="2500" dirty="0" err="1">
                <a:solidFill>
                  <a:srgbClr val="0033CC"/>
                </a:solidFill>
                <a:ea typeface="ＭＳ Ｐゴシック" panose="020B0600070205080204" pitchFamily="34" charset="-128"/>
              </a:rPr>
              <a:t>substitution</a:t>
            </a:r>
            <a:r>
              <a:rPr lang="it-IT" altLang="en-US" sz="2500" dirty="0">
                <a:solidFill>
                  <a:srgbClr val="0033CC"/>
                </a:solidFill>
                <a:ea typeface="ＭＳ Ｐゴシック" panose="020B0600070205080204" pitchFamily="34" charset="-128"/>
              </a:rPr>
              <a:t> (</a:t>
            </a:r>
            <a:r>
              <a:rPr lang="it-IT" altLang="en-US" sz="2500" dirty="0" err="1">
                <a:solidFill>
                  <a:srgbClr val="0033CC"/>
                </a:solidFill>
                <a:ea typeface="ＭＳ Ｐゴシック" panose="020B0600070205080204" pitchFamily="34" charset="-128"/>
              </a:rPr>
              <a:t>F.i</a:t>
            </a:r>
            <a:r>
              <a:rPr lang="it-IT" altLang="en-US" sz="2500" dirty="0">
                <a:solidFill>
                  <a:srgbClr val="0033CC"/>
                </a:solidFill>
                <a:ea typeface="ＭＳ Ｐゴシック" panose="020B0600070205080204" pitchFamily="34" charset="-128"/>
              </a:rPr>
              <a:t>. a</a:t>
            </a:r>
            <a:r>
              <a:rPr lang="it-IT" altLang="en-US" sz="2500" baseline="-25000" dirty="0">
                <a:solidFill>
                  <a:srgbClr val="0033CC"/>
                </a:solidFill>
                <a:ea typeface="ＭＳ Ｐゴシック" panose="020B0600070205080204" pitchFamily="34" charset="-128"/>
              </a:rPr>
              <a:t>i</a:t>
            </a:r>
            <a:r>
              <a:rPr lang="it-IT" altLang="en-US" sz="2500" dirty="0">
                <a:solidFill>
                  <a:srgbClr val="0033CC"/>
                </a:solidFill>
                <a:ea typeface="ＭＳ Ｐゴシック" panose="020B0600070205080204" pitchFamily="34" charset="-128"/>
                <a:sym typeface="Wingdings" pitchFamily="2" charset="2"/>
              </a:rPr>
              <a:t></a:t>
            </a:r>
            <a:r>
              <a:rPr lang="it-IT" altLang="en-US" sz="2500" dirty="0">
                <a:solidFill>
                  <a:srgbClr val="0033CC"/>
                </a:solidFill>
                <a:ea typeface="ＭＳ Ｐゴシック" panose="020B0600070205080204" pitchFamily="34" charset="-128"/>
              </a:rPr>
              <a:t> </a:t>
            </a:r>
            <a:r>
              <a:rPr lang="it-IT" altLang="en-US" sz="2500" dirty="0" err="1">
                <a:solidFill>
                  <a:srgbClr val="0033CC"/>
                </a:solidFill>
                <a:ea typeface="ＭＳ Ｐゴシック" panose="020B0600070205080204" pitchFamily="34" charset="-128"/>
              </a:rPr>
              <a:t>a</a:t>
            </a:r>
            <a:r>
              <a:rPr lang="it-IT" altLang="en-US" sz="2500" baseline="-25000" dirty="0" err="1">
                <a:solidFill>
                  <a:srgbClr val="0033CC"/>
                </a:solidFill>
                <a:ea typeface="ＭＳ Ｐゴシック" panose="020B0600070205080204" pitchFamily="34" charset="-128"/>
              </a:rPr>
              <a:t>j</a:t>
            </a:r>
            <a:r>
              <a:rPr lang="it-IT" altLang="en-US" sz="2500" dirty="0">
                <a:solidFill>
                  <a:srgbClr val="0033CC"/>
                </a:solidFill>
                <a:ea typeface="ＭＳ Ｐゴシック" panose="020B0600070205080204" pitchFamily="34" charset="-128"/>
              </a:rPr>
              <a:t>) out of the </a:t>
            </a:r>
            <a:r>
              <a:rPr lang="it-IT" altLang="en-US" sz="2500" dirty="0" err="1">
                <a:solidFill>
                  <a:srgbClr val="0033CC"/>
                </a:solidFill>
                <a:ea typeface="ＭＳ Ｐゴシック" panose="020B0600070205080204" pitchFamily="34" charset="-128"/>
              </a:rPr>
              <a:t>total</a:t>
            </a:r>
            <a:r>
              <a:rPr lang="it-IT" altLang="en-US" sz="2500" dirty="0">
                <a:solidFill>
                  <a:srgbClr val="0033CC"/>
                </a:solidFill>
                <a:ea typeface="ＭＳ Ｐゴシック" panose="020B0600070205080204" pitchFamily="34" charset="-128"/>
              </a:rPr>
              <a:t> </a:t>
            </a:r>
            <a:r>
              <a:rPr lang="it-IT" altLang="en-US" sz="2500" dirty="0" err="1">
                <a:solidFill>
                  <a:srgbClr val="0033CC"/>
                </a:solidFill>
                <a:ea typeface="ＭＳ Ｐゴシック" panose="020B0600070205080204" pitchFamily="34" charset="-128"/>
              </a:rPr>
              <a:t>substitutions</a:t>
            </a:r>
            <a:r>
              <a:rPr lang="it-IT" altLang="en-US" sz="2500" dirty="0">
                <a:solidFill>
                  <a:srgbClr val="0033CC"/>
                </a:solidFill>
                <a:ea typeface="ＭＳ Ｐゴシック" panose="020B0600070205080204" pitchFamily="34" charset="-128"/>
              </a:rPr>
              <a:t> </a:t>
            </a:r>
            <a:r>
              <a:rPr lang="it-IT" altLang="en-US" sz="2500" dirty="0" err="1">
                <a:solidFill>
                  <a:srgbClr val="0033CC"/>
                </a:solidFill>
                <a:ea typeface="ＭＳ Ｐゴシック" panose="020B0600070205080204" pitchFamily="34" charset="-128"/>
              </a:rPr>
              <a:t>is</a:t>
            </a:r>
            <a:r>
              <a:rPr lang="it-IT" altLang="en-US" sz="2500" dirty="0">
                <a:solidFill>
                  <a:srgbClr val="0033CC"/>
                </a:solidFill>
                <a:ea typeface="ＭＳ Ｐゴシック" panose="020B0600070205080204" pitchFamily="34" charset="-128"/>
              </a:rPr>
              <a:t> </a:t>
            </a:r>
            <a:r>
              <a:rPr lang="it-IT" altLang="en-US" sz="2500" dirty="0" err="1">
                <a:solidFill>
                  <a:srgbClr val="0033CC"/>
                </a:solidFill>
                <a:ea typeface="ＭＳ Ｐゴシック" panose="020B0600070205080204" pitchFamily="34" charset="-128"/>
              </a:rPr>
              <a:t>used</a:t>
            </a:r>
            <a:r>
              <a:rPr lang="it-IT" altLang="en-US" sz="2500" dirty="0">
                <a:solidFill>
                  <a:srgbClr val="0033CC"/>
                </a:solidFill>
                <a:ea typeface="ＭＳ Ｐゴシック" panose="020B0600070205080204" pitchFamily="34" charset="-128"/>
              </a:rPr>
              <a:t> to </a:t>
            </a:r>
            <a:r>
              <a:rPr lang="it-IT" altLang="en-US" sz="2500" dirty="0">
                <a:solidFill>
                  <a:schemeClr val="tx2"/>
                </a:solidFill>
                <a:ea typeface="ＭＳ Ｐゴシック" panose="020B0600070205080204" pitchFamily="34" charset="-128"/>
              </a:rPr>
              <a:t>estimate</a:t>
            </a:r>
            <a:r>
              <a:rPr lang="it-IT" altLang="en-US" sz="2500" dirty="0">
                <a:solidFill>
                  <a:srgbClr val="0033CC"/>
                </a:solidFill>
                <a:ea typeface="ＭＳ Ｐゴシック" panose="020B0600070205080204" pitchFamily="34" charset="-128"/>
              </a:rPr>
              <a:t> the </a:t>
            </a:r>
            <a:r>
              <a:rPr lang="it-IT" altLang="en-US" sz="2500" dirty="0" err="1">
                <a:solidFill>
                  <a:srgbClr val="0033CC"/>
                </a:solidFill>
                <a:ea typeface="ＭＳ Ｐゴシック" panose="020B0600070205080204" pitchFamily="34" charset="-128"/>
              </a:rPr>
              <a:t>probability</a:t>
            </a:r>
            <a:r>
              <a:rPr lang="it-IT" altLang="en-US" sz="2500" dirty="0">
                <a:solidFill>
                  <a:srgbClr val="0033CC"/>
                </a:solidFill>
                <a:ea typeface="ＭＳ Ｐゴシック" panose="020B0600070205080204" pitchFamily="34" charset="-128"/>
              </a:rPr>
              <a:t> of the </a:t>
            </a:r>
            <a:r>
              <a:rPr lang="it-IT" altLang="en-US" sz="2500" dirty="0" err="1">
                <a:solidFill>
                  <a:srgbClr val="0033CC"/>
                </a:solidFill>
                <a:ea typeface="ＭＳ Ｐゴシック" panose="020B0600070205080204" pitchFamily="34" charset="-128"/>
              </a:rPr>
              <a:t>corresponding</a:t>
            </a:r>
            <a:r>
              <a:rPr lang="it-IT" altLang="en-US" sz="2500" dirty="0">
                <a:solidFill>
                  <a:srgbClr val="0033CC"/>
                </a:solidFill>
                <a:ea typeface="ＭＳ Ｐゴシック" panose="020B0600070205080204" pitchFamily="34" charset="-128"/>
              </a:rPr>
              <a:t> </a:t>
            </a:r>
            <a:r>
              <a:rPr lang="it-IT" altLang="en-US" sz="2500" dirty="0" err="1">
                <a:solidFill>
                  <a:srgbClr val="0033CC"/>
                </a:solidFill>
                <a:ea typeface="ＭＳ Ｐゴシック" panose="020B0600070205080204" pitchFamily="34" charset="-128"/>
              </a:rPr>
              <a:t>transition</a:t>
            </a:r>
            <a:r>
              <a:rPr lang="it-IT" altLang="en-US" sz="2500" dirty="0">
                <a:solidFill>
                  <a:srgbClr val="0033CC"/>
                </a:solidFill>
                <a:ea typeface="ＭＳ Ｐゴシック" panose="020B0600070205080204" pitchFamily="34" charset="-128"/>
              </a:rPr>
              <a:t> in an </a:t>
            </a:r>
            <a:r>
              <a:rPr lang="it-IT" altLang="en-US" sz="2500" dirty="0" err="1">
                <a:solidFill>
                  <a:srgbClr val="0033CC"/>
                </a:solidFill>
                <a:ea typeface="ＭＳ Ｐゴシック" panose="020B0600070205080204" pitchFamily="34" charset="-128"/>
              </a:rPr>
              <a:t>alignment</a:t>
            </a:r>
            <a:r>
              <a:rPr lang="it-IT" altLang="en-US" sz="2500" dirty="0">
                <a:solidFill>
                  <a:srgbClr val="0033CC"/>
                </a:solidFill>
                <a:ea typeface="ＭＳ Ｐゴシック" panose="020B0600070205080204" pitchFamily="34" charset="-128"/>
              </a:rPr>
              <a:t> of </a:t>
            </a:r>
            <a:r>
              <a:rPr lang="it-IT" altLang="en-US" sz="2500" dirty="0" err="1">
                <a:solidFill>
                  <a:srgbClr val="0033CC"/>
                </a:solidFill>
                <a:ea typeface="ＭＳ Ｐゴシック" panose="020B0600070205080204" pitchFamily="34" charset="-128"/>
              </a:rPr>
              <a:t>homologous</a:t>
            </a:r>
            <a:r>
              <a:rPr lang="it-IT" altLang="en-US" sz="2500" dirty="0">
                <a:solidFill>
                  <a:srgbClr val="0033CC"/>
                </a:solidFill>
                <a:ea typeface="ＭＳ Ｐゴシック" panose="020B0600070205080204" pitchFamily="34" charset="-128"/>
              </a:rPr>
              <a:t> </a:t>
            </a:r>
            <a:r>
              <a:rPr lang="it-IT" altLang="en-US" sz="2500" dirty="0" err="1">
                <a:solidFill>
                  <a:srgbClr val="0033CC"/>
                </a:solidFill>
                <a:ea typeface="ＭＳ Ｐゴシック" panose="020B0600070205080204" pitchFamily="34" charset="-128"/>
              </a:rPr>
              <a:t>proteins</a:t>
            </a:r>
            <a:r>
              <a:rPr lang="it-IT" altLang="en-US" sz="2500" dirty="0">
                <a:solidFill>
                  <a:srgbClr val="0033CC"/>
                </a:solidFill>
                <a:ea typeface="ＭＳ Ｐゴシック" panose="020B0600070205080204" pitchFamily="34" charset="-128"/>
              </a:rPr>
              <a:t>.</a:t>
            </a:r>
          </a:p>
          <a:p>
            <a:pPr algn="l" eaLnBrk="1" hangingPunct="1">
              <a:spcBef>
                <a:spcPct val="50000"/>
              </a:spcBef>
            </a:pPr>
            <a:r>
              <a:rPr lang="it-IT" altLang="en-US" sz="2500" dirty="0">
                <a:ea typeface="ＭＳ Ｐゴシック" panose="020B0600070205080204" pitchFamily="34" charset="-128"/>
              </a:rPr>
              <a:t>The </a:t>
            </a:r>
            <a:r>
              <a:rPr lang="it-IT" altLang="en-US" sz="2500" dirty="0" err="1">
                <a:ea typeface="ＭＳ Ｐゴシック" panose="020B0600070205080204" pitchFamily="34" charset="-128"/>
              </a:rPr>
              <a:t>probabilities</a:t>
            </a:r>
            <a:r>
              <a:rPr lang="it-IT" altLang="en-US" sz="2500" dirty="0">
                <a:ea typeface="ＭＳ Ｐゴシック" panose="020B0600070205080204" pitchFamily="34" charset="-128"/>
              </a:rPr>
              <a:t> of </a:t>
            </a:r>
            <a:r>
              <a:rPr lang="it-IT" altLang="en-US" sz="2500" dirty="0" err="1">
                <a:ea typeface="ＭＳ Ｐゴシック" panose="020B0600070205080204" pitchFamily="34" charset="-128"/>
              </a:rPr>
              <a:t>all</a:t>
            </a:r>
            <a:r>
              <a:rPr lang="it-IT" altLang="en-US" sz="2500" dirty="0">
                <a:ea typeface="ＭＳ Ｐゴシック" panose="020B0600070205080204" pitchFamily="34" charset="-128"/>
              </a:rPr>
              <a:t> </a:t>
            </a:r>
            <a:r>
              <a:rPr lang="it-IT" altLang="en-US" sz="2500" dirty="0" err="1">
                <a:ea typeface="ＭＳ Ｐゴシック" panose="020B0600070205080204" pitchFamily="34" charset="-128"/>
              </a:rPr>
              <a:t>possible</a:t>
            </a:r>
            <a:r>
              <a:rPr lang="it-IT" altLang="en-US" sz="2500" dirty="0">
                <a:ea typeface="ＭＳ Ｐゴシック" panose="020B0600070205080204" pitchFamily="34" charset="-128"/>
              </a:rPr>
              <a:t> </a:t>
            </a:r>
            <a:r>
              <a:rPr lang="it-IT" altLang="en-US" sz="2500" dirty="0" err="1">
                <a:ea typeface="ＭＳ Ｐゴシック" panose="020B0600070205080204" pitchFamily="34" charset="-128"/>
              </a:rPr>
              <a:t>substitutions</a:t>
            </a:r>
            <a:r>
              <a:rPr lang="it-IT" altLang="en-US" sz="2500" dirty="0">
                <a:ea typeface="ＭＳ Ｐゴシック" panose="020B0600070205080204" pitchFamily="34" charset="-128"/>
              </a:rPr>
              <a:t> are </a:t>
            </a:r>
            <a:r>
              <a:rPr lang="it-IT" altLang="en-US" sz="2500" dirty="0" err="1">
                <a:ea typeface="ＭＳ Ｐゴシック" panose="020B0600070205080204" pitchFamily="34" charset="-128"/>
              </a:rPr>
              <a:t>shown</a:t>
            </a:r>
            <a:r>
              <a:rPr lang="it-IT" altLang="en-US" sz="2500" dirty="0">
                <a:ea typeface="ＭＳ Ｐゴシック" panose="020B0600070205080204" pitchFamily="34" charset="-128"/>
              </a:rPr>
              <a:t> in the PAM </a:t>
            </a:r>
            <a:r>
              <a:rPr lang="it-IT" altLang="en-US" sz="2500" dirty="0" err="1">
                <a:ea typeface="ＭＳ Ｐゴシック" panose="020B0600070205080204" pitchFamily="34" charset="-128"/>
              </a:rPr>
              <a:t>matrix</a:t>
            </a:r>
            <a:r>
              <a:rPr lang="it-IT" altLang="en-US" sz="2500" dirty="0">
                <a:ea typeface="ＭＳ Ｐゴシック" panose="020B0600070205080204" pitchFamily="34" charset="-128"/>
              </a:rPr>
              <a:t>. </a:t>
            </a:r>
          </a:p>
          <a:p>
            <a:pPr algn="l"/>
            <a:r>
              <a:rPr lang="it-IT" altLang="en-US" sz="2500" dirty="0" err="1">
                <a:solidFill>
                  <a:srgbClr val="0070C0"/>
                </a:solidFill>
                <a:ea typeface="ＭＳ Ｐゴシック" panose="020B0600070205080204" pitchFamily="34" charset="-128"/>
              </a:rPr>
              <a:t>Thus</a:t>
            </a:r>
            <a:r>
              <a:rPr lang="it-IT" altLang="en-US" sz="2500" dirty="0">
                <a:solidFill>
                  <a:srgbClr val="0070C0"/>
                </a:solidFill>
                <a:ea typeface="ＭＳ Ｐゴシック" panose="020B0600070205080204" pitchFamily="34" charset="-128"/>
              </a:rPr>
              <a:t>, PAM </a:t>
            </a:r>
            <a:r>
              <a:rPr lang="it-IT" altLang="en-US" sz="2500" dirty="0" err="1">
                <a:solidFill>
                  <a:srgbClr val="0070C0"/>
                </a:solidFill>
                <a:ea typeface="ＭＳ Ｐゴシック" panose="020B0600070205080204" pitchFamily="34" charset="-128"/>
              </a:rPr>
              <a:t>matrices</a:t>
            </a:r>
            <a:r>
              <a:rPr lang="it-IT" altLang="en-US" sz="2500" dirty="0">
                <a:solidFill>
                  <a:srgbClr val="0070C0"/>
                </a:solidFill>
                <a:ea typeface="ＭＳ Ｐゴシック" panose="020B0600070205080204" pitchFamily="34" charset="-128"/>
              </a:rPr>
              <a:t> </a:t>
            </a:r>
            <a:r>
              <a:rPr lang="it-IT" altLang="en-US" sz="2500" dirty="0" err="1">
                <a:solidFill>
                  <a:srgbClr val="0070C0"/>
                </a:solidFill>
                <a:ea typeface="ＭＳ Ｐゴシック" panose="020B0600070205080204" pitchFamily="34" charset="-128"/>
              </a:rPr>
              <a:t>quantify</a:t>
            </a:r>
            <a:r>
              <a:rPr lang="it-IT" altLang="en-US" sz="2500" dirty="0">
                <a:solidFill>
                  <a:srgbClr val="0070C0"/>
                </a:solidFill>
                <a:ea typeface="ＭＳ Ｐゴシック" panose="020B0600070205080204" pitchFamily="34" charset="-128"/>
              </a:rPr>
              <a:t> amino acids </a:t>
            </a:r>
            <a:r>
              <a:rPr lang="it-IT" altLang="en-US" sz="2500" dirty="0" err="1">
                <a:solidFill>
                  <a:srgbClr val="0070C0"/>
                </a:solidFill>
                <a:ea typeface="ＭＳ Ｐゴシック" panose="020B0600070205080204" pitchFamily="34" charset="-128"/>
              </a:rPr>
              <a:t>similarity</a:t>
            </a:r>
            <a:r>
              <a:rPr lang="it-IT" altLang="en-US" sz="2500" dirty="0">
                <a:solidFill>
                  <a:srgbClr val="0070C0"/>
                </a:solidFill>
                <a:ea typeface="ＭＳ Ｐゴシック" panose="020B0600070205080204" pitchFamily="34" charset="-128"/>
              </a:rPr>
              <a:t> </a:t>
            </a:r>
            <a:r>
              <a:rPr lang="it-IT" altLang="en-US" sz="2500" dirty="0" err="1">
                <a:solidFill>
                  <a:srgbClr val="0070C0"/>
                </a:solidFill>
                <a:ea typeface="ＭＳ Ｐゴシック" panose="020B0600070205080204" pitchFamily="34" charset="-128"/>
              </a:rPr>
              <a:t>as</a:t>
            </a:r>
            <a:r>
              <a:rPr lang="it-IT" altLang="en-US" sz="2500" dirty="0">
                <a:solidFill>
                  <a:srgbClr val="0070C0"/>
                </a:solidFill>
                <a:ea typeface="ＭＳ Ｐゴシック" panose="020B0600070205080204" pitchFamily="34" charset="-128"/>
              </a:rPr>
              <a:t> the </a:t>
            </a:r>
            <a:r>
              <a:rPr lang="it-IT" altLang="en-US" sz="2500" dirty="0" err="1">
                <a:solidFill>
                  <a:srgbClr val="0070C0"/>
                </a:solidFill>
                <a:ea typeface="ＭＳ Ｐゴシック" panose="020B0600070205080204" pitchFamily="34" charset="-128"/>
              </a:rPr>
              <a:t>likelihood</a:t>
            </a:r>
            <a:r>
              <a:rPr lang="it-IT" altLang="en-US" sz="2500" dirty="0">
                <a:solidFill>
                  <a:srgbClr val="0070C0"/>
                </a:solidFill>
                <a:ea typeface="ＭＳ Ｐゴシック" panose="020B0600070205080204" pitchFamily="34" charset="-128"/>
              </a:rPr>
              <a:t> of amino acid </a:t>
            </a:r>
            <a:r>
              <a:rPr lang="it-IT" altLang="en-US" sz="2500" dirty="0" err="1">
                <a:solidFill>
                  <a:srgbClr val="0070C0"/>
                </a:solidFill>
                <a:ea typeface="ＭＳ Ｐゴシック" panose="020B0600070205080204" pitchFamily="34" charset="-128"/>
              </a:rPr>
              <a:t>substitutions</a:t>
            </a:r>
            <a:r>
              <a:rPr lang="it-IT" altLang="en-US" sz="2500" dirty="0">
                <a:solidFill>
                  <a:srgbClr val="0070C0"/>
                </a:solidFill>
                <a:ea typeface="ＭＳ Ｐゴシック" panose="020B0600070205080204" pitchFamily="34" charset="-128"/>
              </a:rPr>
              <a:t> </a:t>
            </a:r>
            <a:r>
              <a:rPr lang="it-IT" altLang="en-US" sz="2500" dirty="0" err="1">
                <a:solidFill>
                  <a:srgbClr val="0070C0"/>
                </a:solidFill>
                <a:ea typeface="ＭＳ Ｐゴシック" panose="020B0600070205080204" pitchFamily="34" charset="-128"/>
              </a:rPr>
              <a:t>occurring</a:t>
            </a:r>
            <a:r>
              <a:rPr lang="it-IT" altLang="en-US" sz="2500" dirty="0">
                <a:solidFill>
                  <a:srgbClr val="0070C0"/>
                </a:solidFill>
                <a:ea typeface="ＭＳ Ｐゴシック" panose="020B0600070205080204" pitchFamily="34" charset="-128"/>
              </a:rPr>
              <a:t> over </a:t>
            </a:r>
            <a:r>
              <a:rPr lang="it-IT" altLang="en-US" sz="2500" dirty="0" err="1">
                <a:solidFill>
                  <a:srgbClr val="0070C0"/>
                </a:solidFill>
                <a:ea typeface="ＭＳ Ｐゴシック" panose="020B0600070205080204" pitchFamily="34" charset="-128"/>
              </a:rPr>
              <a:t>evolutionary</a:t>
            </a:r>
            <a:r>
              <a:rPr lang="it-IT" altLang="en-US" sz="2500" dirty="0">
                <a:solidFill>
                  <a:srgbClr val="0070C0"/>
                </a:solidFill>
                <a:ea typeface="ＭＳ Ｐゴシック" panose="020B0600070205080204" pitchFamily="34" charset="-128"/>
              </a:rPr>
              <a:t> time. </a:t>
            </a:r>
          </a:p>
          <a:p>
            <a:endParaRPr lang="it-IT" altLang="en-US" sz="2600" dirty="0">
              <a:ea typeface="ＭＳ Ｐゴシック" panose="020B0600070205080204" pitchFamily="34" charset="-128"/>
            </a:endParaRPr>
          </a:p>
          <a:p>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7246D41-5921-6E40-9F41-075AB8950A07}"/>
              </a:ext>
            </a:extLst>
          </p:cNvPr>
          <p:cNvSpPr>
            <a:spLocks noChangeArrowheads="1"/>
          </p:cNvSpPr>
          <p:nvPr/>
        </p:nvSpPr>
        <p:spPr bwMode="auto">
          <a:xfrm>
            <a:off x="76200" y="261193"/>
            <a:ext cx="8991600" cy="6480175"/>
          </a:xfrm>
          <a:prstGeom prst="rect">
            <a:avLst/>
          </a:prstGeom>
          <a:solidFill>
            <a:schemeClr val="accent6">
              <a:lumMod val="20000"/>
              <a:lumOff val="80000"/>
              <a:alpha val="78000"/>
            </a:schemeClr>
          </a:solidFill>
          <a:ln>
            <a:noFill/>
          </a:ln>
        </p:spPr>
        <p:txBody>
          <a:bodyPr wrap="none" anchor="ctr"/>
          <a:lstStyle/>
          <a:p>
            <a:pPr>
              <a:defRPr/>
            </a:pPr>
            <a:endParaRPr lang="it-IT">
              <a:latin typeface="Arial" charset="0"/>
              <a:ea typeface="ＭＳ Ｐゴシック" charset="0"/>
              <a:cs typeface="ＭＳ Ｐゴシック" charset="0"/>
            </a:endParaRPr>
          </a:p>
        </p:txBody>
      </p:sp>
      <p:sp>
        <p:nvSpPr>
          <p:cNvPr id="32770" name="Rectangle 3">
            <a:extLst>
              <a:ext uri="{FF2B5EF4-FFF2-40B4-BE49-F238E27FC236}">
                <a16:creationId xmlns:a16="http://schemas.microsoft.com/office/drawing/2014/main" id="{6946DE15-72B0-1B40-8911-D3ACD6E2ADA0}"/>
              </a:ext>
            </a:extLst>
          </p:cNvPr>
          <p:cNvSpPr>
            <a:spLocks noGrp="1" noChangeArrowheads="1"/>
          </p:cNvSpPr>
          <p:nvPr>
            <p:ph type="subTitle" idx="1"/>
          </p:nvPr>
        </p:nvSpPr>
        <p:spPr>
          <a:xfrm>
            <a:off x="179512" y="549275"/>
            <a:ext cx="8713663" cy="6048375"/>
          </a:xfrm>
        </p:spPr>
        <p:txBody>
          <a:bodyPr/>
          <a:lstStyle/>
          <a:p>
            <a:pPr algn="just">
              <a:spcAft>
                <a:spcPts val="1200"/>
              </a:spcAft>
            </a:pPr>
            <a:r>
              <a:rPr lang="it-IT" altLang="en-US" sz="2600" dirty="0">
                <a:ea typeface="ＭＳ Ｐゴシック" panose="020B0600070205080204" pitchFamily="34" charset="-128"/>
              </a:rPr>
              <a:t>The </a:t>
            </a:r>
            <a:r>
              <a:rPr lang="it-IT" altLang="en-US" sz="2600" dirty="0" err="1">
                <a:ea typeface="ＭＳ Ｐゴシック" panose="020B0600070205080204" pitchFamily="34" charset="-128"/>
              </a:rPr>
              <a:t>basic</a:t>
            </a:r>
            <a:r>
              <a:rPr lang="it-IT" altLang="en-US" sz="2600" dirty="0">
                <a:ea typeface="ＭＳ Ｐゴシック" panose="020B0600070205080204" pitchFamily="34" charset="-128"/>
              </a:rPr>
              <a:t> PAM1 </a:t>
            </a:r>
            <a:r>
              <a:rPr lang="it-IT" altLang="en-US" sz="2600" dirty="0" err="1">
                <a:ea typeface="ＭＳ Ｐゴシック" panose="020B0600070205080204" pitchFamily="34" charset="-128"/>
              </a:rPr>
              <a:t>matrix</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defines</a:t>
            </a:r>
            <a:r>
              <a:rPr lang="it-IT" altLang="en-US" sz="2600" dirty="0">
                <a:ea typeface="ＭＳ Ｐゴシック" panose="020B0600070205080204" pitchFamily="34" charset="-128"/>
              </a:rPr>
              <a:t> the </a:t>
            </a:r>
            <a:r>
              <a:rPr lang="it-IT" altLang="en-US" sz="2600" dirty="0" err="1">
                <a:ea typeface="ＭＳ Ｐゴシック" panose="020B0600070205080204" pitchFamily="34" charset="-128"/>
              </a:rPr>
              <a:t>probability</a:t>
            </a:r>
            <a:r>
              <a:rPr lang="it-IT" altLang="en-US" sz="2600" dirty="0">
                <a:ea typeface="ＭＳ Ｐゴシック" panose="020B0600070205080204" pitchFamily="34" charset="-128"/>
              </a:rPr>
              <a:t> of </a:t>
            </a:r>
            <a:r>
              <a:rPr lang="it-IT" altLang="en-US" sz="2600" dirty="0" err="1">
                <a:ea typeface="ＭＳ Ｐゴシック" panose="020B0600070205080204" pitchFamily="34" charset="-128"/>
              </a:rPr>
              <a:t>transition</a:t>
            </a:r>
            <a:r>
              <a:rPr lang="it-IT" altLang="en-US" sz="2600" dirty="0">
                <a:ea typeface="ＭＳ Ｐゴシック" panose="020B0600070205080204" pitchFamily="34" charset="-128"/>
              </a:rPr>
              <a:t> of one amino acid </a:t>
            </a:r>
            <a:r>
              <a:rPr lang="it-IT" altLang="en-US" sz="2600" dirty="0" err="1">
                <a:ea typeface="ＭＳ Ｐゴシック" panose="020B0600070205080204" pitchFamily="34" charset="-128"/>
              </a:rPr>
              <a:t>into</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another</a:t>
            </a:r>
            <a:r>
              <a:rPr lang="it-IT" altLang="en-US" sz="2600" dirty="0">
                <a:ea typeface="ＭＳ Ｐゴシック" panose="020B0600070205080204" pitchFamily="34" charset="-128"/>
              </a:rPr>
              <a:t> amino acid </a:t>
            </a:r>
            <a:r>
              <a:rPr lang="it-IT" altLang="en-US" sz="2600" dirty="0" err="1">
                <a:ea typeface="ＭＳ Ｐゴシック" panose="020B0600070205080204" pitchFamily="34" charset="-128"/>
              </a:rPr>
              <a:t>that</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allows</a:t>
            </a:r>
            <a:r>
              <a:rPr lang="it-IT" altLang="en-US" sz="2600" dirty="0">
                <a:ea typeface="ＭＳ Ｐゴシック" panose="020B0600070205080204" pitchFamily="34" charset="-128"/>
              </a:rPr>
              <a:t> 99% of the </a:t>
            </a:r>
            <a:r>
              <a:rPr lang="it-IT" altLang="en-US" sz="2600" dirty="0" err="1">
                <a:ea typeface="ＭＳ Ｐゴシック" panose="020B0600070205080204" pitchFamily="34" charset="-128"/>
              </a:rPr>
              <a:t>sequence</a:t>
            </a:r>
            <a:r>
              <a:rPr lang="it-IT" altLang="en-US" sz="2600" dirty="0">
                <a:ea typeface="ＭＳ Ｐゴシック" panose="020B0600070205080204" pitchFamily="34" charset="-128"/>
              </a:rPr>
              <a:t> to be </a:t>
            </a:r>
            <a:r>
              <a:rPr lang="it-IT" altLang="en-US" sz="2600" dirty="0" err="1">
                <a:ea typeface="ＭＳ Ｐゴシック" panose="020B0600070205080204" pitchFamily="34" charset="-128"/>
              </a:rPr>
              <a:t>retained</a:t>
            </a:r>
            <a:r>
              <a:rPr lang="it-IT" altLang="en-US" sz="2600" dirty="0">
                <a:ea typeface="ＭＳ Ｐゴシック" panose="020B0600070205080204" pitchFamily="34" charset="-128"/>
              </a:rPr>
              <a:t>.</a:t>
            </a:r>
          </a:p>
          <a:p>
            <a:pPr algn="just">
              <a:spcAft>
                <a:spcPts val="1200"/>
              </a:spcAft>
            </a:pPr>
            <a:r>
              <a:rPr lang="it-IT" altLang="en-US" sz="2600" b="1" dirty="0">
                <a:ea typeface="ＭＳ Ｐゴシック" panose="020B0600070205080204" pitchFamily="34" charset="-128"/>
              </a:rPr>
              <a:t>PAM   =  </a:t>
            </a:r>
            <a:r>
              <a:rPr lang="it-IT" altLang="en-US" sz="2600" b="1" dirty="0" err="1">
                <a:ea typeface="ＭＳ Ｐゴシック" panose="020B0600070205080204" pitchFamily="34" charset="-128"/>
              </a:rPr>
              <a:t>unit</a:t>
            </a:r>
            <a:r>
              <a:rPr lang="it-IT" altLang="en-US" sz="2600" b="1" dirty="0">
                <a:ea typeface="ＭＳ Ｐゴシック" panose="020B0600070205080204" pitchFamily="34" charset="-128"/>
              </a:rPr>
              <a:t>  of  </a:t>
            </a:r>
            <a:r>
              <a:rPr lang="it-IT" altLang="en-US" sz="2600" b="1" dirty="0" err="1">
                <a:ea typeface="ＭＳ Ｐゴシック" panose="020B0600070205080204" pitchFamily="34" charset="-128"/>
              </a:rPr>
              <a:t>evolution</a:t>
            </a:r>
            <a:r>
              <a:rPr lang="it-IT" altLang="en-US" sz="2600" b="1" dirty="0">
                <a:ea typeface="ＭＳ Ｐゴシック" panose="020B0600070205080204" pitchFamily="34" charset="-128"/>
              </a:rPr>
              <a:t>  </a:t>
            </a:r>
          </a:p>
          <a:p>
            <a:pPr>
              <a:spcAft>
                <a:spcPts val="1200"/>
              </a:spcAft>
            </a:pPr>
            <a:r>
              <a:rPr lang="it-IT" altLang="en-US" sz="2600" b="1" dirty="0">
                <a:ea typeface="ＭＳ Ｐゴシック" panose="020B0600070205080204" pitchFamily="34" charset="-128"/>
                <a:sym typeface="Wingdings" pitchFamily="2" charset="2"/>
              </a:rPr>
              <a:t> </a:t>
            </a:r>
            <a:r>
              <a:rPr lang="it-IT" altLang="en-US" sz="2600" b="1" dirty="0">
                <a:ea typeface="ＭＳ Ｐゴシック" panose="020B0600070205080204" pitchFamily="34" charset="-128"/>
              </a:rPr>
              <a:t>1  PAM   =  1  </a:t>
            </a:r>
            <a:r>
              <a:rPr lang="it-IT" altLang="en-US" sz="2600" b="1" dirty="0" err="1">
                <a:ea typeface="ＭＳ Ｐゴシック" panose="020B0600070205080204" pitchFamily="34" charset="-128"/>
              </a:rPr>
              <a:t>mutation</a:t>
            </a:r>
            <a:r>
              <a:rPr lang="it-IT" altLang="en-US" sz="2600" b="1" dirty="0">
                <a:ea typeface="ＭＳ Ｐゴシック" panose="020B0600070205080204" pitchFamily="34" charset="-128"/>
              </a:rPr>
              <a:t>/100  amino  acids</a:t>
            </a:r>
          </a:p>
          <a:p>
            <a:pPr algn="just">
              <a:spcAft>
                <a:spcPts val="1200"/>
              </a:spcAft>
              <a:buFontTx/>
              <a:buChar char="•"/>
            </a:pPr>
            <a:r>
              <a:rPr lang="it-IT" altLang="en-US" sz="2600" dirty="0">
                <a:ea typeface="ＭＳ Ｐゴシック" panose="020B0600070205080204" pitchFamily="34" charset="-128"/>
              </a:rPr>
              <a:t>PAM1</a:t>
            </a:r>
            <a:r>
              <a:rPr lang="it-IT" altLang="en-US" sz="2600" dirty="0">
                <a:ea typeface="ＭＳ Ｐゴシック" panose="020B0600070205080204" pitchFamily="34" charset="-128"/>
                <a:sym typeface="Wingdings" pitchFamily="2" charset="2"/>
              </a:rPr>
              <a:t></a:t>
            </a:r>
            <a:r>
              <a:rPr lang="it-IT" altLang="en-US" sz="2600" dirty="0">
                <a:ea typeface="ＭＳ Ｐゴシック" panose="020B0600070205080204" pitchFamily="34" charset="-128"/>
              </a:rPr>
              <a:t>proteins  with  an  </a:t>
            </a:r>
            <a:r>
              <a:rPr lang="it-IT" altLang="en-US" sz="2600" dirty="0" err="1">
                <a:ea typeface="ＭＳ Ｐゴシック" panose="020B0600070205080204" pitchFamily="34" charset="-128"/>
              </a:rPr>
              <a:t>evolutionary</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distance</a:t>
            </a:r>
            <a:r>
              <a:rPr lang="it-IT" altLang="en-US" sz="2600" dirty="0">
                <a:ea typeface="ＭＳ Ｐゴシック" panose="020B0600070205080204" pitchFamily="34" charset="-128"/>
              </a:rPr>
              <a:t>  of  1%  </a:t>
            </a:r>
            <a:r>
              <a:rPr lang="it-IT" altLang="en-US" sz="2600" dirty="0" err="1">
                <a:ea typeface="ＭＳ Ｐゴシック" panose="020B0600070205080204" pitchFamily="34" charset="-128"/>
              </a:rPr>
              <a:t>mutation</a:t>
            </a:r>
            <a:r>
              <a:rPr lang="it-IT" altLang="en-US" sz="2600" dirty="0">
                <a:ea typeface="ＭＳ Ｐゴシック" panose="020B0600070205080204" pitchFamily="34" charset="-128"/>
              </a:rPr>
              <a:t>/position</a:t>
            </a:r>
          </a:p>
          <a:p>
            <a:pPr algn="just">
              <a:spcAft>
                <a:spcPts val="1200"/>
              </a:spcAft>
              <a:buFontTx/>
              <a:buChar char="•"/>
            </a:pPr>
            <a:r>
              <a:rPr lang="it-IT" altLang="en-US" sz="2600" dirty="0">
                <a:ea typeface="ＭＳ Ｐゴシック" panose="020B0600070205080204" pitchFamily="34" charset="-128"/>
              </a:rPr>
              <a:t>PAM50 </a:t>
            </a:r>
            <a:r>
              <a:rPr lang="it-IT" altLang="en-US" sz="2600" dirty="0">
                <a:ea typeface="ＭＳ Ｐゴシック" panose="020B0600070205080204" pitchFamily="34" charset="-128"/>
                <a:sym typeface="Wingdings" pitchFamily="2" charset="2"/>
              </a:rPr>
              <a:t> </a:t>
            </a:r>
            <a:r>
              <a:rPr lang="it-IT" altLang="en-US" sz="2600" dirty="0">
                <a:ea typeface="ＭＳ Ｐゴシック" panose="020B0600070205080204" pitchFamily="34" charset="-128"/>
              </a:rPr>
              <a:t>idem  for  50%  </a:t>
            </a:r>
            <a:r>
              <a:rPr lang="it-IT" altLang="en-US" sz="2600" dirty="0" err="1">
                <a:ea typeface="ＭＳ Ｐゴシック" panose="020B0600070205080204" pitchFamily="34" charset="-128"/>
              </a:rPr>
              <a:t>mutations</a:t>
            </a:r>
            <a:r>
              <a:rPr lang="it-IT" altLang="en-US" sz="2600" dirty="0">
                <a:ea typeface="ＭＳ Ｐゴシック" panose="020B0600070205080204" pitchFamily="34" charset="-128"/>
              </a:rPr>
              <a:t>/position</a:t>
            </a:r>
          </a:p>
          <a:p>
            <a:pPr algn="just">
              <a:spcAft>
                <a:spcPts val="1200"/>
              </a:spcAft>
              <a:buFontTx/>
              <a:buChar char="•"/>
            </a:pPr>
            <a:r>
              <a:rPr lang="it-IT" altLang="en-US" sz="2600" dirty="0">
                <a:ea typeface="ＭＳ Ｐゴシック" panose="020B0600070205080204" pitchFamily="34" charset="-128"/>
              </a:rPr>
              <a:t>PAM250 </a:t>
            </a:r>
            <a:r>
              <a:rPr lang="it-IT" altLang="en-US" sz="2600" dirty="0">
                <a:ea typeface="ＭＳ Ｐゴシック" panose="020B0600070205080204" pitchFamily="34" charset="-128"/>
                <a:sym typeface="Wingdings" pitchFamily="2" charset="2"/>
              </a:rPr>
              <a:t> </a:t>
            </a:r>
            <a:r>
              <a:rPr lang="it-IT" altLang="en-US" sz="2600" dirty="0">
                <a:ea typeface="ＭＳ Ｐゴシック" panose="020B0600070205080204" pitchFamily="34" charset="-128"/>
              </a:rPr>
              <a:t>250%  </a:t>
            </a:r>
            <a:r>
              <a:rPr lang="it-IT" altLang="en-US" sz="2600" dirty="0" err="1">
                <a:ea typeface="ＭＳ Ｐゴシック" panose="020B0600070205080204" pitchFamily="34" charset="-128"/>
              </a:rPr>
              <a:t>mutations</a:t>
            </a:r>
            <a:r>
              <a:rPr lang="it-IT" altLang="en-US" sz="2600" dirty="0">
                <a:ea typeface="ＭＳ Ｐゴシック" panose="020B0600070205080204" pitchFamily="34" charset="-128"/>
              </a:rPr>
              <a:t>/position  </a:t>
            </a:r>
          </a:p>
          <a:p>
            <a:pPr algn="just">
              <a:spcAft>
                <a:spcPts val="1200"/>
              </a:spcAft>
            </a:pPr>
            <a:r>
              <a:rPr lang="it-IT" altLang="en-US" sz="2400" b="1" i="1" dirty="0">
                <a:solidFill>
                  <a:srgbClr val="00006E"/>
                </a:solidFill>
                <a:ea typeface="ＭＳ Ｐゴシック" panose="020B0600070205080204" pitchFamily="34" charset="-128"/>
                <a:sym typeface="Wingdings" pitchFamily="2" charset="2"/>
              </a:rPr>
              <a:t> Long time: </a:t>
            </a:r>
            <a:r>
              <a:rPr lang="it-IT" altLang="en-US" sz="2400" b="1" i="1" dirty="0">
                <a:solidFill>
                  <a:srgbClr val="00006E"/>
                </a:solidFill>
                <a:ea typeface="ＭＳ Ｐゴシック" panose="020B0600070205080204" pitchFamily="34" charset="-128"/>
              </a:rPr>
              <a:t>a  position  </a:t>
            </a:r>
            <a:r>
              <a:rPr lang="it-IT" altLang="en-US" sz="2400" b="1" i="1" dirty="0" err="1">
                <a:solidFill>
                  <a:srgbClr val="00006E"/>
                </a:solidFill>
                <a:ea typeface="ＭＳ Ｐゴシック" panose="020B0600070205080204" pitchFamily="34" charset="-128"/>
              </a:rPr>
              <a:t>could</a:t>
            </a:r>
            <a:r>
              <a:rPr lang="it-IT" altLang="en-US" sz="2400" b="1" i="1" dirty="0">
                <a:solidFill>
                  <a:srgbClr val="00006E"/>
                </a:solidFill>
                <a:ea typeface="ＭＳ Ｐゴシック" panose="020B0600070205080204" pitchFamily="34" charset="-128"/>
              </a:rPr>
              <a:t>  mutate  </a:t>
            </a:r>
            <a:r>
              <a:rPr lang="it-IT" altLang="en-US" sz="2400" b="1" i="1" dirty="0" err="1">
                <a:solidFill>
                  <a:srgbClr val="00006E"/>
                </a:solidFill>
                <a:ea typeface="ＭＳ Ｐゴシック" panose="020B0600070205080204" pitchFamily="34" charset="-128"/>
              </a:rPr>
              <a:t>several</a:t>
            </a:r>
            <a:r>
              <a:rPr lang="it-IT" altLang="en-US" sz="2400" b="1" i="1" dirty="0">
                <a:solidFill>
                  <a:srgbClr val="00006E"/>
                </a:solidFill>
                <a:ea typeface="ＭＳ Ｐゴシック" panose="020B0600070205080204" pitchFamily="34" charset="-128"/>
              </a:rPr>
              <a:t>  </a:t>
            </a:r>
            <a:r>
              <a:rPr lang="it-IT" altLang="en-US" sz="2400" b="1" i="1" dirty="0" err="1">
                <a:solidFill>
                  <a:srgbClr val="00006E"/>
                </a:solidFill>
                <a:ea typeface="ＭＳ Ｐゴシック" panose="020B0600070205080204" pitchFamily="34" charset="-128"/>
              </a:rPr>
              <a:t>times</a:t>
            </a:r>
            <a:r>
              <a:rPr lang="it-IT" altLang="en-US" sz="2000" b="1" i="1" dirty="0">
                <a:solidFill>
                  <a:srgbClr val="00006E"/>
                </a:solidFill>
                <a:ea typeface="ＭＳ Ｐゴシック" panose="020B0600070205080204" pitchFamily="34" charset="-128"/>
              </a:rPr>
              <a:t>, </a:t>
            </a:r>
            <a:r>
              <a:rPr lang="it-IT" altLang="en-US" sz="2000" b="1" i="1" dirty="0" err="1">
                <a:solidFill>
                  <a:srgbClr val="00006E"/>
                </a:solidFill>
                <a:ea typeface="ＭＳ Ｐゴシック" panose="020B0600070205080204" pitchFamily="34" charset="-128"/>
              </a:rPr>
              <a:t>thus</a:t>
            </a:r>
            <a:r>
              <a:rPr lang="it-IT" altLang="en-US" sz="2000" b="1" i="1" dirty="0">
                <a:solidFill>
                  <a:srgbClr val="00006E"/>
                </a:solidFill>
                <a:ea typeface="ＭＳ Ｐゴシック" panose="020B0600070205080204" pitchFamily="34" charset="-128"/>
              </a:rPr>
              <a:t> PAM250 </a:t>
            </a:r>
            <a:r>
              <a:rPr lang="it-IT" altLang="en-US" sz="2000" b="1" i="1" dirty="0">
                <a:solidFill>
                  <a:srgbClr val="00006E"/>
                </a:solidFill>
                <a:ea typeface="ＭＳ Ｐゴシック" panose="020B0600070205080204" pitchFamily="34" charset="-128"/>
                <a:sym typeface="Wingdings" pitchFamily="2" charset="2"/>
              </a:rPr>
              <a:t>= more or </a:t>
            </a:r>
            <a:r>
              <a:rPr lang="it-IT" altLang="en-US" sz="2000" b="1" i="1" dirty="0" err="1">
                <a:solidFill>
                  <a:srgbClr val="00006E"/>
                </a:solidFill>
                <a:ea typeface="ＭＳ Ｐゴシック" panose="020B0600070205080204" pitchFamily="34" charset="-128"/>
                <a:sym typeface="Wingdings" pitchFamily="2" charset="2"/>
              </a:rPr>
              <a:t>less</a:t>
            </a:r>
            <a:r>
              <a:rPr lang="it-IT" altLang="en-US" sz="2000" b="1" i="1" dirty="0">
                <a:solidFill>
                  <a:srgbClr val="00006E"/>
                </a:solidFill>
                <a:ea typeface="ＭＳ Ｐゴシック" panose="020B0600070205080204" pitchFamily="34" charset="-128"/>
                <a:sym typeface="Wingdings" pitchFamily="2" charset="2"/>
              </a:rPr>
              <a:t> 20% </a:t>
            </a:r>
            <a:r>
              <a:rPr lang="it-IT" altLang="en-US" sz="2000" b="1" i="1" dirty="0" err="1">
                <a:solidFill>
                  <a:srgbClr val="00006E"/>
                </a:solidFill>
                <a:ea typeface="ＭＳ Ｐゴシック" panose="020B0600070205080204" pitchFamily="34" charset="-128"/>
                <a:sym typeface="Wingdings" pitchFamily="2" charset="2"/>
              </a:rPr>
              <a:t>identity</a:t>
            </a:r>
            <a:r>
              <a:rPr lang="it-IT" altLang="en-US" sz="2000" b="1" i="1" dirty="0">
                <a:solidFill>
                  <a:srgbClr val="00006E"/>
                </a:solidFill>
                <a:ea typeface="ＭＳ Ｐゴシック" panose="020B0600070205080204" pitchFamily="34" charset="-128"/>
                <a:sym typeface="Wingdings" pitchFamily="2" charset="2"/>
              </a:rPr>
              <a:t> </a:t>
            </a:r>
            <a:r>
              <a:rPr lang="it-IT" altLang="en-US" sz="2000" b="1" i="1" dirty="0" err="1">
                <a:solidFill>
                  <a:srgbClr val="00006E"/>
                </a:solidFill>
                <a:ea typeface="ＭＳ Ｐゴシック" panose="020B0600070205080204" pitchFamily="34" charset="-128"/>
                <a:sym typeface="Wingdings" pitchFamily="2" charset="2"/>
              </a:rPr>
              <a:t>left</a:t>
            </a:r>
            <a:endParaRPr lang="it-IT" altLang="en-US" sz="2000" b="1" i="1" dirty="0">
              <a:solidFill>
                <a:srgbClr val="00006E"/>
              </a:solidFill>
              <a:ea typeface="ＭＳ Ｐゴシック" panose="020B0600070205080204" pitchFamily="34" charset="-128"/>
            </a:endParaRPr>
          </a:p>
          <a:p>
            <a:pPr algn="l" eaLnBrk="1" hangingPunct="1">
              <a:spcBef>
                <a:spcPct val="50000"/>
              </a:spcBef>
            </a:pPr>
            <a:endParaRPr lang="it-IT" altLang="en-US" sz="2400" dirty="0">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85" name="Immagine 3" descr="Screen Shot 2014-09-12 at 4.35.37 PM.png">
            <a:extLst>
              <a:ext uri="{FF2B5EF4-FFF2-40B4-BE49-F238E27FC236}">
                <a16:creationId xmlns:a16="http://schemas.microsoft.com/office/drawing/2014/main" id="{50A7AE93-13B7-9A4D-A775-9F0B41EB6B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9700"/>
            <a:ext cx="9144000" cy="657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09" name="Immagine 1" descr="Screen Shot 2014-09-12 at 4.36.12 PM.png">
            <a:extLst>
              <a:ext uri="{FF2B5EF4-FFF2-40B4-BE49-F238E27FC236}">
                <a16:creationId xmlns:a16="http://schemas.microsoft.com/office/drawing/2014/main" id="{FE457D0F-B606-B945-9CBC-0397686C5D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5600"/>
            <a:ext cx="9144000" cy="612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3" name="Immagine 2" descr="Screen Shot 2014-09-12 at 4.39.38 PM.png">
            <a:extLst>
              <a:ext uri="{FF2B5EF4-FFF2-40B4-BE49-F238E27FC236}">
                <a16:creationId xmlns:a16="http://schemas.microsoft.com/office/drawing/2014/main" id="{5BF2599F-90F6-614E-94B0-0F3A3F3E67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9063"/>
            <a:ext cx="4625975" cy="2743200"/>
          </a:xfrm>
          <a:prstGeom prst="rect">
            <a:avLst/>
          </a:prstGeom>
          <a:noFill/>
          <a:ln w="9525">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pic>
        <p:nvPicPr>
          <p:cNvPr id="44034" name="Immagine 3" descr="Screen Shot 2014-09-12 at 4.39.55 PM.png">
            <a:extLst>
              <a:ext uri="{FF2B5EF4-FFF2-40B4-BE49-F238E27FC236}">
                <a16:creationId xmlns:a16="http://schemas.microsoft.com/office/drawing/2014/main" id="{E993289A-4D08-F341-A741-06FDE3AC81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3286125"/>
            <a:ext cx="4625975" cy="2951163"/>
          </a:xfrm>
          <a:prstGeom prst="rect">
            <a:avLst/>
          </a:prstGeom>
          <a:noFill/>
          <a:ln w="9525">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44036" name="CasellaDiTesto 6">
            <a:extLst>
              <a:ext uri="{FF2B5EF4-FFF2-40B4-BE49-F238E27FC236}">
                <a16:creationId xmlns:a16="http://schemas.microsoft.com/office/drawing/2014/main" id="{B6CF3290-9268-9842-A5AA-CF503931978B}"/>
              </a:ext>
            </a:extLst>
          </p:cNvPr>
          <p:cNvSpPr txBox="1">
            <a:spLocks noChangeArrowheads="1"/>
          </p:cNvSpPr>
          <p:nvPr/>
        </p:nvSpPr>
        <p:spPr bwMode="auto">
          <a:xfrm>
            <a:off x="34925" y="260350"/>
            <a:ext cx="357188" cy="461963"/>
          </a:xfrm>
          <a:prstGeom prst="rect">
            <a:avLst/>
          </a:prstGeom>
          <a:solidFill>
            <a:srgbClr val="FFFF00"/>
          </a:solidFill>
          <a:ln w="9525">
            <a:solidFill>
              <a:srgbClr val="FFFF00"/>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a:t>1</a:t>
            </a:r>
          </a:p>
        </p:txBody>
      </p:sp>
      <p:sp>
        <p:nvSpPr>
          <p:cNvPr id="44037" name="CasellaDiTesto 7">
            <a:extLst>
              <a:ext uri="{FF2B5EF4-FFF2-40B4-BE49-F238E27FC236}">
                <a16:creationId xmlns:a16="http://schemas.microsoft.com/office/drawing/2014/main" id="{3E04BDC0-EC6D-2A4B-98CA-F1A1F326E6D3}"/>
              </a:ext>
            </a:extLst>
          </p:cNvPr>
          <p:cNvSpPr txBox="1">
            <a:spLocks noChangeArrowheads="1"/>
          </p:cNvSpPr>
          <p:nvPr/>
        </p:nvSpPr>
        <p:spPr bwMode="auto">
          <a:xfrm>
            <a:off x="34925" y="3573463"/>
            <a:ext cx="357188" cy="461962"/>
          </a:xfrm>
          <a:prstGeom prst="rect">
            <a:avLst/>
          </a:prstGeom>
          <a:solidFill>
            <a:srgbClr val="FFFF00"/>
          </a:solidFill>
          <a:ln w="9525">
            <a:solidFill>
              <a:srgbClr val="FFFF00"/>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a:t>2</a:t>
            </a:r>
          </a:p>
        </p:txBody>
      </p:sp>
      <p:sp>
        <p:nvSpPr>
          <p:cNvPr id="44038" name="CasellaDiTesto 9">
            <a:extLst>
              <a:ext uri="{FF2B5EF4-FFF2-40B4-BE49-F238E27FC236}">
                <a16:creationId xmlns:a16="http://schemas.microsoft.com/office/drawing/2014/main" id="{CE1B543F-BE63-564C-85A0-E0934F55DD86}"/>
              </a:ext>
            </a:extLst>
          </p:cNvPr>
          <p:cNvSpPr txBox="1">
            <a:spLocks noChangeArrowheads="1"/>
          </p:cNvSpPr>
          <p:nvPr/>
        </p:nvSpPr>
        <p:spPr bwMode="auto">
          <a:xfrm>
            <a:off x="1050925" y="6237288"/>
            <a:ext cx="357188" cy="461962"/>
          </a:xfrm>
          <a:prstGeom prst="rect">
            <a:avLst/>
          </a:prstGeom>
          <a:solidFill>
            <a:srgbClr val="FFFF00"/>
          </a:solidFill>
          <a:ln w="9525">
            <a:solidFill>
              <a:srgbClr val="FFFF00"/>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a:t>3</a:t>
            </a:r>
          </a:p>
        </p:txBody>
      </p:sp>
      <p:sp>
        <p:nvSpPr>
          <p:cNvPr id="44039" name="CasellaDiTesto 10">
            <a:extLst>
              <a:ext uri="{FF2B5EF4-FFF2-40B4-BE49-F238E27FC236}">
                <a16:creationId xmlns:a16="http://schemas.microsoft.com/office/drawing/2014/main" id="{B2D427EA-9B66-2B43-BD6A-8BCC6D21A2A3}"/>
              </a:ext>
            </a:extLst>
          </p:cNvPr>
          <p:cNvSpPr txBox="1">
            <a:spLocks noChangeArrowheads="1"/>
          </p:cNvSpPr>
          <p:nvPr/>
        </p:nvSpPr>
        <p:spPr bwMode="auto">
          <a:xfrm>
            <a:off x="1339850" y="6334125"/>
            <a:ext cx="355600" cy="461963"/>
          </a:xfrm>
          <a:prstGeom prst="rect">
            <a:avLst/>
          </a:prstGeom>
          <a:solidFill>
            <a:srgbClr val="FFFF00"/>
          </a:solidFill>
          <a:ln w="9525">
            <a:solidFill>
              <a:srgbClr val="FFFF00"/>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a:t>4</a:t>
            </a:r>
          </a:p>
        </p:txBody>
      </p:sp>
      <p:sp>
        <p:nvSpPr>
          <p:cNvPr id="44040" name="CasellaDiTesto 11">
            <a:extLst>
              <a:ext uri="{FF2B5EF4-FFF2-40B4-BE49-F238E27FC236}">
                <a16:creationId xmlns:a16="http://schemas.microsoft.com/office/drawing/2014/main" id="{1AFBF9FB-12CD-8F40-A446-03F530BE6971}"/>
              </a:ext>
            </a:extLst>
          </p:cNvPr>
          <p:cNvSpPr txBox="1">
            <a:spLocks noChangeArrowheads="1"/>
          </p:cNvSpPr>
          <p:nvPr/>
        </p:nvSpPr>
        <p:spPr bwMode="auto">
          <a:xfrm>
            <a:off x="1703388" y="6381750"/>
            <a:ext cx="492125" cy="461963"/>
          </a:xfrm>
          <a:prstGeom prst="rect">
            <a:avLst/>
          </a:prstGeom>
          <a:solidFill>
            <a:srgbClr val="FFFF00"/>
          </a:solidFill>
          <a:ln w="9525">
            <a:solidFill>
              <a:srgbClr val="FFFF00"/>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a:t>…</a:t>
            </a:r>
          </a:p>
        </p:txBody>
      </p:sp>
      <p:sp>
        <p:nvSpPr>
          <p:cNvPr id="6" name="Freccia destra 5">
            <a:extLst>
              <a:ext uri="{FF2B5EF4-FFF2-40B4-BE49-F238E27FC236}">
                <a16:creationId xmlns:a16="http://schemas.microsoft.com/office/drawing/2014/main" id="{6C187200-1500-644F-A66F-7865C3A73B36}"/>
              </a:ext>
            </a:extLst>
          </p:cNvPr>
          <p:cNvSpPr>
            <a:spLocks noChangeArrowheads="1"/>
          </p:cNvSpPr>
          <p:nvPr/>
        </p:nvSpPr>
        <p:spPr bwMode="auto">
          <a:xfrm rot="5400000">
            <a:off x="611187" y="2781301"/>
            <a:ext cx="576263" cy="576262"/>
          </a:xfrm>
          <a:prstGeom prst="rightArrow">
            <a:avLst>
              <a:gd name="adj1" fmla="val 50000"/>
              <a:gd name="adj2" fmla="val 50000"/>
            </a:avLst>
          </a:prstGeom>
          <a:solidFill>
            <a:srgbClr val="00808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9" name="Freccia destra 8">
            <a:extLst>
              <a:ext uri="{FF2B5EF4-FFF2-40B4-BE49-F238E27FC236}">
                <a16:creationId xmlns:a16="http://schemas.microsoft.com/office/drawing/2014/main" id="{F528D1B0-31F1-A141-AD07-757B391969C0}"/>
              </a:ext>
            </a:extLst>
          </p:cNvPr>
          <p:cNvSpPr>
            <a:spLocks noChangeArrowheads="1"/>
          </p:cNvSpPr>
          <p:nvPr/>
        </p:nvSpPr>
        <p:spPr bwMode="auto">
          <a:xfrm rot="3145926">
            <a:off x="467520" y="6022181"/>
            <a:ext cx="576262" cy="574675"/>
          </a:xfrm>
          <a:prstGeom prst="rightArrow">
            <a:avLst>
              <a:gd name="adj1" fmla="val 50000"/>
              <a:gd name="adj2" fmla="val 49999"/>
            </a:avLst>
          </a:prstGeom>
          <a:solidFill>
            <a:srgbClr val="00808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13" name="Freccia destra 12">
            <a:extLst>
              <a:ext uri="{FF2B5EF4-FFF2-40B4-BE49-F238E27FC236}">
                <a16:creationId xmlns:a16="http://schemas.microsoft.com/office/drawing/2014/main" id="{512D2A91-5231-4849-924D-E49FA76172E5}"/>
              </a:ext>
            </a:extLst>
          </p:cNvPr>
          <p:cNvSpPr>
            <a:spLocks noChangeArrowheads="1"/>
          </p:cNvSpPr>
          <p:nvPr/>
        </p:nvSpPr>
        <p:spPr bwMode="auto">
          <a:xfrm>
            <a:off x="2555875" y="6281738"/>
            <a:ext cx="2520181" cy="576262"/>
          </a:xfrm>
          <a:prstGeom prst="rightArrow">
            <a:avLst>
              <a:gd name="adj1" fmla="val 50000"/>
              <a:gd name="adj2" fmla="val 50005"/>
            </a:avLst>
          </a:prstGeom>
          <a:solidFill>
            <a:srgbClr val="00808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44045" name="CasellaDiTesto 16">
            <a:extLst>
              <a:ext uri="{FF2B5EF4-FFF2-40B4-BE49-F238E27FC236}">
                <a16:creationId xmlns:a16="http://schemas.microsoft.com/office/drawing/2014/main" id="{4CC0BA6E-7AFD-C749-A3E1-C4A5A1FAFD2D}"/>
              </a:ext>
            </a:extLst>
          </p:cNvPr>
          <p:cNvSpPr txBox="1">
            <a:spLocks noChangeArrowheads="1"/>
          </p:cNvSpPr>
          <p:nvPr/>
        </p:nvSpPr>
        <p:spPr bwMode="auto">
          <a:xfrm>
            <a:off x="6005513" y="302742"/>
            <a:ext cx="2311400" cy="461962"/>
          </a:xfrm>
          <a:prstGeom prst="rect">
            <a:avLst/>
          </a:prstGeom>
          <a:solidFill>
            <a:srgbClr val="FFFF00"/>
          </a:solidFill>
          <a:ln w="9525">
            <a:solidFill>
              <a:srgbClr val="FFFF00"/>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dirty="0"/>
              <a:t>PAM 1 MATRIX</a:t>
            </a:r>
          </a:p>
        </p:txBody>
      </p:sp>
      <p:sp>
        <p:nvSpPr>
          <p:cNvPr id="16" name="Freccia destra 15">
            <a:extLst>
              <a:ext uri="{FF2B5EF4-FFF2-40B4-BE49-F238E27FC236}">
                <a16:creationId xmlns:a16="http://schemas.microsoft.com/office/drawing/2014/main" id="{E4D578A2-8FD2-FB41-9E6A-60CEFA513520}"/>
              </a:ext>
            </a:extLst>
          </p:cNvPr>
          <p:cNvSpPr>
            <a:spLocks noChangeArrowheads="1"/>
          </p:cNvSpPr>
          <p:nvPr/>
        </p:nvSpPr>
        <p:spPr bwMode="auto">
          <a:xfrm rot="16200000" flipV="1">
            <a:off x="6875462" y="620489"/>
            <a:ext cx="576263" cy="576262"/>
          </a:xfrm>
          <a:prstGeom prst="rightArrow">
            <a:avLst>
              <a:gd name="adj1" fmla="val 50000"/>
              <a:gd name="adj2" fmla="val 50000"/>
            </a:avLst>
          </a:prstGeom>
          <a:solidFill>
            <a:srgbClr val="00808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2" name="CasellaDiTesto 1"/>
          <p:cNvSpPr txBox="1"/>
          <p:nvPr/>
        </p:nvSpPr>
        <p:spPr>
          <a:xfrm>
            <a:off x="4932040" y="-27384"/>
            <a:ext cx="4629823" cy="369332"/>
          </a:xfrm>
          <a:prstGeom prst="rect">
            <a:avLst/>
          </a:prstGeom>
          <a:noFill/>
        </p:spPr>
        <p:txBody>
          <a:bodyPr wrap="square" rtlCol="0">
            <a:spAutoFit/>
          </a:bodyPr>
          <a:lstStyle/>
          <a:p>
            <a:pPr algn="ctr"/>
            <a:r>
              <a:rPr lang="it-IT" sz="1800" b="1" dirty="0" err="1"/>
              <a:t>Mutation</a:t>
            </a:r>
            <a:r>
              <a:rPr lang="it-IT" sz="1800" b="1" dirty="0"/>
              <a:t> </a:t>
            </a:r>
            <a:r>
              <a:rPr lang="it-IT" sz="1800" b="1" dirty="0" err="1"/>
              <a:t>probability</a:t>
            </a:r>
            <a:r>
              <a:rPr lang="it-IT" sz="1800" b="1" dirty="0"/>
              <a:t> </a:t>
            </a:r>
            <a:r>
              <a:rPr lang="it-IT" sz="1800" b="1" dirty="0" err="1"/>
              <a:t>matrix</a:t>
            </a:r>
            <a:endParaRPr lang="it-IT" sz="1800" b="1" dirty="0"/>
          </a:p>
        </p:txBody>
      </p:sp>
      <p:sp>
        <p:nvSpPr>
          <p:cNvPr id="44044" name="Rettangolo 14">
            <a:extLst>
              <a:ext uri="{FF2B5EF4-FFF2-40B4-BE49-F238E27FC236}">
                <a16:creationId xmlns:a16="http://schemas.microsoft.com/office/drawing/2014/main" id="{117309FA-39A6-9043-9D7E-F21D2189AA4C}"/>
              </a:ext>
            </a:extLst>
          </p:cNvPr>
          <p:cNvSpPr>
            <a:spLocks noChangeArrowheads="1"/>
          </p:cNvSpPr>
          <p:nvPr/>
        </p:nvSpPr>
        <p:spPr bwMode="auto">
          <a:xfrm>
            <a:off x="4859338" y="980951"/>
            <a:ext cx="4284662" cy="206210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600" i="1" dirty="0" err="1">
                <a:solidFill>
                  <a:srgbClr val="FFFFFF"/>
                </a:solidFill>
              </a:rPr>
              <a:t>logarithm</a:t>
            </a:r>
            <a:r>
              <a:rPr lang="it-IT" altLang="en-US" sz="1600" i="1" dirty="0">
                <a:solidFill>
                  <a:srgbClr val="FFFFFF"/>
                </a:solidFill>
              </a:rPr>
              <a:t> of the ratio </a:t>
            </a:r>
            <a:r>
              <a:rPr lang="it-IT" altLang="en-US" sz="1600" i="1" dirty="0" err="1">
                <a:solidFill>
                  <a:srgbClr val="FFFFFF"/>
                </a:solidFill>
              </a:rPr>
              <a:t>between</a:t>
            </a:r>
            <a:r>
              <a:rPr lang="it-IT" altLang="en-US" sz="1600" i="1" dirty="0">
                <a:solidFill>
                  <a:srgbClr val="FFFFFF"/>
                </a:solidFill>
              </a:rPr>
              <a:t> the </a:t>
            </a:r>
            <a:r>
              <a:rPr lang="it-IT" altLang="en-US" sz="1600" i="1" dirty="0" err="1">
                <a:solidFill>
                  <a:srgbClr val="FFFFFF"/>
                </a:solidFill>
              </a:rPr>
              <a:t>probability</a:t>
            </a:r>
            <a:r>
              <a:rPr lang="it-IT" altLang="en-US" sz="1600" i="1" dirty="0">
                <a:solidFill>
                  <a:srgbClr val="FFFFFF"/>
                </a:solidFill>
              </a:rPr>
              <a:t> of </a:t>
            </a:r>
            <a:r>
              <a:rPr lang="it-IT" altLang="en-US" sz="1600" i="1" dirty="0" err="1">
                <a:solidFill>
                  <a:srgbClr val="FFFFFF"/>
                </a:solidFill>
              </a:rPr>
              <a:t>observing</a:t>
            </a:r>
            <a:r>
              <a:rPr lang="it-IT" altLang="en-US" sz="1600" i="1" dirty="0">
                <a:solidFill>
                  <a:srgbClr val="FFFFFF"/>
                </a:solidFill>
              </a:rPr>
              <a:t> </a:t>
            </a:r>
            <a:r>
              <a:rPr lang="it-IT" altLang="en-US" sz="1600" i="1" dirty="0" err="1">
                <a:solidFill>
                  <a:srgbClr val="FFFFFF"/>
                </a:solidFill>
              </a:rPr>
              <a:t>substitution</a:t>
            </a:r>
            <a:r>
              <a:rPr lang="it-IT" altLang="en-US" sz="1600" i="1" dirty="0">
                <a:solidFill>
                  <a:srgbClr val="FFFFFF"/>
                </a:solidFill>
              </a:rPr>
              <a:t> in </a:t>
            </a:r>
            <a:r>
              <a:rPr lang="it-IT" altLang="en-US" sz="1600" i="1" dirty="0" err="1">
                <a:solidFill>
                  <a:srgbClr val="FFFFFF"/>
                </a:solidFill>
              </a:rPr>
              <a:t>evolutionarily</a:t>
            </a:r>
            <a:r>
              <a:rPr lang="it-IT" altLang="en-US" sz="1600" i="1" dirty="0">
                <a:solidFill>
                  <a:srgbClr val="FFFFFF"/>
                </a:solidFill>
              </a:rPr>
              <a:t> </a:t>
            </a:r>
            <a:r>
              <a:rPr lang="it-IT" altLang="en-US" sz="1600" i="1" dirty="0" err="1">
                <a:solidFill>
                  <a:srgbClr val="FFFFFF"/>
                </a:solidFill>
              </a:rPr>
              <a:t>related</a:t>
            </a:r>
            <a:r>
              <a:rPr lang="it-IT" altLang="en-US" sz="1600" i="1" dirty="0">
                <a:solidFill>
                  <a:srgbClr val="FFFFFF"/>
                </a:solidFill>
              </a:rPr>
              <a:t> </a:t>
            </a:r>
            <a:r>
              <a:rPr lang="it-IT" altLang="en-US" sz="1600" i="1" dirty="0" err="1">
                <a:solidFill>
                  <a:srgbClr val="FFFFFF"/>
                </a:solidFill>
              </a:rPr>
              <a:t>sequences</a:t>
            </a:r>
            <a:r>
              <a:rPr lang="it-IT" altLang="en-US" sz="1600" i="1" dirty="0">
                <a:solidFill>
                  <a:srgbClr val="FFFFFF"/>
                </a:solidFill>
              </a:rPr>
              <a:t> and the </a:t>
            </a:r>
            <a:r>
              <a:rPr lang="it-IT" altLang="en-US" sz="1600" i="1" dirty="0" err="1">
                <a:solidFill>
                  <a:srgbClr val="FFFFFF"/>
                </a:solidFill>
              </a:rPr>
              <a:t>probability</a:t>
            </a:r>
            <a:r>
              <a:rPr lang="it-IT" altLang="en-US" sz="1600" i="1" dirty="0">
                <a:solidFill>
                  <a:srgbClr val="FFFFFF"/>
                </a:solidFill>
              </a:rPr>
              <a:t> of </a:t>
            </a:r>
            <a:r>
              <a:rPr lang="it-IT" altLang="en-US" sz="1600" i="1" dirty="0" err="1">
                <a:solidFill>
                  <a:srgbClr val="FFFFFF"/>
                </a:solidFill>
              </a:rPr>
              <a:t>observing</a:t>
            </a:r>
            <a:r>
              <a:rPr lang="it-IT" altLang="en-US" sz="1600" i="1" dirty="0">
                <a:solidFill>
                  <a:srgbClr val="FFFFFF"/>
                </a:solidFill>
              </a:rPr>
              <a:t> </a:t>
            </a:r>
            <a:r>
              <a:rPr lang="it-IT" altLang="en-US" sz="1600" i="1" dirty="0" err="1">
                <a:solidFill>
                  <a:srgbClr val="FFFFFF"/>
                </a:solidFill>
              </a:rPr>
              <a:t>it</a:t>
            </a:r>
            <a:r>
              <a:rPr lang="it-IT" altLang="en-US" sz="1600" i="1" dirty="0">
                <a:solidFill>
                  <a:srgbClr val="FFFFFF"/>
                </a:solidFill>
              </a:rPr>
              <a:t> by chance</a:t>
            </a:r>
          </a:p>
          <a:p>
            <a:pPr algn="ctr" eaLnBrk="1" hangingPunct="1"/>
            <a:r>
              <a:rPr lang="it-IT" altLang="en-US" sz="1600" b="1" dirty="0">
                <a:solidFill>
                  <a:schemeClr val="bg1"/>
                </a:solidFill>
              </a:rPr>
              <a:t>log </a:t>
            </a:r>
            <a:r>
              <a:rPr lang="it-IT" altLang="en-US" sz="1600" b="1" dirty="0" err="1">
                <a:solidFill>
                  <a:schemeClr val="bg1"/>
                </a:solidFill>
              </a:rPr>
              <a:t>odds</a:t>
            </a:r>
            <a:r>
              <a:rPr lang="it-IT" altLang="en-US" sz="1600" b="1" dirty="0">
                <a:solidFill>
                  <a:schemeClr val="bg1"/>
                </a:solidFill>
              </a:rPr>
              <a:t> ratio = log2(</a:t>
            </a:r>
            <a:r>
              <a:rPr lang="it-IT" altLang="en-US" sz="1600" b="1" dirty="0" err="1">
                <a:solidFill>
                  <a:schemeClr val="bg1"/>
                </a:solidFill>
              </a:rPr>
              <a:t>observed</a:t>
            </a:r>
            <a:r>
              <a:rPr lang="it-IT" altLang="en-US" sz="1600" b="1" dirty="0">
                <a:solidFill>
                  <a:schemeClr val="bg1"/>
                </a:solidFill>
              </a:rPr>
              <a:t>/</a:t>
            </a:r>
            <a:r>
              <a:rPr lang="it-IT" altLang="en-US" sz="1600" b="1" dirty="0" err="1">
                <a:solidFill>
                  <a:schemeClr val="bg1"/>
                </a:solidFill>
              </a:rPr>
              <a:t>expected</a:t>
            </a:r>
            <a:r>
              <a:rPr lang="it-IT" altLang="en-US" sz="1600" b="1" dirty="0">
                <a:solidFill>
                  <a:schemeClr val="bg1"/>
                </a:solidFill>
              </a:rPr>
              <a:t> )</a:t>
            </a:r>
          </a:p>
          <a:p>
            <a:pPr eaLnBrk="1" hangingPunct="1"/>
            <a:endParaRPr lang="it-IT" altLang="en-US" sz="1600" b="1" dirty="0">
              <a:solidFill>
                <a:schemeClr val="bg1"/>
              </a:solidFill>
            </a:endParaRPr>
          </a:p>
          <a:p>
            <a:pPr algn="ctr" eaLnBrk="1" hangingPunct="1"/>
            <a:r>
              <a:rPr lang="it-IT" altLang="en-US" sz="1600" b="1" dirty="0" err="1">
                <a:solidFill>
                  <a:schemeClr val="bg1"/>
                </a:solidFill>
              </a:rPr>
              <a:t>Calculation</a:t>
            </a:r>
            <a:r>
              <a:rPr lang="it-IT" altLang="en-US" sz="1600" b="1" dirty="0">
                <a:solidFill>
                  <a:schemeClr val="bg1"/>
                </a:solidFill>
              </a:rPr>
              <a:t> of </a:t>
            </a:r>
            <a:r>
              <a:rPr lang="it-IT" altLang="en-US" sz="1600" b="1" dirty="0" err="1">
                <a:solidFill>
                  <a:schemeClr val="bg1"/>
                </a:solidFill>
              </a:rPr>
              <a:t>probability</a:t>
            </a:r>
            <a:r>
              <a:rPr lang="it-IT" altLang="en-US" sz="1600" b="1" dirty="0">
                <a:solidFill>
                  <a:schemeClr val="bg1"/>
                </a:solidFill>
              </a:rPr>
              <a:t> </a:t>
            </a:r>
            <a:r>
              <a:rPr lang="it-IT" altLang="en-US" sz="1600" b="1" dirty="0" err="1">
                <a:solidFill>
                  <a:schemeClr val="bg1"/>
                </a:solidFill>
              </a:rPr>
              <a:t>ratios</a:t>
            </a:r>
            <a:r>
              <a:rPr lang="it-IT" altLang="en-US" sz="1600" b="1" dirty="0">
                <a:solidFill>
                  <a:schemeClr val="bg1"/>
                </a:solidFill>
              </a:rPr>
              <a:t> </a:t>
            </a:r>
            <a:r>
              <a:rPr lang="it-IT" altLang="en-US" sz="1600" b="1" dirty="0" err="1">
                <a:solidFill>
                  <a:schemeClr val="bg1"/>
                </a:solidFill>
              </a:rPr>
              <a:t>such</a:t>
            </a:r>
            <a:r>
              <a:rPr lang="it-IT" altLang="en-US" sz="1600" b="1" dirty="0">
                <a:solidFill>
                  <a:schemeClr val="bg1"/>
                </a:solidFill>
              </a:rPr>
              <a:t> </a:t>
            </a:r>
            <a:r>
              <a:rPr lang="it-IT" altLang="en-US" sz="1600" b="1" dirty="0" err="1">
                <a:solidFill>
                  <a:schemeClr val="bg1"/>
                </a:solidFill>
              </a:rPr>
              <a:t>as</a:t>
            </a:r>
            <a:r>
              <a:rPr lang="it-IT" altLang="en-US" sz="1600" b="1" dirty="0">
                <a:solidFill>
                  <a:schemeClr val="bg1"/>
                </a:solidFill>
              </a:rPr>
              <a:t> </a:t>
            </a:r>
            <a:r>
              <a:rPr lang="it-IT" altLang="en-US" sz="1600" b="1" dirty="0" err="1">
                <a:solidFill>
                  <a:schemeClr val="bg1"/>
                </a:solidFill>
              </a:rPr>
              <a:t>likelihood</a:t>
            </a:r>
            <a:r>
              <a:rPr lang="it-IT" altLang="en-US" sz="1600" b="1" dirty="0">
                <a:solidFill>
                  <a:schemeClr val="bg1"/>
                </a:solidFill>
              </a:rPr>
              <a:t> </a:t>
            </a:r>
            <a:r>
              <a:rPr lang="it-IT" altLang="en-US" sz="1600" b="1" dirty="0" err="1">
                <a:solidFill>
                  <a:schemeClr val="bg1"/>
                </a:solidFill>
              </a:rPr>
              <a:t>ratios</a:t>
            </a:r>
            <a:r>
              <a:rPr lang="it-IT" altLang="en-US" sz="1600" b="1" dirty="0">
                <a:solidFill>
                  <a:schemeClr val="bg1"/>
                </a:solidFill>
              </a:rPr>
              <a:t> or log </a:t>
            </a:r>
            <a:r>
              <a:rPr lang="it-IT" altLang="en-US" sz="1600" b="1" dirty="0" err="1">
                <a:solidFill>
                  <a:schemeClr val="bg1"/>
                </a:solidFill>
              </a:rPr>
              <a:t>odds</a:t>
            </a:r>
            <a:endParaRPr lang="it-IT" altLang="en-US" sz="1600" b="1" dirty="0">
              <a:solidFill>
                <a:schemeClr val="bg1"/>
              </a:solidFill>
            </a:endParaRPr>
          </a:p>
        </p:txBody>
      </p:sp>
      <p:sp>
        <p:nvSpPr>
          <p:cNvPr id="14" name="Freccia destra 13">
            <a:extLst>
              <a:ext uri="{FF2B5EF4-FFF2-40B4-BE49-F238E27FC236}">
                <a16:creationId xmlns:a16="http://schemas.microsoft.com/office/drawing/2014/main" id="{86906F14-4F2F-1242-9E43-B831E373FE42}"/>
              </a:ext>
            </a:extLst>
          </p:cNvPr>
          <p:cNvSpPr>
            <a:spLocks noChangeArrowheads="1"/>
          </p:cNvSpPr>
          <p:nvPr/>
        </p:nvSpPr>
        <p:spPr bwMode="auto">
          <a:xfrm rot="16200000" flipV="1">
            <a:off x="6876256" y="3068167"/>
            <a:ext cx="574675" cy="576262"/>
          </a:xfrm>
          <a:prstGeom prst="rightArrow">
            <a:avLst>
              <a:gd name="adj1" fmla="val 50000"/>
              <a:gd name="adj2" fmla="val 50000"/>
            </a:avLst>
          </a:prstGeom>
          <a:solidFill>
            <a:srgbClr val="00808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pic>
        <p:nvPicPr>
          <p:cNvPr id="5" name="Immagine 4" descr="Screen Shot 2014-09-12 at 4.40.10 PM.png">
            <a:extLst>
              <a:ext uri="{FF2B5EF4-FFF2-40B4-BE49-F238E27FC236}">
                <a16:creationId xmlns:a16="http://schemas.microsoft.com/office/drawing/2014/main" id="{4C121475-9D78-0148-A816-05CE525F71F2}"/>
              </a:ext>
            </a:extLst>
          </p:cNvPr>
          <p:cNvPicPr>
            <a:picLocks noChangeAspect="1"/>
          </p:cNvPicPr>
          <p:nvPr/>
        </p:nvPicPr>
        <p:blipFill rotWithShape="1">
          <a:blip r:embed="rId5">
            <a:extLst>
              <a:ext uri="{28A0092B-C50C-407E-A947-70E740481C1C}">
                <a14:useLocalDpi xmlns:a14="http://schemas.microsoft.com/office/drawing/2010/main" val="0"/>
              </a:ext>
            </a:extLst>
          </a:blip>
          <a:srcRect l="42344" r="-1"/>
          <a:stretch/>
        </p:blipFill>
        <p:spPr>
          <a:xfrm>
            <a:off x="5580112" y="3284984"/>
            <a:ext cx="3199282" cy="3171496"/>
          </a:xfrm>
          <a:prstGeom prst="rect">
            <a:avLst/>
          </a:prstGeom>
          <a:ln>
            <a:noFill/>
          </a:ln>
          <a:effectLst>
            <a:softEdge rad="112500"/>
          </a:effectLst>
        </p:spPr>
      </p:pic>
      <p:sp>
        <p:nvSpPr>
          <p:cNvPr id="18" name="CasellaDiTesto 17"/>
          <p:cNvSpPr txBox="1"/>
          <p:nvPr/>
        </p:nvSpPr>
        <p:spPr>
          <a:xfrm>
            <a:off x="5004048" y="6453336"/>
            <a:ext cx="4392488" cy="307777"/>
          </a:xfrm>
          <a:prstGeom prst="rect">
            <a:avLst/>
          </a:prstGeom>
          <a:solidFill>
            <a:srgbClr val="FFFFFF"/>
          </a:solidFill>
        </p:spPr>
        <p:txBody>
          <a:bodyPr wrap="square" rtlCol="0">
            <a:spAutoFit/>
          </a:bodyPr>
          <a:lstStyle/>
          <a:p>
            <a:pPr algn="ctr"/>
            <a:r>
              <a:rPr lang="it-IT" sz="1400" b="1" dirty="0"/>
              <a:t>Cumulative Matrix of </a:t>
            </a:r>
            <a:r>
              <a:rPr lang="it-IT" sz="1400" b="1" dirty="0" err="1"/>
              <a:t>Accepted</a:t>
            </a:r>
            <a:r>
              <a:rPr lang="it-IT" sz="1400" b="1" dirty="0"/>
              <a:t> </a:t>
            </a:r>
            <a:r>
              <a:rPr lang="it-IT" sz="1400" b="1" dirty="0" err="1"/>
              <a:t>Mutations</a:t>
            </a:r>
            <a:endParaRPr lang="it-IT" sz="18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09" name="Segnaposto contenuto 2">
            <a:extLst>
              <a:ext uri="{FF2B5EF4-FFF2-40B4-BE49-F238E27FC236}">
                <a16:creationId xmlns:a16="http://schemas.microsoft.com/office/drawing/2014/main" id="{5B58DF00-7DD7-C445-8731-F1ADAF350B1D}"/>
              </a:ext>
            </a:extLst>
          </p:cNvPr>
          <p:cNvSpPr>
            <a:spLocks noGrp="1"/>
          </p:cNvSpPr>
          <p:nvPr>
            <p:ph idx="1"/>
          </p:nvPr>
        </p:nvSpPr>
        <p:spPr>
          <a:xfrm>
            <a:off x="287338" y="261938"/>
            <a:ext cx="8677275" cy="6480175"/>
          </a:xfrm>
          <a:solidFill>
            <a:srgbClr val="FFFFFF"/>
          </a:solidFill>
        </p:spPr>
        <p:txBody>
          <a:bodyPr/>
          <a:lstStyle/>
          <a:p>
            <a:pPr marL="53975" indent="0">
              <a:buFontTx/>
              <a:buNone/>
            </a:pPr>
            <a:r>
              <a:rPr lang="it-IT" altLang="en-US" sz="2400" dirty="0">
                <a:solidFill>
                  <a:srgbClr val="000000"/>
                </a:solidFill>
                <a:ea typeface="ＭＳ Ｐゴシック" panose="020B0600070205080204" pitchFamily="34" charset="-128"/>
              </a:rPr>
              <a:t>The </a:t>
            </a:r>
            <a:r>
              <a:rPr lang="it-IT" altLang="en-US" sz="2400" b="1" dirty="0">
                <a:solidFill>
                  <a:srgbClr val="000000"/>
                </a:solidFill>
                <a:ea typeface="ＭＳ Ｐゴシック" panose="020B0600070205080204" pitchFamily="34" charset="-128"/>
              </a:rPr>
              <a:t>RELATIVE MUTABILITY of an AA </a:t>
            </a:r>
            <a:r>
              <a:rPr lang="it-IT" altLang="en-US" sz="2400" dirty="0" err="1">
                <a:solidFill>
                  <a:srgbClr val="000000"/>
                </a:solidFill>
                <a:ea typeface="ＭＳ Ｐゴシック" panose="020B0600070205080204" pitchFamily="34" charset="-128"/>
              </a:rPr>
              <a:t>measures</a:t>
            </a:r>
            <a:r>
              <a:rPr lang="it-IT" altLang="en-US" sz="2400" dirty="0">
                <a:solidFill>
                  <a:srgbClr val="000000"/>
                </a:solidFill>
                <a:ea typeface="ＭＳ Ｐゴシック" panose="020B0600070205080204" pitchFamily="34" charset="-128"/>
              </a:rPr>
              <a:t> </a:t>
            </a:r>
            <a:r>
              <a:rPr lang="it-IT" altLang="en-US" sz="2400" dirty="0" err="1">
                <a:solidFill>
                  <a:srgbClr val="000000"/>
                </a:solidFill>
                <a:ea typeface="ＭＳ Ｐゴシック" panose="020B0600070205080204" pitchFamily="34" charset="-128"/>
              </a:rPr>
              <a:t>its</a:t>
            </a:r>
            <a:r>
              <a:rPr lang="it-IT" altLang="en-US" sz="2400" dirty="0">
                <a:solidFill>
                  <a:srgbClr val="000000"/>
                </a:solidFill>
                <a:ea typeface="ＭＳ Ｐゴシック" panose="020B0600070205080204" pitchFamily="34" charset="-128"/>
              </a:rPr>
              <a:t> </a:t>
            </a:r>
            <a:r>
              <a:rPr lang="it-IT" altLang="en-US" sz="2400" dirty="0" err="1">
                <a:solidFill>
                  <a:srgbClr val="000000"/>
                </a:solidFill>
                <a:ea typeface="ＭＳ Ｐゴシック" panose="020B0600070205080204" pitchFamily="34" charset="-128"/>
              </a:rPr>
              <a:t>tendency</a:t>
            </a:r>
            <a:r>
              <a:rPr lang="it-IT" altLang="en-US" sz="2400" dirty="0">
                <a:solidFill>
                  <a:srgbClr val="000000"/>
                </a:solidFill>
                <a:ea typeface="ＭＳ Ｐゴシック" panose="020B0600070205080204" pitchFamily="34" charset="-128"/>
              </a:rPr>
              <a:t> to mutate more or </a:t>
            </a:r>
            <a:r>
              <a:rPr lang="it-IT" altLang="en-US" sz="2400" dirty="0" err="1">
                <a:solidFill>
                  <a:srgbClr val="000000"/>
                </a:solidFill>
                <a:ea typeface="ＭＳ Ｐゴシック" panose="020B0600070205080204" pitchFamily="34" charset="-128"/>
              </a:rPr>
              <a:t>less</a:t>
            </a:r>
            <a:r>
              <a:rPr lang="it-IT" altLang="en-US" sz="2400" dirty="0">
                <a:solidFill>
                  <a:srgbClr val="000000"/>
                </a:solidFill>
                <a:ea typeface="ＭＳ Ｐゴシック" panose="020B0600070205080204" pitchFamily="34" charset="-128"/>
              </a:rPr>
              <a:t> </a:t>
            </a:r>
            <a:r>
              <a:rPr lang="it-IT" altLang="en-US" sz="2400" dirty="0" err="1">
                <a:solidFill>
                  <a:srgbClr val="000000"/>
                </a:solidFill>
                <a:ea typeface="ＭＳ Ｐゴシック" panose="020B0600070205080204" pitchFamily="34" charset="-128"/>
              </a:rPr>
              <a:t>than</a:t>
            </a:r>
            <a:r>
              <a:rPr lang="it-IT" altLang="en-US" sz="2400" dirty="0">
                <a:solidFill>
                  <a:srgbClr val="000000"/>
                </a:solidFill>
                <a:ea typeface="ＭＳ Ｐゴシック" panose="020B0600070205080204" pitchFamily="34" charset="-128"/>
              </a:rPr>
              <a:t> </a:t>
            </a:r>
            <a:r>
              <a:rPr lang="it-IT" altLang="en-US" sz="2400" dirty="0" err="1">
                <a:solidFill>
                  <a:srgbClr val="000000"/>
                </a:solidFill>
                <a:ea typeface="ＭＳ Ｐゴシック" panose="020B0600070205080204" pitchFamily="34" charset="-128"/>
              </a:rPr>
              <a:t>expected</a:t>
            </a:r>
            <a:r>
              <a:rPr lang="it-IT" altLang="en-US" sz="2400" dirty="0">
                <a:solidFill>
                  <a:srgbClr val="000000"/>
                </a:solidFill>
                <a:ea typeface="ＭＳ Ｐゴシック" panose="020B0600070205080204" pitchFamily="34" charset="-128"/>
              </a:rPr>
              <a:t> </a:t>
            </a:r>
            <a:r>
              <a:rPr lang="it-IT" altLang="en-US" sz="2400" dirty="0" err="1">
                <a:solidFill>
                  <a:srgbClr val="000000"/>
                </a:solidFill>
                <a:ea typeface="ＭＳ Ｐゴシック" panose="020B0600070205080204" pitchFamily="34" charset="-128"/>
              </a:rPr>
              <a:t>based</a:t>
            </a:r>
            <a:r>
              <a:rPr lang="it-IT" altLang="en-US" sz="2400" dirty="0">
                <a:solidFill>
                  <a:srgbClr val="000000"/>
                </a:solidFill>
                <a:ea typeface="ＭＳ Ｐゴシック" panose="020B0600070205080204" pitchFamily="34" charset="-128"/>
              </a:rPr>
              <a:t> on </a:t>
            </a:r>
            <a:r>
              <a:rPr lang="it-IT" altLang="en-US" sz="2400" dirty="0" err="1">
                <a:solidFill>
                  <a:srgbClr val="000000"/>
                </a:solidFill>
                <a:ea typeface="ＭＳ Ｐゴシック" panose="020B0600070205080204" pitchFamily="34" charset="-128"/>
              </a:rPr>
              <a:t>its</a:t>
            </a:r>
            <a:r>
              <a:rPr lang="it-IT" altLang="en-US" sz="2400" dirty="0">
                <a:solidFill>
                  <a:srgbClr val="000000"/>
                </a:solidFill>
                <a:ea typeface="ＭＳ Ｐゴシック" panose="020B0600070205080204" pitchFamily="34" charset="-128"/>
              </a:rPr>
              <a:t> </a:t>
            </a:r>
            <a:r>
              <a:rPr lang="it-IT" altLang="en-US" sz="2400" b="1" dirty="0" err="1">
                <a:solidFill>
                  <a:srgbClr val="000000"/>
                </a:solidFill>
                <a:ea typeface="ＭＳ Ｐゴシック" panose="020B0600070205080204" pitchFamily="34" charset="-128"/>
              </a:rPr>
              <a:t>exposure</a:t>
            </a:r>
            <a:r>
              <a:rPr lang="it-IT" altLang="en-US" sz="2400" dirty="0">
                <a:solidFill>
                  <a:srgbClr val="000000"/>
                </a:solidFill>
                <a:ea typeface="ＭＳ Ｐゴシック" panose="020B0600070205080204" pitchFamily="34" charset="-128"/>
              </a:rPr>
              <a:t> to the </a:t>
            </a:r>
            <a:r>
              <a:rPr lang="it-IT" altLang="en-US" sz="2400" dirty="0" err="1">
                <a:solidFill>
                  <a:srgbClr val="000000"/>
                </a:solidFill>
                <a:ea typeface="ＭＳ Ｐゴシック" panose="020B0600070205080204" pitchFamily="34" charset="-128"/>
              </a:rPr>
              <a:t>mutation</a:t>
            </a:r>
            <a:r>
              <a:rPr lang="it-IT" altLang="en-US" sz="2400" dirty="0">
                <a:solidFill>
                  <a:srgbClr val="000000"/>
                </a:solidFill>
                <a:ea typeface="ＭＳ Ｐゴシック" panose="020B0600070205080204" pitchFamily="34" charset="-128"/>
              </a:rPr>
              <a:t>.</a:t>
            </a:r>
            <a:endParaRPr lang="it-IT" altLang="en-US" sz="800" dirty="0">
              <a:solidFill>
                <a:srgbClr val="000000"/>
              </a:solidFill>
              <a:ea typeface="ＭＳ Ｐゴシック" panose="020B0600070205080204" pitchFamily="34" charset="-128"/>
            </a:endParaRPr>
          </a:p>
          <a:p>
            <a:pPr marL="53975" indent="0">
              <a:buFontTx/>
              <a:buNone/>
            </a:pPr>
            <a:r>
              <a:rPr lang="it-IT" altLang="en-US" sz="2400" dirty="0">
                <a:solidFill>
                  <a:srgbClr val="0000FF"/>
                </a:solidFill>
                <a:ea typeface="ＭＳ Ｐゴシック" panose="020B0600070205080204" pitchFamily="34" charset="-128"/>
              </a:rPr>
              <a:t>f</a:t>
            </a:r>
            <a:r>
              <a:rPr lang="it-IT" altLang="en-US" sz="2400" baseline="-25000" dirty="0">
                <a:solidFill>
                  <a:srgbClr val="0000FF"/>
                </a:solidFill>
                <a:ea typeface="ＭＳ Ｐゴシック" panose="020B0600070205080204" pitchFamily="34" charset="-128"/>
              </a:rPr>
              <a:t>i</a:t>
            </a:r>
            <a:r>
              <a:rPr lang="it-IT" altLang="en-US" sz="2400" dirty="0">
                <a:solidFill>
                  <a:srgbClr val="0000FF"/>
                </a:solidFill>
                <a:ea typeface="ＭＳ Ｐゴシック" panose="020B0600070205080204" pitchFamily="34" charset="-128"/>
              </a:rPr>
              <a:t> =a</a:t>
            </a:r>
            <a:r>
              <a:rPr lang="it-IT" altLang="en-US" sz="2400" baseline="-25000" dirty="0">
                <a:solidFill>
                  <a:srgbClr val="0000FF"/>
                </a:solidFill>
                <a:ea typeface="ＭＳ Ｐゴシック" panose="020B0600070205080204" pitchFamily="34" charset="-128"/>
              </a:rPr>
              <a:t>i</a:t>
            </a:r>
            <a:r>
              <a:rPr lang="it-IT" altLang="en-US" sz="2400" dirty="0">
                <a:solidFill>
                  <a:srgbClr val="0000FF"/>
                </a:solidFill>
                <a:ea typeface="ＭＳ Ｐゴシック" panose="020B0600070205080204" pitchFamily="34" charset="-128"/>
              </a:rPr>
              <a:t>/</a:t>
            </a:r>
            <a:r>
              <a:rPr lang="it-IT" altLang="en-US" sz="2400" dirty="0" err="1">
                <a:solidFill>
                  <a:srgbClr val="0000FF"/>
                </a:solidFill>
                <a:ea typeface="ＭＳ Ｐゴシック" panose="020B0600070205080204" pitchFamily="34" charset="-128"/>
              </a:rPr>
              <a:t>A</a:t>
            </a:r>
            <a:r>
              <a:rPr lang="it-IT" altLang="en-US" sz="2400" baseline="-25000" dirty="0" err="1">
                <a:solidFill>
                  <a:srgbClr val="0000FF"/>
                </a:solidFill>
                <a:ea typeface="ＭＳ Ｐゴシック" panose="020B0600070205080204" pitchFamily="34" charset="-128"/>
              </a:rPr>
              <a:t>tot</a:t>
            </a:r>
            <a:r>
              <a:rPr lang="it-IT" altLang="en-US" sz="2400" baseline="-25000" dirty="0">
                <a:solidFill>
                  <a:srgbClr val="0000FF"/>
                </a:solidFill>
                <a:ea typeface="ＭＳ Ｐゴシック" panose="020B0600070205080204" pitchFamily="34" charset="-128"/>
              </a:rPr>
              <a:t>		</a:t>
            </a:r>
            <a:r>
              <a:rPr lang="it-IT" altLang="en-US" sz="2400" dirty="0">
                <a:solidFill>
                  <a:srgbClr val="0000FF"/>
                </a:solidFill>
                <a:ea typeface="ＭＳ Ｐゴシック" panose="020B0600070205080204" pitchFamily="34" charset="-128"/>
              </a:rPr>
              <a:t>frequency a</a:t>
            </a:r>
            <a:r>
              <a:rPr lang="it-IT" altLang="en-US" sz="2400" baseline="-25000" dirty="0">
                <a:solidFill>
                  <a:srgbClr val="0000FF"/>
                </a:solidFill>
                <a:ea typeface="ＭＳ Ｐゴシック" panose="020B0600070205080204" pitchFamily="34" charset="-128"/>
              </a:rPr>
              <a:t>i</a:t>
            </a:r>
            <a:r>
              <a:rPr lang="it-IT" altLang="en-US" sz="2400" dirty="0">
                <a:solidFill>
                  <a:srgbClr val="0000FF"/>
                </a:solidFill>
                <a:ea typeface="ＭＳ Ｐゴシック" panose="020B0600070205080204" pitchFamily="34" charset="-128"/>
              </a:rPr>
              <a:t> in the sample</a:t>
            </a:r>
          </a:p>
          <a:p>
            <a:pPr marL="53975" indent="0">
              <a:buFontTx/>
              <a:buNone/>
            </a:pPr>
            <a:r>
              <a:rPr lang="it-IT" altLang="en-US" sz="2400" dirty="0" err="1">
                <a:solidFill>
                  <a:srgbClr val="FF0000"/>
                </a:solidFill>
                <a:ea typeface="ＭＳ Ｐゴシック" panose="020B0600070205080204" pitchFamily="34" charset="-128"/>
              </a:rPr>
              <a:t>n</a:t>
            </a:r>
            <a:r>
              <a:rPr lang="it-IT" altLang="en-US" sz="2400" baseline="-25000" dirty="0" err="1">
                <a:solidFill>
                  <a:srgbClr val="FF0000"/>
                </a:solidFill>
                <a:ea typeface="ＭＳ Ｐゴシック" panose="020B0600070205080204" pitchFamily="34" charset="-128"/>
              </a:rPr>
              <a:t>ij</a:t>
            </a:r>
            <a:r>
              <a:rPr lang="it-IT" altLang="en-US" sz="2400" dirty="0">
                <a:solidFill>
                  <a:srgbClr val="FF0000"/>
                </a:solidFill>
                <a:ea typeface="ＭＳ Ｐゴシック" panose="020B0600070205080204" pitchFamily="34" charset="-128"/>
              </a:rPr>
              <a:t> = </a:t>
            </a:r>
            <a:r>
              <a:rPr lang="it-IT" altLang="en-US" sz="2400" dirty="0" err="1">
                <a:solidFill>
                  <a:srgbClr val="FF0000"/>
                </a:solidFill>
                <a:ea typeface="ＭＳ Ｐゴシック" panose="020B0600070205080204" pitchFamily="34" charset="-128"/>
              </a:rPr>
              <a:t>n</a:t>
            </a:r>
            <a:r>
              <a:rPr lang="it-IT" altLang="en-US" sz="2400" baseline="-25000" dirty="0" err="1">
                <a:solidFill>
                  <a:srgbClr val="FF0000"/>
                </a:solidFill>
                <a:ea typeface="ＭＳ Ｐゴシック" panose="020B0600070205080204" pitchFamily="34" charset="-128"/>
              </a:rPr>
              <a:t>ji</a:t>
            </a:r>
            <a:r>
              <a:rPr lang="it-IT" altLang="en-US" sz="2400" baseline="-25000" dirty="0">
                <a:solidFill>
                  <a:srgbClr val="FF0000"/>
                </a:solidFill>
                <a:ea typeface="ＭＳ Ｐゴシック" panose="020B0600070205080204" pitchFamily="34" charset="-128"/>
              </a:rPr>
              <a:t>		</a:t>
            </a:r>
            <a:r>
              <a:rPr lang="it-IT" altLang="en-US" sz="2400" dirty="0" err="1">
                <a:solidFill>
                  <a:srgbClr val="FF0000"/>
                </a:solidFill>
                <a:ea typeface="ＭＳ Ｐゴシック" panose="020B0600070205080204" pitchFamily="34" charset="-128"/>
              </a:rPr>
              <a:t>Number</a:t>
            </a:r>
            <a:r>
              <a:rPr lang="it-IT" altLang="en-US" sz="2400" dirty="0">
                <a:solidFill>
                  <a:srgbClr val="FF0000"/>
                </a:solidFill>
                <a:ea typeface="ＭＳ Ｐゴシック" panose="020B0600070205080204" pitchFamily="34" charset="-128"/>
              </a:rPr>
              <a:t> of </a:t>
            </a:r>
            <a:r>
              <a:rPr lang="it-IT" altLang="en-US" sz="2400" dirty="0" err="1">
                <a:solidFill>
                  <a:srgbClr val="FF0000"/>
                </a:solidFill>
                <a:ea typeface="ＭＳ Ｐゴシック" panose="020B0600070205080204" pitchFamily="34" charset="-128"/>
              </a:rPr>
              <a:t>exchanges</a:t>
            </a:r>
            <a:r>
              <a:rPr lang="it-IT" altLang="en-US" sz="2400" dirty="0">
                <a:solidFill>
                  <a:srgbClr val="FF0000"/>
                </a:solidFill>
                <a:ea typeface="ＭＳ Ｐゴシック" panose="020B0600070205080204" pitchFamily="34" charset="-128"/>
              </a:rPr>
              <a:t> a</a:t>
            </a:r>
            <a:r>
              <a:rPr lang="it-IT" altLang="en-US" sz="2400" baseline="-25000" dirty="0">
                <a:solidFill>
                  <a:srgbClr val="FF0000"/>
                </a:solidFill>
                <a:ea typeface="ＭＳ Ｐゴシック" panose="020B0600070205080204" pitchFamily="34" charset="-128"/>
              </a:rPr>
              <a:t>i</a:t>
            </a:r>
            <a:r>
              <a:rPr lang="it-IT" altLang="en-US" sz="2400" dirty="0">
                <a:solidFill>
                  <a:srgbClr val="FF0000"/>
                </a:solidFill>
                <a:ea typeface="ＭＳ Ｐゴシック" panose="020B0600070205080204" pitchFamily="34" charset="-128"/>
              </a:rPr>
              <a:t> &lt;-&gt;</a:t>
            </a:r>
            <a:r>
              <a:rPr lang="it-IT" altLang="en-US" sz="2400" dirty="0" err="1">
                <a:solidFill>
                  <a:srgbClr val="FF0000"/>
                </a:solidFill>
                <a:ea typeface="ＭＳ Ｐゴシック" panose="020B0600070205080204" pitchFamily="34" charset="-128"/>
              </a:rPr>
              <a:t>a</a:t>
            </a:r>
            <a:r>
              <a:rPr lang="it-IT" altLang="en-US" sz="2400" baseline="-25000" dirty="0" err="1">
                <a:solidFill>
                  <a:srgbClr val="FF0000"/>
                </a:solidFill>
                <a:ea typeface="ＭＳ Ｐゴシック" panose="020B0600070205080204" pitchFamily="34" charset="-128"/>
              </a:rPr>
              <a:t>j</a:t>
            </a:r>
            <a:r>
              <a:rPr lang="it-IT" altLang="en-US" sz="2400" baseline="-25000" dirty="0">
                <a:solidFill>
                  <a:srgbClr val="FF0000"/>
                </a:solidFill>
                <a:ea typeface="ＭＳ Ｐゴシック" panose="020B0600070205080204" pitchFamily="34" charset="-128"/>
              </a:rPr>
              <a:t> </a:t>
            </a:r>
            <a:r>
              <a:rPr lang="it-IT" altLang="en-US" sz="2400" dirty="0">
                <a:solidFill>
                  <a:srgbClr val="FF0000"/>
                </a:solidFill>
                <a:ea typeface="ＭＳ Ｐゴシック" panose="020B0600070205080204" pitchFamily="34" charset="-128"/>
              </a:rPr>
              <a:t>(</a:t>
            </a:r>
            <a:r>
              <a:rPr lang="it-IT" altLang="en-US" sz="2400" dirty="0" err="1">
                <a:solidFill>
                  <a:srgbClr val="FF0000"/>
                </a:solidFill>
                <a:ea typeface="ＭＳ Ｐゴシック" panose="020B0600070205080204" pitchFamily="34" charset="-128"/>
              </a:rPr>
              <a:t>f.i</a:t>
            </a:r>
            <a:r>
              <a:rPr lang="it-IT" altLang="en-US" sz="2400" dirty="0">
                <a:solidFill>
                  <a:srgbClr val="FF0000"/>
                </a:solidFill>
                <a:ea typeface="ＭＳ Ｐゴシック" panose="020B0600070205080204" pitchFamily="34" charset="-128"/>
              </a:rPr>
              <a:t>. Val-Ala; 			Data </a:t>
            </a:r>
            <a:r>
              <a:rPr lang="it-IT" altLang="en-US" sz="2400" dirty="0" err="1">
                <a:solidFill>
                  <a:srgbClr val="FF0000"/>
                </a:solidFill>
                <a:ea typeface="ＭＳ Ｐゴシック" panose="020B0600070205080204" pitchFamily="34" charset="-128"/>
              </a:rPr>
              <a:t>accumulation</a:t>
            </a:r>
            <a:r>
              <a:rPr lang="it-IT" altLang="en-US" sz="2400" dirty="0">
                <a:solidFill>
                  <a:srgbClr val="FF0000"/>
                </a:solidFill>
                <a:ea typeface="ＭＳ Ｐゴシック" panose="020B0600070205080204" pitchFamily="34" charset="-128"/>
              </a:rPr>
              <a:t> </a:t>
            </a:r>
            <a:r>
              <a:rPr lang="it-IT" altLang="en-US" sz="2400" dirty="0" err="1">
                <a:solidFill>
                  <a:srgbClr val="FF0000"/>
                </a:solidFill>
                <a:ea typeface="ＭＳ Ｐゴシック" panose="020B0600070205080204" pitchFamily="34" charset="-128"/>
              </a:rPr>
              <a:t>matrix</a:t>
            </a:r>
            <a:r>
              <a:rPr lang="it-IT" altLang="en-US" sz="2400" dirty="0">
                <a:solidFill>
                  <a:srgbClr val="FF0000"/>
                </a:solidFill>
                <a:ea typeface="ＭＳ Ｐゴシック" panose="020B0600070205080204" pitchFamily="34" charset="-128"/>
              </a:rPr>
              <a:t>)</a:t>
            </a:r>
          </a:p>
          <a:p>
            <a:pPr marL="53975" indent="0">
              <a:buFontTx/>
              <a:buNone/>
            </a:pPr>
            <a:r>
              <a:rPr lang="it-IT" altLang="en-US" sz="2400" dirty="0">
                <a:solidFill>
                  <a:srgbClr val="008080"/>
                </a:solidFill>
                <a:ea typeface="ＭＳ Ｐゴシック" panose="020B0600070205080204" pitchFamily="34" charset="-128"/>
              </a:rPr>
              <a:t>n</a:t>
            </a:r>
            <a:r>
              <a:rPr lang="it-IT" altLang="en-US" sz="2400" baseline="-25000" dirty="0">
                <a:solidFill>
                  <a:srgbClr val="008080"/>
                </a:solidFill>
                <a:ea typeface="ＭＳ Ｐゴシック" panose="020B0600070205080204" pitchFamily="34" charset="-128"/>
              </a:rPr>
              <a:t>i</a:t>
            </a:r>
            <a:r>
              <a:rPr lang="it-IT" altLang="en-US" sz="2400" dirty="0">
                <a:solidFill>
                  <a:srgbClr val="008080"/>
                </a:solidFill>
                <a:ea typeface="ＭＳ Ｐゴシック" panose="020B0600070205080204" pitchFamily="34" charset="-128"/>
              </a:rPr>
              <a:t> = </a:t>
            </a:r>
            <a:r>
              <a:rPr lang="it-IT" altLang="en-US" sz="2400" dirty="0" err="1">
                <a:solidFill>
                  <a:srgbClr val="008080"/>
                </a:solidFill>
                <a:ea typeface="ＭＳ Ｐゴシック" panose="020B0600070205080204" pitchFamily="34" charset="-128"/>
              </a:rPr>
              <a:t>Σ</a:t>
            </a:r>
            <a:r>
              <a:rPr lang="it-IT" altLang="en-US" sz="2400" baseline="-25000" dirty="0" err="1">
                <a:solidFill>
                  <a:srgbClr val="008080"/>
                </a:solidFill>
                <a:ea typeface="ＭＳ Ｐゴシック" panose="020B0600070205080204" pitchFamily="34" charset="-128"/>
              </a:rPr>
              <a:t>i≠j</a:t>
            </a:r>
            <a:r>
              <a:rPr lang="it-IT" altLang="en-US" sz="2400" dirty="0" err="1">
                <a:solidFill>
                  <a:srgbClr val="008080"/>
                </a:solidFill>
                <a:ea typeface="ＭＳ Ｐゴシック" panose="020B0600070205080204" pitchFamily="34" charset="-128"/>
              </a:rPr>
              <a:t>n</a:t>
            </a:r>
            <a:r>
              <a:rPr lang="it-IT" altLang="en-US" sz="2400" baseline="-25000" dirty="0" err="1">
                <a:solidFill>
                  <a:srgbClr val="008080"/>
                </a:solidFill>
                <a:ea typeface="ＭＳ Ｐゴシック" panose="020B0600070205080204" pitchFamily="34" charset="-128"/>
              </a:rPr>
              <a:t>ij</a:t>
            </a:r>
            <a:r>
              <a:rPr lang="it-IT" altLang="en-US" sz="2400" baseline="-25000" dirty="0">
                <a:solidFill>
                  <a:srgbClr val="008080"/>
                </a:solidFill>
                <a:ea typeface="ＭＳ Ｐゴシック" panose="020B0600070205080204" pitchFamily="34" charset="-128"/>
              </a:rPr>
              <a:t>		</a:t>
            </a:r>
            <a:r>
              <a:rPr lang="it-IT" altLang="en-US" sz="2400" dirty="0">
                <a:solidFill>
                  <a:srgbClr val="008080"/>
                </a:solidFill>
                <a:ea typeface="ＭＳ Ｐゴシック" panose="020B0600070205080204" pitchFamily="34" charset="-128"/>
              </a:rPr>
              <a:t>Total </a:t>
            </a:r>
            <a:r>
              <a:rPr lang="it-IT" altLang="en-US" sz="2400" dirty="0" err="1">
                <a:solidFill>
                  <a:srgbClr val="008080"/>
                </a:solidFill>
                <a:ea typeface="ＭＳ Ｐゴシック" panose="020B0600070205080204" pitchFamily="34" charset="-128"/>
              </a:rPr>
              <a:t>number</a:t>
            </a:r>
            <a:r>
              <a:rPr lang="it-IT" altLang="en-US" sz="2400" dirty="0">
                <a:solidFill>
                  <a:srgbClr val="008080"/>
                </a:solidFill>
                <a:ea typeface="ＭＳ Ｐゴシック" panose="020B0600070205080204" pitchFamily="34" charset="-128"/>
              </a:rPr>
              <a:t> of </a:t>
            </a:r>
            <a:r>
              <a:rPr lang="it-IT" altLang="en-US" sz="2400" dirty="0" err="1">
                <a:solidFill>
                  <a:srgbClr val="008080"/>
                </a:solidFill>
                <a:ea typeface="ＭＳ Ｐゴシック" panose="020B0600070205080204" pitchFamily="34" charset="-128"/>
              </a:rPr>
              <a:t>exchanges</a:t>
            </a:r>
            <a:r>
              <a:rPr lang="it-IT" altLang="en-US" sz="2400" dirty="0">
                <a:solidFill>
                  <a:srgbClr val="008080"/>
                </a:solidFill>
                <a:ea typeface="ＭＳ Ｐゴシック" panose="020B0600070205080204" pitchFamily="34" charset="-128"/>
              </a:rPr>
              <a:t> </a:t>
            </a:r>
            <a:r>
              <a:rPr lang="it-IT" altLang="en-US" sz="2400" dirty="0" err="1">
                <a:solidFill>
                  <a:srgbClr val="008080"/>
                </a:solidFill>
                <a:ea typeface="ＭＳ Ｐゴシック" panose="020B0600070205080204" pitchFamily="34" charset="-128"/>
              </a:rPr>
              <a:t>involving</a:t>
            </a:r>
            <a:r>
              <a:rPr lang="it-IT" altLang="en-US" sz="2400" dirty="0">
                <a:solidFill>
                  <a:srgbClr val="008080"/>
                </a:solidFill>
                <a:ea typeface="ＭＳ Ｐゴシック" panose="020B0600070205080204" pitchFamily="34" charset="-128"/>
              </a:rPr>
              <a:t> a</a:t>
            </a:r>
            <a:r>
              <a:rPr lang="it-IT" altLang="en-US" sz="2400" baseline="-25000" dirty="0">
                <a:solidFill>
                  <a:srgbClr val="008080"/>
                </a:solidFill>
                <a:ea typeface="ＭＳ Ｐゴシック" panose="020B0600070205080204" pitchFamily="34" charset="-128"/>
              </a:rPr>
              <a:t>i</a:t>
            </a:r>
          </a:p>
          <a:p>
            <a:pPr marL="53975" indent="0">
              <a:buFontTx/>
              <a:buNone/>
            </a:pPr>
            <a:r>
              <a:rPr lang="it-IT" altLang="en-US" sz="2400" dirty="0" err="1">
                <a:solidFill>
                  <a:srgbClr val="8000FF"/>
                </a:solidFill>
                <a:ea typeface="ＭＳ Ｐゴシック" panose="020B0600070205080204" pitchFamily="34" charset="-128"/>
              </a:rPr>
              <a:t>n</a:t>
            </a:r>
            <a:r>
              <a:rPr lang="it-IT" altLang="en-US" sz="2400" baseline="-25000" dirty="0" err="1">
                <a:solidFill>
                  <a:srgbClr val="8000FF"/>
                </a:solidFill>
                <a:ea typeface="ＭＳ Ｐゴシック" panose="020B0600070205080204" pitchFamily="34" charset="-128"/>
              </a:rPr>
              <a:t>tot</a:t>
            </a:r>
            <a:r>
              <a:rPr lang="it-IT" altLang="en-US" sz="2400" baseline="-25000" dirty="0">
                <a:solidFill>
                  <a:srgbClr val="8000FF"/>
                </a:solidFill>
                <a:ea typeface="ＭＳ Ｐゴシック" panose="020B0600070205080204" pitchFamily="34" charset="-128"/>
              </a:rPr>
              <a:t> </a:t>
            </a:r>
            <a:r>
              <a:rPr lang="it-IT" altLang="en-US" sz="2400" dirty="0">
                <a:solidFill>
                  <a:srgbClr val="8000FF"/>
                </a:solidFill>
                <a:ea typeface="ＭＳ Ｐゴシック" panose="020B0600070205080204" pitchFamily="34" charset="-128"/>
              </a:rPr>
              <a:t>= </a:t>
            </a:r>
            <a:r>
              <a:rPr lang="it-IT" altLang="en-US" sz="2400" dirty="0" err="1">
                <a:solidFill>
                  <a:srgbClr val="8000FF"/>
                </a:solidFill>
                <a:ea typeface="ＭＳ Ｐゴシック" panose="020B0600070205080204" pitchFamily="34" charset="-128"/>
              </a:rPr>
              <a:t>Σ</a:t>
            </a:r>
            <a:r>
              <a:rPr lang="it-IT" altLang="en-US" sz="2400" baseline="-25000" dirty="0" err="1">
                <a:solidFill>
                  <a:srgbClr val="8000FF"/>
                </a:solidFill>
                <a:ea typeface="ＭＳ Ｐゴシック" panose="020B0600070205080204" pitchFamily="34" charset="-128"/>
              </a:rPr>
              <a:t>i</a:t>
            </a:r>
            <a:r>
              <a:rPr lang="it-IT" altLang="en-US" sz="2400" dirty="0" err="1">
                <a:solidFill>
                  <a:srgbClr val="8000FF"/>
                </a:solidFill>
                <a:ea typeface="ＭＳ Ｐゴシック" panose="020B0600070205080204" pitchFamily="34" charset="-128"/>
              </a:rPr>
              <a:t>n</a:t>
            </a:r>
            <a:r>
              <a:rPr lang="it-IT" altLang="en-US" sz="2400" baseline="-25000" dirty="0" err="1">
                <a:solidFill>
                  <a:srgbClr val="8000FF"/>
                </a:solidFill>
                <a:ea typeface="ＭＳ Ｐゴシック" panose="020B0600070205080204" pitchFamily="34" charset="-128"/>
              </a:rPr>
              <a:t>i</a:t>
            </a:r>
            <a:r>
              <a:rPr lang="it-IT" altLang="en-US" sz="2400" baseline="-25000" dirty="0">
                <a:solidFill>
                  <a:srgbClr val="8000FF"/>
                </a:solidFill>
                <a:ea typeface="ＭＳ Ｐゴシック" panose="020B0600070205080204" pitchFamily="34" charset="-128"/>
              </a:rPr>
              <a:t>		</a:t>
            </a:r>
            <a:r>
              <a:rPr lang="it-IT" altLang="en-US" sz="2400" dirty="0">
                <a:solidFill>
                  <a:srgbClr val="8000FF"/>
                </a:solidFill>
                <a:ea typeface="ＭＳ Ｐゴシック" panose="020B0600070205080204" pitchFamily="34" charset="-128"/>
              </a:rPr>
              <a:t>Total </a:t>
            </a:r>
            <a:r>
              <a:rPr lang="it-IT" altLang="en-US" sz="2400" dirty="0" err="1">
                <a:solidFill>
                  <a:srgbClr val="8000FF"/>
                </a:solidFill>
                <a:ea typeface="ＭＳ Ｐゴシック" panose="020B0600070205080204" pitchFamily="34" charset="-128"/>
              </a:rPr>
              <a:t>number</a:t>
            </a:r>
            <a:r>
              <a:rPr lang="it-IT" altLang="en-US" sz="2400" dirty="0">
                <a:solidFill>
                  <a:srgbClr val="8000FF"/>
                </a:solidFill>
                <a:ea typeface="ＭＳ Ｐゴシック" panose="020B0600070205080204" pitchFamily="34" charset="-128"/>
              </a:rPr>
              <a:t> of </a:t>
            </a:r>
            <a:r>
              <a:rPr lang="it-IT" altLang="en-US" sz="2400" dirty="0" err="1">
                <a:solidFill>
                  <a:srgbClr val="8000FF"/>
                </a:solidFill>
                <a:ea typeface="ＭＳ Ｐゴシック" panose="020B0600070205080204" pitchFamily="34" charset="-128"/>
              </a:rPr>
              <a:t>exchanges</a:t>
            </a:r>
            <a:r>
              <a:rPr lang="it-IT" altLang="en-US" sz="2400" dirty="0">
                <a:solidFill>
                  <a:srgbClr val="8000FF"/>
                </a:solidFill>
                <a:ea typeface="ＭＳ Ｐゴシック" panose="020B0600070205080204" pitchFamily="34" charset="-128"/>
              </a:rPr>
              <a:t> in the sample</a:t>
            </a:r>
            <a:endParaRPr lang="it-IT" altLang="en-US" sz="2400" baseline="-25000" dirty="0">
              <a:solidFill>
                <a:srgbClr val="8000FF"/>
              </a:solidFill>
              <a:ea typeface="ＭＳ Ｐゴシック" panose="020B0600070205080204" pitchFamily="34" charset="-128"/>
            </a:endParaRPr>
          </a:p>
          <a:p>
            <a:pPr marL="53975" indent="0">
              <a:buFontTx/>
              <a:buNone/>
            </a:pPr>
            <a:r>
              <a:rPr lang="it-IT" altLang="en-US" sz="2400" b="1" dirty="0" err="1">
                <a:solidFill>
                  <a:srgbClr val="000066"/>
                </a:solidFill>
                <a:ea typeface="ＭＳ Ｐゴシック" panose="020B0600070205080204" pitchFamily="34" charset="-128"/>
              </a:rPr>
              <a:t>Exposure</a:t>
            </a:r>
            <a:r>
              <a:rPr lang="it-IT" altLang="en-US" sz="2400" dirty="0">
                <a:solidFill>
                  <a:srgbClr val="000066"/>
                </a:solidFill>
                <a:ea typeface="ＭＳ Ｐゴシック" panose="020B0600070205080204" pitchFamily="34" charset="-128"/>
              </a:rPr>
              <a:t> to </a:t>
            </a:r>
            <a:r>
              <a:rPr lang="it-IT" altLang="en-US" sz="2400" dirty="0" err="1">
                <a:solidFill>
                  <a:srgbClr val="000066"/>
                </a:solidFill>
                <a:ea typeface="ＭＳ Ｐゴシック" panose="020B0600070205080204" pitchFamily="34" charset="-128"/>
              </a:rPr>
              <a:t>mutation</a:t>
            </a:r>
            <a:r>
              <a:rPr lang="it-IT" altLang="en-US" sz="2400" dirty="0">
                <a:solidFill>
                  <a:srgbClr val="000066"/>
                </a:solidFill>
                <a:ea typeface="ＭＳ Ｐゴシック" panose="020B0600070205080204" pitchFamily="34" charset="-128"/>
              </a:rPr>
              <a:t> of a</a:t>
            </a:r>
            <a:r>
              <a:rPr lang="it-IT" altLang="en-US" sz="2400" baseline="-25000" dirty="0">
                <a:solidFill>
                  <a:srgbClr val="000066"/>
                </a:solidFill>
                <a:ea typeface="ＭＳ Ｐゴシック" panose="020B0600070205080204" pitchFamily="34" charset="-128"/>
              </a:rPr>
              <a:t>i  </a:t>
            </a:r>
            <a:r>
              <a:rPr lang="it-IT" altLang="en-US" sz="2400" baseline="-25000" dirty="0">
                <a:solidFill>
                  <a:srgbClr val="804000"/>
                </a:solidFill>
                <a:ea typeface="ＭＳ Ｐゴシック" panose="020B0600070205080204" pitchFamily="34" charset="-128"/>
              </a:rPr>
              <a:t>	 </a:t>
            </a:r>
            <a:r>
              <a:rPr lang="it-IT" altLang="en-US" sz="2400" dirty="0">
                <a:solidFill>
                  <a:srgbClr val="804000"/>
                </a:solidFill>
                <a:ea typeface="ＭＳ Ｐゴシック" panose="020B0600070205080204" pitchFamily="34" charset="-128"/>
              </a:rPr>
              <a:t> </a:t>
            </a:r>
            <a:r>
              <a:rPr lang="it-IT" altLang="en-US" sz="2400" dirty="0" err="1">
                <a:solidFill>
                  <a:srgbClr val="8000FF"/>
                </a:solidFill>
                <a:ea typeface="ＭＳ Ｐゴシック" panose="020B0600070205080204" pitchFamily="34" charset="-128"/>
              </a:rPr>
              <a:t>n</a:t>
            </a:r>
            <a:r>
              <a:rPr lang="it-IT" altLang="en-US" sz="2400" baseline="-25000" dirty="0" err="1">
                <a:solidFill>
                  <a:srgbClr val="8000FF"/>
                </a:solidFill>
                <a:ea typeface="ＭＳ Ｐゴシック" panose="020B0600070205080204" pitchFamily="34" charset="-128"/>
              </a:rPr>
              <a:t>tot</a:t>
            </a:r>
            <a:r>
              <a:rPr lang="it-IT" altLang="en-US" sz="2400" dirty="0">
                <a:solidFill>
                  <a:srgbClr val="0000FF"/>
                </a:solidFill>
                <a:ea typeface="ＭＳ Ｐゴシック" panose="020B0600070205080204" pitchFamily="34" charset="-128"/>
              </a:rPr>
              <a:t> f</a:t>
            </a:r>
            <a:r>
              <a:rPr lang="it-IT" altLang="en-US" sz="2400" baseline="-25000" dirty="0">
                <a:solidFill>
                  <a:srgbClr val="0000FF"/>
                </a:solidFill>
                <a:ea typeface="ＭＳ Ｐゴシック" panose="020B0600070205080204" pitchFamily="34" charset="-128"/>
              </a:rPr>
              <a:t>i</a:t>
            </a:r>
            <a:r>
              <a:rPr lang="it-IT" altLang="en-US" sz="2400" baseline="-25000" dirty="0">
                <a:solidFill>
                  <a:srgbClr val="8000FF"/>
                </a:solidFill>
                <a:ea typeface="ＭＳ Ｐゴシック" panose="020B0600070205080204" pitchFamily="34" charset="-128"/>
              </a:rPr>
              <a:t>	</a:t>
            </a:r>
            <a:endParaRPr lang="it-IT" altLang="en-US" sz="2400" dirty="0">
              <a:solidFill>
                <a:srgbClr val="804000"/>
              </a:solidFill>
              <a:ea typeface="ＭＳ Ｐゴシック" panose="020B0600070205080204" pitchFamily="34" charset="-128"/>
            </a:endParaRPr>
          </a:p>
          <a:p>
            <a:pPr marL="53975" indent="0">
              <a:buFontTx/>
              <a:buNone/>
            </a:pPr>
            <a:r>
              <a:rPr lang="it-IT" altLang="en-US" sz="2400" b="1" dirty="0">
                <a:solidFill>
                  <a:srgbClr val="804000"/>
                </a:solidFill>
                <a:ea typeface="ＭＳ Ｐゴシック" panose="020B0600070205080204" pitchFamily="34" charset="-128"/>
              </a:rPr>
              <a:t>Relative </a:t>
            </a:r>
            <a:r>
              <a:rPr lang="it-IT" altLang="en-US" sz="2400" b="1" dirty="0" err="1">
                <a:solidFill>
                  <a:srgbClr val="804000"/>
                </a:solidFill>
                <a:ea typeface="ＭＳ Ｐゴシック" panose="020B0600070205080204" pitchFamily="34" charset="-128"/>
              </a:rPr>
              <a:t>mutability</a:t>
            </a:r>
            <a:r>
              <a:rPr lang="it-IT" altLang="en-US" sz="2400" b="1" dirty="0">
                <a:solidFill>
                  <a:srgbClr val="804000"/>
                </a:solidFill>
                <a:ea typeface="ＭＳ Ｐゴシック" panose="020B0600070205080204" pitchFamily="34" charset="-128"/>
              </a:rPr>
              <a:t> </a:t>
            </a:r>
            <a:r>
              <a:rPr lang="it-IT" altLang="en-US" sz="2400" dirty="0">
                <a:solidFill>
                  <a:srgbClr val="804000"/>
                </a:solidFill>
                <a:ea typeface="ＭＳ Ｐゴシック" panose="020B0600070205080204" pitchFamily="34" charset="-128"/>
              </a:rPr>
              <a:t>of a</a:t>
            </a:r>
            <a:r>
              <a:rPr lang="it-IT" altLang="en-US" sz="2400" baseline="-25000" dirty="0">
                <a:solidFill>
                  <a:srgbClr val="804000"/>
                </a:solidFill>
                <a:ea typeface="ＭＳ Ｐゴシック" panose="020B0600070205080204" pitchFamily="34" charset="-128"/>
              </a:rPr>
              <a:t>i </a:t>
            </a:r>
            <a:r>
              <a:rPr lang="it-IT" altLang="en-US" sz="2400" dirty="0">
                <a:solidFill>
                  <a:srgbClr val="804000"/>
                </a:solidFill>
                <a:ea typeface="ＭＳ Ｐゴシック" panose="020B0600070205080204" pitchFamily="34" charset="-128"/>
              </a:rPr>
              <a:t>: ratio </a:t>
            </a:r>
            <a:r>
              <a:rPr lang="it-IT" altLang="en-US" sz="2400" dirty="0" err="1">
                <a:solidFill>
                  <a:srgbClr val="804000"/>
                </a:solidFill>
                <a:ea typeface="ＭＳ Ｐゴシック" panose="020B0600070205080204" pitchFamily="34" charset="-128"/>
              </a:rPr>
              <a:t>between</a:t>
            </a:r>
            <a:r>
              <a:rPr lang="it-IT" altLang="en-US" sz="2400" dirty="0">
                <a:solidFill>
                  <a:srgbClr val="804000"/>
                </a:solidFill>
                <a:ea typeface="ＭＳ Ｐゴシック" panose="020B0600070205080204" pitchFamily="34" charset="-128"/>
              </a:rPr>
              <a:t> the </a:t>
            </a:r>
            <a:r>
              <a:rPr lang="it-IT" altLang="en-US" sz="2400" dirty="0" err="1">
                <a:solidFill>
                  <a:srgbClr val="804000"/>
                </a:solidFill>
                <a:ea typeface="ＭＳ Ｐゴシック" panose="020B0600070205080204" pitchFamily="34" charset="-128"/>
              </a:rPr>
              <a:t>number</a:t>
            </a:r>
            <a:r>
              <a:rPr lang="it-IT" altLang="en-US" sz="2400" dirty="0">
                <a:solidFill>
                  <a:srgbClr val="804000"/>
                </a:solidFill>
                <a:ea typeface="ＭＳ Ｐゴシック" panose="020B0600070205080204" pitchFamily="34" charset="-128"/>
              </a:rPr>
              <a:t> of 	</a:t>
            </a:r>
            <a:r>
              <a:rPr lang="it-IT" altLang="en-US" sz="2400" dirty="0" err="1">
                <a:solidFill>
                  <a:srgbClr val="804000"/>
                </a:solidFill>
                <a:ea typeface="ＭＳ Ｐゴシック" panose="020B0600070205080204" pitchFamily="34" charset="-128"/>
              </a:rPr>
              <a:t>mutations</a:t>
            </a:r>
            <a:r>
              <a:rPr lang="it-IT" altLang="en-US" sz="2400" dirty="0">
                <a:solidFill>
                  <a:srgbClr val="804000"/>
                </a:solidFill>
                <a:ea typeface="ＭＳ Ｐゴシック" panose="020B0600070205080204" pitchFamily="34" charset="-128"/>
              </a:rPr>
              <a:t> in </a:t>
            </a:r>
            <a:r>
              <a:rPr lang="it-IT" altLang="en-US" sz="2400" dirty="0" err="1">
                <a:solidFill>
                  <a:srgbClr val="804000"/>
                </a:solidFill>
                <a:ea typeface="ＭＳ Ｐゴシック" panose="020B0600070205080204" pitchFamily="34" charset="-128"/>
              </a:rPr>
              <a:t>which</a:t>
            </a:r>
            <a:r>
              <a:rPr lang="it-IT" altLang="en-US" sz="2400" dirty="0">
                <a:solidFill>
                  <a:srgbClr val="804000"/>
                </a:solidFill>
                <a:ea typeface="ＭＳ Ｐゴシック" panose="020B0600070205080204" pitchFamily="34" charset="-128"/>
              </a:rPr>
              <a:t> </a:t>
            </a:r>
            <a:r>
              <a:rPr lang="it-IT" altLang="en-US" sz="2400" dirty="0" err="1">
                <a:solidFill>
                  <a:srgbClr val="804000"/>
                </a:solidFill>
                <a:ea typeface="ＭＳ Ｐゴシック" panose="020B0600070205080204" pitchFamily="34" charset="-128"/>
              </a:rPr>
              <a:t>it</a:t>
            </a:r>
            <a:r>
              <a:rPr lang="it-IT" altLang="en-US" sz="2400" dirty="0">
                <a:solidFill>
                  <a:srgbClr val="804000"/>
                </a:solidFill>
                <a:ea typeface="ＭＳ Ｐゴシック" panose="020B0600070205080204" pitchFamily="34" charset="-128"/>
              </a:rPr>
              <a:t> </a:t>
            </a:r>
            <a:r>
              <a:rPr lang="it-IT" altLang="en-US" sz="2400" dirty="0" err="1">
                <a:solidFill>
                  <a:srgbClr val="804000"/>
                </a:solidFill>
                <a:ea typeface="ＭＳ Ｐゴシック" panose="020B0600070205080204" pitchFamily="34" charset="-128"/>
              </a:rPr>
              <a:t>is</a:t>
            </a:r>
            <a:r>
              <a:rPr lang="it-IT" altLang="en-US" sz="2400" dirty="0">
                <a:solidFill>
                  <a:srgbClr val="804000"/>
                </a:solidFill>
                <a:ea typeface="ＭＳ Ｐゴシック" panose="020B0600070205080204" pitchFamily="34" charset="-128"/>
              </a:rPr>
              <a:t> </a:t>
            </a:r>
            <a:r>
              <a:rPr lang="it-IT" altLang="en-US" sz="2400" dirty="0" err="1">
                <a:solidFill>
                  <a:srgbClr val="804000"/>
                </a:solidFill>
                <a:ea typeface="ＭＳ Ｐゴシック" panose="020B0600070205080204" pitchFamily="34" charset="-128"/>
              </a:rPr>
              <a:t>involved</a:t>
            </a:r>
            <a:r>
              <a:rPr lang="it-IT" altLang="en-US" sz="2400" dirty="0">
                <a:solidFill>
                  <a:srgbClr val="804000"/>
                </a:solidFill>
                <a:ea typeface="ＭＳ Ｐゴシック" panose="020B0600070205080204" pitchFamily="34" charset="-128"/>
              </a:rPr>
              <a:t> and </a:t>
            </a:r>
            <a:r>
              <a:rPr lang="it-IT" altLang="en-US" sz="2400" dirty="0" err="1">
                <a:solidFill>
                  <a:srgbClr val="804000"/>
                </a:solidFill>
                <a:ea typeface="ＭＳ Ｐゴシック" panose="020B0600070205080204" pitchFamily="34" charset="-128"/>
              </a:rPr>
              <a:t>its</a:t>
            </a:r>
            <a:r>
              <a:rPr lang="it-IT" altLang="en-US" sz="2400" dirty="0">
                <a:solidFill>
                  <a:srgbClr val="804000"/>
                </a:solidFill>
                <a:ea typeface="ＭＳ Ｐゴシック" panose="020B0600070205080204" pitchFamily="34" charset="-128"/>
              </a:rPr>
              <a:t> </a:t>
            </a:r>
            <a:r>
              <a:rPr lang="it-IT" altLang="en-US" sz="2400" dirty="0" err="1">
                <a:solidFill>
                  <a:srgbClr val="804000"/>
                </a:solidFill>
                <a:ea typeface="ＭＳ Ｐゴシック" panose="020B0600070205080204" pitchFamily="34" charset="-128"/>
              </a:rPr>
              <a:t>exposure</a:t>
            </a:r>
            <a:r>
              <a:rPr lang="it-IT" altLang="en-US" sz="2400" dirty="0">
                <a:solidFill>
                  <a:srgbClr val="804000"/>
                </a:solidFill>
                <a:ea typeface="ＭＳ Ｐゴシック" panose="020B0600070205080204" pitchFamily="34" charset="-128"/>
              </a:rPr>
              <a:t> to 	</a:t>
            </a:r>
            <a:r>
              <a:rPr lang="it-IT" altLang="en-US" sz="2400" dirty="0" err="1">
                <a:solidFill>
                  <a:srgbClr val="804000"/>
                </a:solidFill>
                <a:ea typeface="ＭＳ Ｐゴシック" panose="020B0600070205080204" pitchFamily="34" charset="-128"/>
              </a:rPr>
              <a:t>mutation</a:t>
            </a:r>
            <a:r>
              <a:rPr lang="it-IT" altLang="en-US" sz="2400" dirty="0">
                <a:solidFill>
                  <a:srgbClr val="804000"/>
                </a:solidFill>
                <a:ea typeface="ＭＳ Ｐゴシック" panose="020B0600070205080204" pitchFamily="34" charset="-128"/>
              </a:rPr>
              <a:t>		 m</a:t>
            </a:r>
            <a:r>
              <a:rPr lang="it-IT" altLang="en-US" sz="2400" baseline="-25000" dirty="0">
                <a:solidFill>
                  <a:srgbClr val="804000"/>
                </a:solidFill>
                <a:ea typeface="ＭＳ Ｐゴシック" panose="020B0600070205080204" pitchFamily="34" charset="-128"/>
              </a:rPr>
              <a:t>i </a:t>
            </a:r>
            <a:r>
              <a:rPr lang="it-IT" altLang="en-US" sz="2400" dirty="0">
                <a:solidFill>
                  <a:srgbClr val="804000"/>
                </a:solidFill>
                <a:ea typeface="ＭＳ Ｐゴシック" panose="020B0600070205080204" pitchFamily="34" charset="-128"/>
              </a:rPr>
              <a:t>=</a:t>
            </a:r>
            <a:r>
              <a:rPr lang="it-IT" altLang="en-US" sz="2400" dirty="0">
                <a:solidFill>
                  <a:srgbClr val="000000"/>
                </a:solidFill>
                <a:ea typeface="ＭＳ Ｐゴシック" panose="020B0600070205080204" pitchFamily="34" charset="-128"/>
              </a:rPr>
              <a:t> 100*</a:t>
            </a:r>
            <a:r>
              <a:rPr lang="it-IT" altLang="en-US" sz="2400" dirty="0">
                <a:solidFill>
                  <a:srgbClr val="008080"/>
                </a:solidFill>
                <a:ea typeface="ＭＳ Ｐゴシック" panose="020B0600070205080204" pitchFamily="34" charset="-128"/>
              </a:rPr>
              <a:t>n</a:t>
            </a:r>
            <a:r>
              <a:rPr lang="it-IT" altLang="en-US" sz="2400" baseline="-25000" dirty="0">
                <a:solidFill>
                  <a:srgbClr val="008080"/>
                </a:solidFill>
                <a:ea typeface="ＭＳ Ｐゴシック" panose="020B0600070205080204" pitchFamily="34" charset="-128"/>
              </a:rPr>
              <a:t>i</a:t>
            </a:r>
            <a:r>
              <a:rPr lang="it-IT" altLang="en-US" sz="2400" baseline="-25000" dirty="0">
                <a:solidFill>
                  <a:srgbClr val="000000"/>
                </a:solidFill>
                <a:ea typeface="ＭＳ Ｐゴシック" panose="020B0600070205080204" pitchFamily="34" charset="-128"/>
              </a:rPr>
              <a:t> </a:t>
            </a:r>
            <a:r>
              <a:rPr lang="it-IT" altLang="en-US" sz="2400" dirty="0">
                <a:solidFill>
                  <a:srgbClr val="000000"/>
                </a:solidFill>
                <a:ea typeface="ＭＳ Ｐゴシック" panose="020B0600070205080204" pitchFamily="34" charset="-128"/>
              </a:rPr>
              <a:t>/ (</a:t>
            </a:r>
            <a:r>
              <a:rPr lang="it-IT" altLang="en-US" sz="2400" dirty="0" err="1">
                <a:solidFill>
                  <a:srgbClr val="8000FF"/>
                </a:solidFill>
                <a:ea typeface="ＭＳ Ｐゴシック" panose="020B0600070205080204" pitchFamily="34" charset="-128"/>
              </a:rPr>
              <a:t>n</a:t>
            </a:r>
            <a:r>
              <a:rPr lang="it-IT" altLang="en-US" sz="2400" baseline="-25000" dirty="0" err="1">
                <a:solidFill>
                  <a:srgbClr val="8000FF"/>
                </a:solidFill>
                <a:ea typeface="ＭＳ Ｐゴシック" panose="020B0600070205080204" pitchFamily="34" charset="-128"/>
              </a:rPr>
              <a:t>tot</a:t>
            </a:r>
            <a:r>
              <a:rPr lang="it-IT" altLang="en-US" sz="2400" dirty="0">
                <a:solidFill>
                  <a:srgbClr val="0000FF"/>
                </a:solidFill>
                <a:ea typeface="ＭＳ Ｐゴシック" panose="020B0600070205080204" pitchFamily="34" charset="-128"/>
              </a:rPr>
              <a:t> f</a:t>
            </a:r>
            <a:r>
              <a:rPr lang="it-IT" altLang="en-US" sz="2400" baseline="-25000" dirty="0">
                <a:solidFill>
                  <a:srgbClr val="0000FF"/>
                </a:solidFill>
                <a:ea typeface="ＭＳ Ｐゴシック" panose="020B0600070205080204" pitchFamily="34" charset="-128"/>
              </a:rPr>
              <a:t>i</a:t>
            </a:r>
            <a:r>
              <a:rPr lang="it-IT" altLang="en-US" sz="2400" dirty="0">
                <a:ea typeface="ＭＳ Ｐゴシック" panose="020B0600070205080204" pitchFamily="34" charset="-128"/>
              </a:rPr>
              <a:t>)</a:t>
            </a:r>
            <a:endParaRPr lang="it-IT" altLang="en-US" sz="2400" dirty="0">
              <a:solidFill>
                <a:srgbClr val="804000"/>
              </a:solidFill>
              <a:ea typeface="ＭＳ Ｐゴシック" panose="020B0600070205080204" pitchFamily="34" charset="-128"/>
            </a:endParaRPr>
          </a:p>
          <a:p>
            <a:pPr marL="53975" indent="0" algn="just">
              <a:buFontTx/>
              <a:buNone/>
            </a:pPr>
            <a:endParaRPr lang="it-IT" altLang="en-US" sz="1000" dirty="0">
              <a:solidFill>
                <a:srgbClr val="000000"/>
              </a:solidFill>
              <a:ea typeface="ＭＳ Ｐゴシック" panose="020B0600070205080204" pitchFamily="34" charset="-128"/>
            </a:endParaRPr>
          </a:p>
          <a:p>
            <a:pPr marL="396875" algn="just">
              <a:buFont typeface="Wingdings" pitchFamily="2" charset="2"/>
              <a:buChar char="à"/>
            </a:pPr>
            <a:r>
              <a:rPr lang="it-IT" altLang="en-US" sz="2400" dirty="0" err="1">
                <a:solidFill>
                  <a:srgbClr val="000000"/>
                </a:solidFill>
                <a:ea typeface="ＭＳ Ｐゴシック" panose="020B0600070205080204" pitchFamily="34" charset="-128"/>
              </a:rPr>
              <a:t>Different</a:t>
            </a:r>
            <a:r>
              <a:rPr lang="it-IT" altLang="en-US" sz="2400" dirty="0">
                <a:solidFill>
                  <a:srgbClr val="000000"/>
                </a:solidFill>
                <a:ea typeface="ＭＳ Ｐゴシック" panose="020B0600070205080204" pitchFamily="34" charset="-128"/>
              </a:rPr>
              <a:t> </a:t>
            </a:r>
            <a:r>
              <a:rPr lang="it-IT" altLang="en-US" sz="2400" dirty="0" err="1">
                <a:solidFill>
                  <a:srgbClr val="000000"/>
                </a:solidFill>
                <a:ea typeface="ＭＳ Ｐゴシック" panose="020B0600070205080204" pitchFamily="34" charset="-128"/>
              </a:rPr>
              <a:t>AAs</a:t>
            </a:r>
            <a:r>
              <a:rPr lang="it-IT" altLang="en-US" sz="2400" dirty="0">
                <a:solidFill>
                  <a:srgbClr val="000000"/>
                </a:solidFill>
                <a:ea typeface="ＭＳ Ｐゴシック" panose="020B0600070205080204" pitchFamily="34" charset="-128"/>
              </a:rPr>
              <a:t> </a:t>
            </a:r>
            <a:r>
              <a:rPr lang="it-IT" altLang="en-US" sz="2400" dirty="0" err="1">
                <a:solidFill>
                  <a:srgbClr val="000000"/>
                </a:solidFill>
                <a:ea typeface="ＭＳ Ｐゴシック" panose="020B0600070205080204" pitchFamily="34" charset="-128"/>
              </a:rPr>
              <a:t>have</a:t>
            </a:r>
            <a:r>
              <a:rPr lang="it-IT" altLang="en-US" sz="2400" dirty="0">
                <a:solidFill>
                  <a:srgbClr val="000000"/>
                </a:solidFill>
                <a:ea typeface="ＭＳ Ｐゴシック" panose="020B0600070205080204" pitchFamily="34" charset="-128"/>
              </a:rPr>
              <a:t> </a:t>
            </a:r>
            <a:r>
              <a:rPr lang="it-IT" altLang="en-US" sz="2400" dirty="0" err="1">
                <a:solidFill>
                  <a:srgbClr val="000000"/>
                </a:solidFill>
                <a:ea typeface="ＭＳ Ｐゴシック" panose="020B0600070205080204" pitchFamily="34" charset="-128"/>
              </a:rPr>
              <a:t>different</a:t>
            </a:r>
            <a:r>
              <a:rPr lang="it-IT" altLang="en-US" sz="2400" dirty="0">
                <a:solidFill>
                  <a:srgbClr val="000000"/>
                </a:solidFill>
                <a:ea typeface="ＭＳ Ｐゴシック" panose="020B0600070205080204" pitchFamily="34" charset="-128"/>
              </a:rPr>
              <a:t> relative </a:t>
            </a:r>
            <a:r>
              <a:rPr lang="it-IT" altLang="en-US" sz="2400" dirty="0" err="1">
                <a:solidFill>
                  <a:srgbClr val="000000"/>
                </a:solidFill>
                <a:ea typeface="ＭＳ Ｐゴシック" panose="020B0600070205080204" pitchFamily="34" charset="-128"/>
              </a:rPr>
              <a:t>mutability</a:t>
            </a:r>
            <a:endParaRPr lang="it-IT" altLang="en-US" sz="2400" dirty="0">
              <a:solidFill>
                <a:srgbClr val="000000"/>
              </a:solidFill>
              <a:ea typeface="ＭＳ Ｐゴシック" panose="020B0600070205080204" pitchFamily="34" charset="-128"/>
            </a:endParaRPr>
          </a:p>
          <a:p>
            <a:pPr marL="396875" algn="just">
              <a:buFont typeface="Wingdings" pitchFamily="2" charset="2"/>
              <a:buChar char="à"/>
            </a:pPr>
            <a:r>
              <a:rPr lang="it-IT" altLang="en-US" sz="2400" dirty="0" err="1">
                <a:solidFill>
                  <a:srgbClr val="000000"/>
                </a:solidFill>
                <a:ea typeface="ＭＳ Ｐゴシック" panose="020B0600070205080204" pitchFamily="34" charset="-128"/>
                <a:sym typeface="Wingdings" pitchFamily="2" charset="2"/>
              </a:rPr>
              <a:t>Used</a:t>
            </a:r>
            <a:r>
              <a:rPr lang="it-IT" altLang="en-US" sz="2400" dirty="0">
                <a:solidFill>
                  <a:srgbClr val="000000"/>
                </a:solidFill>
                <a:ea typeface="ＭＳ Ｐゴシック" panose="020B0600070205080204" pitchFamily="34" charset="-128"/>
                <a:sym typeface="Wingdings" pitchFamily="2" charset="2"/>
              </a:rPr>
              <a:t> to </a:t>
            </a:r>
            <a:r>
              <a:rPr lang="it-IT" altLang="en-US" sz="2400" dirty="0" err="1">
                <a:solidFill>
                  <a:srgbClr val="000000"/>
                </a:solidFill>
                <a:ea typeface="ＭＳ Ｐゴシック" panose="020B0600070205080204" pitchFamily="34" charset="-128"/>
                <a:sym typeface="Wingdings" pitchFamily="2" charset="2"/>
              </a:rPr>
              <a:t>calculate</a:t>
            </a:r>
            <a:r>
              <a:rPr lang="it-IT" altLang="en-US" sz="2400" dirty="0">
                <a:solidFill>
                  <a:srgbClr val="000000"/>
                </a:solidFill>
                <a:ea typeface="ＭＳ Ｐゴシック" panose="020B0600070205080204" pitchFamily="34" charset="-128"/>
                <a:sym typeface="Wingdings" pitchFamily="2" charset="2"/>
              </a:rPr>
              <a:t> </a:t>
            </a:r>
            <a:r>
              <a:rPr lang="it-IT" altLang="en-US" sz="2400" dirty="0" err="1">
                <a:solidFill>
                  <a:srgbClr val="000000"/>
                </a:solidFill>
                <a:ea typeface="ＭＳ Ｐゴシック" panose="020B0600070205080204" pitchFamily="34" charset="-128"/>
                <a:sym typeface="Wingdings" pitchFamily="2" charset="2"/>
              </a:rPr>
              <a:t>mutation</a:t>
            </a:r>
            <a:r>
              <a:rPr lang="it-IT" altLang="en-US" sz="2400" dirty="0">
                <a:solidFill>
                  <a:srgbClr val="000000"/>
                </a:solidFill>
                <a:ea typeface="ＭＳ Ｐゴシック" panose="020B0600070205080204" pitchFamily="34" charset="-128"/>
                <a:sym typeface="Wingdings" pitchFamily="2" charset="2"/>
              </a:rPr>
              <a:t> </a:t>
            </a:r>
            <a:r>
              <a:rPr lang="it-IT" altLang="en-US" sz="2400" dirty="0" err="1">
                <a:solidFill>
                  <a:srgbClr val="000000"/>
                </a:solidFill>
                <a:ea typeface="ＭＳ Ｐゴシック" panose="020B0600070205080204" pitchFamily="34" charset="-128"/>
                <a:sym typeface="Wingdings" pitchFamily="2" charset="2"/>
              </a:rPr>
              <a:t>probabilities</a:t>
            </a:r>
            <a:endParaRPr lang="it-IT" altLang="en-US" sz="2400" dirty="0">
              <a:solidFill>
                <a:srgbClr val="000000"/>
              </a:solidFill>
              <a:ea typeface="ＭＳ Ｐゴシック" panose="020B060007020508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5" name="Immagine 3" descr="Screen Shot 2015-10-14 at 1.45.07 PM.png">
            <a:extLst>
              <a:ext uri="{FF2B5EF4-FFF2-40B4-BE49-F238E27FC236}">
                <a16:creationId xmlns:a16="http://schemas.microsoft.com/office/drawing/2014/main" id="{F7A2A2B6-A017-494A-9578-44B20646EC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981075"/>
            <a:ext cx="4903788" cy="550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6" name="Rettangolo 4">
            <a:extLst>
              <a:ext uri="{FF2B5EF4-FFF2-40B4-BE49-F238E27FC236}">
                <a16:creationId xmlns:a16="http://schemas.microsoft.com/office/drawing/2014/main" id="{DD50207E-578C-7C42-B211-70E6164415C5}"/>
              </a:ext>
            </a:extLst>
          </p:cNvPr>
          <p:cNvSpPr>
            <a:spLocks noChangeArrowheads="1"/>
          </p:cNvSpPr>
          <p:nvPr/>
        </p:nvSpPr>
        <p:spPr bwMode="auto">
          <a:xfrm>
            <a:off x="468313" y="260350"/>
            <a:ext cx="813613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b="1" dirty="0">
                <a:solidFill>
                  <a:srgbClr val="FF0000"/>
                </a:solidFill>
              </a:rPr>
              <a:t>Relative </a:t>
            </a:r>
            <a:r>
              <a:rPr lang="it-IT" altLang="en-US" b="1" dirty="0" err="1">
                <a:solidFill>
                  <a:srgbClr val="FF0000"/>
                </a:solidFill>
              </a:rPr>
              <a:t>mutability</a:t>
            </a:r>
            <a:r>
              <a:rPr lang="it-IT" altLang="en-US" b="1" dirty="0">
                <a:solidFill>
                  <a:srgbClr val="FF0000"/>
                </a:solidFill>
              </a:rPr>
              <a:t> of the </a:t>
            </a:r>
            <a:r>
              <a:rPr lang="it-IT" altLang="en-US" b="1" dirty="0" err="1">
                <a:solidFill>
                  <a:srgbClr val="FF0000"/>
                </a:solidFill>
              </a:rPr>
              <a:t>different</a:t>
            </a:r>
            <a:r>
              <a:rPr lang="it-IT" altLang="en-US" b="1" dirty="0">
                <a:solidFill>
                  <a:srgbClr val="FF0000"/>
                </a:solidFill>
              </a:rPr>
              <a:t> </a:t>
            </a:r>
            <a:r>
              <a:rPr lang="it-IT" altLang="en-US" b="1" dirty="0" err="1">
                <a:solidFill>
                  <a:srgbClr val="FF0000"/>
                </a:solidFill>
              </a:rPr>
              <a:t>AAs</a:t>
            </a:r>
            <a:r>
              <a:rPr lang="it-IT" altLang="en-US" b="1" dirty="0">
                <a:solidFill>
                  <a:srgbClr val="FF0000"/>
                </a:solidFill>
              </a:rPr>
              <a:t> (Ala=100)</a:t>
            </a:r>
          </a:p>
        </p:txBody>
      </p:sp>
      <p:sp>
        <p:nvSpPr>
          <p:cNvPr id="6" name="Freccia sinistra 5">
            <a:extLst>
              <a:ext uri="{FF2B5EF4-FFF2-40B4-BE49-F238E27FC236}">
                <a16:creationId xmlns:a16="http://schemas.microsoft.com/office/drawing/2014/main" id="{F9DCAB24-4769-2342-A958-48A6067CD11F}"/>
              </a:ext>
            </a:extLst>
          </p:cNvPr>
          <p:cNvSpPr>
            <a:spLocks noChangeArrowheads="1"/>
          </p:cNvSpPr>
          <p:nvPr/>
        </p:nvSpPr>
        <p:spPr bwMode="auto">
          <a:xfrm>
            <a:off x="7019925" y="5949950"/>
            <a:ext cx="431800" cy="358775"/>
          </a:xfrm>
          <a:prstGeom prst="leftArrow">
            <a:avLst>
              <a:gd name="adj1" fmla="val 50000"/>
              <a:gd name="adj2" fmla="val 50003"/>
            </a:avLst>
          </a:prstGeom>
          <a:gradFill rotWithShape="1">
            <a:gsLst>
              <a:gs pos="0">
                <a:srgbClr val="7F7FFF"/>
              </a:gs>
              <a:gs pos="100000">
                <a:srgbClr val="4F4FFF"/>
              </a:gs>
            </a:gsLst>
            <a:lin ang="5400000"/>
          </a:gradFill>
          <a:ln w="9525">
            <a:solidFill>
              <a:srgbClr val="6060FD"/>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47108" name="Rettangolo 8">
            <a:extLst>
              <a:ext uri="{FF2B5EF4-FFF2-40B4-BE49-F238E27FC236}">
                <a16:creationId xmlns:a16="http://schemas.microsoft.com/office/drawing/2014/main" id="{D950C5AF-BBD0-2944-B801-B2F17EF5E9BF}"/>
              </a:ext>
            </a:extLst>
          </p:cNvPr>
          <p:cNvSpPr>
            <a:spLocks noChangeArrowheads="1"/>
          </p:cNvSpPr>
          <p:nvPr/>
        </p:nvSpPr>
        <p:spPr bwMode="auto">
          <a:xfrm>
            <a:off x="-36513" y="1373188"/>
            <a:ext cx="1944688" cy="83099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b="1" dirty="0" err="1"/>
              <a:t>Very</a:t>
            </a:r>
            <a:r>
              <a:rPr lang="it-IT" altLang="en-US" b="1" dirty="0"/>
              <a:t> </a:t>
            </a:r>
            <a:r>
              <a:rPr lang="it-IT" altLang="en-US" b="1" dirty="0" err="1"/>
              <a:t>mutable</a:t>
            </a:r>
            <a:endParaRPr lang="it-IT" altLang="en-US" b="1" dirty="0"/>
          </a:p>
        </p:txBody>
      </p:sp>
      <p:sp>
        <p:nvSpPr>
          <p:cNvPr id="8" name="Freccia sinistra 7">
            <a:extLst>
              <a:ext uri="{FF2B5EF4-FFF2-40B4-BE49-F238E27FC236}">
                <a16:creationId xmlns:a16="http://schemas.microsoft.com/office/drawing/2014/main" id="{F48BCC09-8459-224E-9015-80B019FEC2D2}"/>
              </a:ext>
            </a:extLst>
          </p:cNvPr>
          <p:cNvSpPr>
            <a:spLocks noChangeArrowheads="1"/>
          </p:cNvSpPr>
          <p:nvPr/>
        </p:nvSpPr>
        <p:spPr bwMode="auto">
          <a:xfrm flipH="1">
            <a:off x="1763713" y="1628775"/>
            <a:ext cx="431800" cy="360363"/>
          </a:xfrm>
          <a:prstGeom prst="leftArrow">
            <a:avLst>
              <a:gd name="adj1" fmla="val 50000"/>
              <a:gd name="adj2" fmla="val 49999"/>
            </a:avLst>
          </a:prstGeom>
          <a:gradFill rotWithShape="1">
            <a:gsLst>
              <a:gs pos="0">
                <a:srgbClr val="7F7FFF"/>
              </a:gs>
              <a:gs pos="100000">
                <a:srgbClr val="4F4FFF"/>
              </a:gs>
            </a:gsLst>
            <a:lin ang="5400000"/>
          </a:gradFill>
          <a:ln w="9525">
            <a:solidFill>
              <a:srgbClr val="6060FD"/>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47110" name="Rettangolo 9">
            <a:extLst>
              <a:ext uri="{FF2B5EF4-FFF2-40B4-BE49-F238E27FC236}">
                <a16:creationId xmlns:a16="http://schemas.microsoft.com/office/drawing/2014/main" id="{803DF614-A90F-9E4C-9BC1-F7DF9A5DB9A7}"/>
              </a:ext>
            </a:extLst>
          </p:cNvPr>
          <p:cNvSpPr>
            <a:spLocks noChangeArrowheads="1"/>
          </p:cNvSpPr>
          <p:nvPr/>
        </p:nvSpPr>
        <p:spPr bwMode="auto">
          <a:xfrm>
            <a:off x="7488238" y="5694363"/>
            <a:ext cx="1511300" cy="8302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b="1" dirty="0" err="1"/>
              <a:t>Less</a:t>
            </a:r>
            <a:r>
              <a:rPr lang="it-IT" altLang="en-US" b="1" dirty="0"/>
              <a:t>
</a:t>
            </a:r>
            <a:r>
              <a:rPr lang="it-IT" altLang="en-US" b="1" dirty="0" err="1"/>
              <a:t>mutable</a:t>
            </a:r>
            <a:endParaRPr lang="it-IT" alt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9" name="Rectangle 3">
            <a:extLst>
              <a:ext uri="{FF2B5EF4-FFF2-40B4-BE49-F238E27FC236}">
                <a16:creationId xmlns:a16="http://schemas.microsoft.com/office/drawing/2014/main" id="{1ADEBF2D-DD3D-C44D-B970-D74568EBCEC5}"/>
              </a:ext>
            </a:extLst>
          </p:cNvPr>
          <p:cNvSpPr>
            <a:spLocks noGrp="1" noChangeArrowheads="1"/>
          </p:cNvSpPr>
          <p:nvPr>
            <p:ph type="body" idx="1"/>
          </p:nvPr>
        </p:nvSpPr>
        <p:spPr>
          <a:xfrm>
            <a:off x="468313" y="1773238"/>
            <a:ext cx="8229600" cy="3816350"/>
          </a:xfrm>
          <a:solidFill>
            <a:srgbClr val="6666FF">
              <a:alpha val="30196"/>
            </a:srgbClr>
          </a:solidFill>
        </p:spPr>
        <p:txBody>
          <a:bodyPr/>
          <a:lstStyle/>
          <a:p>
            <a:pPr marL="382588" indent="-187325" eaLnBrk="1" hangingPunct="1">
              <a:buClr>
                <a:srgbClr val="FF3399"/>
              </a:buClr>
              <a:tabLst>
                <a:tab pos="382588" algn="l"/>
              </a:tabLst>
            </a:pPr>
            <a:endParaRPr lang="it-IT" altLang="en-US" sz="3600" dirty="0">
              <a:ea typeface="ＭＳ Ｐゴシック" panose="020B0600070205080204" pitchFamily="34" charset="-128"/>
            </a:endParaRPr>
          </a:p>
          <a:p>
            <a:pPr marL="382588" indent="-187325" eaLnBrk="1" hangingPunct="1">
              <a:buClr>
                <a:srgbClr val="FF3399"/>
              </a:buClr>
              <a:tabLst>
                <a:tab pos="382588" algn="l"/>
              </a:tabLst>
            </a:pPr>
            <a:r>
              <a:rPr lang="it-IT" altLang="en-US" sz="3600" dirty="0">
                <a:ea typeface="ＭＳ Ｐゴシック" panose="020B0600070205080204" pitchFamily="34" charset="-128"/>
              </a:rPr>
              <a:t> </a:t>
            </a:r>
            <a:r>
              <a:rPr lang="it-IT" altLang="en-US" sz="3600" dirty="0" err="1">
                <a:ea typeface="ＭＳ Ｐゴシック" panose="020B0600070205080204" pitchFamily="34" charset="-128"/>
              </a:rPr>
              <a:t>Sequence</a:t>
            </a:r>
            <a:r>
              <a:rPr lang="it-IT" altLang="en-US" sz="3600" dirty="0">
                <a:ea typeface="ＭＳ Ｐゴシック" panose="020B0600070205080204" pitchFamily="34" charset="-128"/>
              </a:rPr>
              <a:t> </a:t>
            </a:r>
            <a:r>
              <a:rPr lang="it-IT" altLang="en-US" sz="3600" dirty="0" err="1">
                <a:ea typeface="ＭＳ Ｐゴシック" panose="020B0600070205080204" pitchFamily="34" charset="-128"/>
              </a:rPr>
              <a:t>alignment</a:t>
            </a:r>
            <a:r>
              <a:rPr lang="it-IT" altLang="en-US" sz="3600" dirty="0">
                <a:ea typeface="ＭＳ Ｐゴシック" panose="020B0600070205080204" pitchFamily="34" charset="-128"/>
              </a:rPr>
              <a:t>
 Dynamic programming
 Global </a:t>
            </a:r>
            <a:r>
              <a:rPr lang="it-IT" altLang="en-US" sz="3600" dirty="0" err="1">
                <a:ea typeface="ＭＳ Ｐゴシック" panose="020B0600070205080204" pitchFamily="34" charset="-128"/>
              </a:rPr>
              <a:t>Alignment</a:t>
            </a:r>
            <a:r>
              <a:rPr lang="it-IT" altLang="en-US" sz="3600" dirty="0">
                <a:ea typeface="ＭＳ Ｐゴシック" panose="020B0600070205080204" pitchFamily="34" charset="-128"/>
              </a:rPr>
              <a:t>
 Local </a:t>
            </a:r>
            <a:r>
              <a:rPr lang="it-IT" altLang="en-US" sz="3600" dirty="0" err="1">
                <a:ea typeface="ＭＳ Ｐゴシック" panose="020B0600070205080204" pitchFamily="34" charset="-128"/>
              </a:rPr>
              <a:t>alignment</a:t>
            </a:r>
            <a:endParaRPr lang="it-IT" altLang="en-US" sz="3600" dirty="0">
              <a:ea typeface="ＭＳ Ｐゴシック" panose="020B0600070205080204" pitchFamily="34" charset="-128"/>
            </a:endParaRPr>
          </a:p>
        </p:txBody>
      </p:sp>
      <p:grpSp>
        <p:nvGrpSpPr>
          <p:cNvPr id="17410" name="Group 4">
            <a:extLst>
              <a:ext uri="{FF2B5EF4-FFF2-40B4-BE49-F238E27FC236}">
                <a16:creationId xmlns:a16="http://schemas.microsoft.com/office/drawing/2014/main" id="{40D9C356-5532-C646-A044-4EF875ACE9BE}"/>
              </a:ext>
            </a:extLst>
          </p:cNvPr>
          <p:cNvGrpSpPr>
            <a:grpSpLocks/>
          </p:cNvGrpSpPr>
          <p:nvPr/>
        </p:nvGrpSpPr>
        <p:grpSpPr bwMode="auto">
          <a:xfrm>
            <a:off x="0" y="0"/>
            <a:ext cx="9144000" cy="152400"/>
            <a:chOff x="48" y="336"/>
            <a:chExt cx="6192" cy="48"/>
          </a:xfrm>
        </p:grpSpPr>
        <p:sp>
          <p:nvSpPr>
            <p:cNvPr id="17423" name="Rectangle 5">
              <a:extLst>
                <a:ext uri="{FF2B5EF4-FFF2-40B4-BE49-F238E27FC236}">
                  <a16:creationId xmlns:a16="http://schemas.microsoft.com/office/drawing/2014/main" id="{015239F3-B253-7744-9EB1-2664089BA966}"/>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24" name="Rectangle 6">
              <a:extLst>
                <a:ext uri="{FF2B5EF4-FFF2-40B4-BE49-F238E27FC236}">
                  <a16:creationId xmlns:a16="http://schemas.microsoft.com/office/drawing/2014/main" id="{B19AE0CA-671E-4346-A588-45A3EB7CDD1B}"/>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25" name="Rectangle 7">
              <a:extLst>
                <a:ext uri="{FF2B5EF4-FFF2-40B4-BE49-F238E27FC236}">
                  <a16:creationId xmlns:a16="http://schemas.microsoft.com/office/drawing/2014/main" id="{E37497B5-6A0E-EE4C-82AC-6D270AE3D2B4}"/>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26" name="Rectangle 8">
              <a:extLst>
                <a:ext uri="{FF2B5EF4-FFF2-40B4-BE49-F238E27FC236}">
                  <a16:creationId xmlns:a16="http://schemas.microsoft.com/office/drawing/2014/main" id="{851DC023-2DE1-9949-81A5-D9895C9609D9}"/>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27" name="Rectangle 9">
              <a:extLst>
                <a:ext uri="{FF2B5EF4-FFF2-40B4-BE49-F238E27FC236}">
                  <a16:creationId xmlns:a16="http://schemas.microsoft.com/office/drawing/2014/main" id="{62496856-4D63-824D-A94A-C0A9222AC6DB}"/>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28" name="Rectangle 10">
              <a:extLst>
                <a:ext uri="{FF2B5EF4-FFF2-40B4-BE49-F238E27FC236}">
                  <a16:creationId xmlns:a16="http://schemas.microsoft.com/office/drawing/2014/main" id="{36CC26B6-3DB1-9F47-A5E3-B801819AC8E3}"/>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29" name="Rectangle 11">
              <a:extLst>
                <a:ext uri="{FF2B5EF4-FFF2-40B4-BE49-F238E27FC236}">
                  <a16:creationId xmlns:a16="http://schemas.microsoft.com/office/drawing/2014/main" id="{5834C37F-66C7-A54E-8E5A-B1DBD12F403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30" name="Rectangle 12">
              <a:extLst>
                <a:ext uri="{FF2B5EF4-FFF2-40B4-BE49-F238E27FC236}">
                  <a16:creationId xmlns:a16="http://schemas.microsoft.com/office/drawing/2014/main" id="{EF621210-515E-0448-B7F8-C695139567B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31" name="Rectangle 13">
              <a:extLst>
                <a:ext uri="{FF2B5EF4-FFF2-40B4-BE49-F238E27FC236}">
                  <a16:creationId xmlns:a16="http://schemas.microsoft.com/office/drawing/2014/main" id="{B1BB6F2D-EF6A-814B-A32E-ED6D431C71E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32" name="Rectangle 14">
              <a:extLst>
                <a:ext uri="{FF2B5EF4-FFF2-40B4-BE49-F238E27FC236}">
                  <a16:creationId xmlns:a16="http://schemas.microsoft.com/office/drawing/2014/main" id="{351799AE-6C67-5443-9BF9-C5EBC01A412A}"/>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17411" name="Group 15">
            <a:extLst>
              <a:ext uri="{FF2B5EF4-FFF2-40B4-BE49-F238E27FC236}">
                <a16:creationId xmlns:a16="http://schemas.microsoft.com/office/drawing/2014/main" id="{01D6211B-DF9B-EB43-AA2C-5601A21C931A}"/>
              </a:ext>
            </a:extLst>
          </p:cNvPr>
          <p:cNvGrpSpPr>
            <a:grpSpLocks/>
          </p:cNvGrpSpPr>
          <p:nvPr/>
        </p:nvGrpSpPr>
        <p:grpSpPr bwMode="auto">
          <a:xfrm>
            <a:off x="0" y="6705600"/>
            <a:ext cx="9144000" cy="152400"/>
            <a:chOff x="48" y="336"/>
            <a:chExt cx="6192" cy="48"/>
          </a:xfrm>
        </p:grpSpPr>
        <p:sp>
          <p:nvSpPr>
            <p:cNvPr id="17413" name="Rectangle 16">
              <a:extLst>
                <a:ext uri="{FF2B5EF4-FFF2-40B4-BE49-F238E27FC236}">
                  <a16:creationId xmlns:a16="http://schemas.microsoft.com/office/drawing/2014/main" id="{FA23D274-C086-A04C-ACA6-2840C63F3F8C}"/>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14" name="Rectangle 17">
              <a:extLst>
                <a:ext uri="{FF2B5EF4-FFF2-40B4-BE49-F238E27FC236}">
                  <a16:creationId xmlns:a16="http://schemas.microsoft.com/office/drawing/2014/main" id="{BD28FE98-DE63-454E-9D0C-B44F7B3B0DC0}"/>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15" name="Rectangle 18">
              <a:extLst>
                <a:ext uri="{FF2B5EF4-FFF2-40B4-BE49-F238E27FC236}">
                  <a16:creationId xmlns:a16="http://schemas.microsoft.com/office/drawing/2014/main" id="{CB49B25A-1BF7-1648-81C5-4902D22EAA73}"/>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16" name="Rectangle 19">
              <a:extLst>
                <a:ext uri="{FF2B5EF4-FFF2-40B4-BE49-F238E27FC236}">
                  <a16:creationId xmlns:a16="http://schemas.microsoft.com/office/drawing/2014/main" id="{F37D4FF7-2322-E84B-AF13-660DD9F42750}"/>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17" name="Rectangle 20">
              <a:extLst>
                <a:ext uri="{FF2B5EF4-FFF2-40B4-BE49-F238E27FC236}">
                  <a16:creationId xmlns:a16="http://schemas.microsoft.com/office/drawing/2014/main" id="{1BBE5911-3DF4-3F44-8F53-D6A55FB10111}"/>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18" name="Rectangle 21">
              <a:extLst>
                <a:ext uri="{FF2B5EF4-FFF2-40B4-BE49-F238E27FC236}">
                  <a16:creationId xmlns:a16="http://schemas.microsoft.com/office/drawing/2014/main" id="{CFFF37D6-A883-344A-9BAD-BA19328B9C06}"/>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19" name="Rectangle 22">
              <a:extLst>
                <a:ext uri="{FF2B5EF4-FFF2-40B4-BE49-F238E27FC236}">
                  <a16:creationId xmlns:a16="http://schemas.microsoft.com/office/drawing/2014/main" id="{65FACB22-F575-AA40-80DC-EE5B782C629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20" name="Rectangle 23">
              <a:extLst>
                <a:ext uri="{FF2B5EF4-FFF2-40B4-BE49-F238E27FC236}">
                  <a16:creationId xmlns:a16="http://schemas.microsoft.com/office/drawing/2014/main" id="{F8AA3DCE-FF6A-BC4C-AF7C-AAF7ADD85624}"/>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21" name="Rectangle 24">
              <a:extLst>
                <a:ext uri="{FF2B5EF4-FFF2-40B4-BE49-F238E27FC236}">
                  <a16:creationId xmlns:a16="http://schemas.microsoft.com/office/drawing/2014/main" id="{1698F8C0-0B0C-1E4A-8F00-C939A0EB090B}"/>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22" name="Rectangle 25">
              <a:extLst>
                <a:ext uri="{FF2B5EF4-FFF2-40B4-BE49-F238E27FC236}">
                  <a16:creationId xmlns:a16="http://schemas.microsoft.com/office/drawing/2014/main" id="{FAA32C8C-1DEC-234D-A9E2-A7B65FB7E038}"/>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sp>
        <p:nvSpPr>
          <p:cNvPr id="17412" name="Rectangle 3">
            <a:extLst>
              <a:ext uri="{FF2B5EF4-FFF2-40B4-BE49-F238E27FC236}">
                <a16:creationId xmlns:a16="http://schemas.microsoft.com/office/drawing/2014/main" id="{63A555ED-870D-4046-A1B8-18CEEC2D50E0}"/>
              </a:ext>
            </a:extLst>
          </p:cNvPr>
          <p:cNvSpPr>
            <a:spLocks noChangeArrowheads="1"/>
          </p:cNvSpPr>
          <p:nvPr/>
        </p:nvSpPr>
        <p:spPr bwMode="auto">
          <a:xfrm>
            <a:off x="0" y="134938"/>
            <a:ext cx="9144000" cy="112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3600" b="1">
                <a:solidFill>
                  <a:srgbClr val="CC0000"/>
                </a:solidFill>
              </a:rPr>
              <a:t>WORKING WITH BIOSEQUENCES</a:t>
            </a:r>
          </a:p>
          <a:p>
            <a:pPr algn="ctr" eaLnBrk="1" hangingPunct="1"/>
            <a:r>
              <a:rPr lang="it-IT" altLang="en-US" sz="3200" b="1"/>
              <a:t>Alignments and similarity search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29" name="Segnaposto contenuto 2">
            <a:extLst>
              <a:ext uri="{FF2B5EF4-FFF2-40B4-BE49-F238E27FC236}">
                <a16:creationId xmlns:a16="http://schemas.microsoft.com/office/drawing/2014/main" id="{2DF33FD0-CA9A-DB44-91CB-4504F1CE0FF1}"/>
              </a:ext>
            </a:extLst>
          </p:cNvPr>
          <p:cNvSpPr>
            <a:spLocks noGrp="1"/>
          </p:cNvSpPr>
          <p:nvPr>
            <p:ph idx="1"/>
          </p:nvPr>
        </p:nvSpPr>
        <p:spPr>
          <a:xfrm>
            <a:off x="250825" y="188913"/>
            <a:ext cx="8496300" cy="6480175"/>
          </a:xfrm>
          <a:solidFill>
            <a:srgbClr val="FFFFFF"/>
          </a:solidFill>
        </p:spPr>
        <p:txBody>
          <a:bodyPr/>
          <a:lstStyle/>
          <a:p>
            <a:pPr marL="53975" indent="0">
              <a:buFontTx/>
              <a:buNone/>
            </a:pPr>
            <a:r>
              <a:rPr lang="it-IT" altLang="en-US" sz="2800" i="1" dirty="0">
                <a:solidFill>
                  <a:srgbClr val="FF0000"/>
                </a:solidFill>
                <a:ea typeface="ＭＳ Ｐゴシック" panose="020B0600070205080204" pitchFamily="34" charset="-128"/>
              </a:rPr>
              <a:t>Beyond the </a:t>
            </a:r>
            <a:r>
              <a:rPr lang="it-IT" altLang="en-US" sz="2800" i="1" dirty="0" err="1">
                <a:solidFill>
                  <a:srgbClr val="FF0000"/>
                </a:solidFill>
                <a:ea typeface="ＭＳ Ｐゴシック" panose="020B0600070205080204" pitchFamily="34" charset="-128"/>
              </a:rPr>
              <a:t>probability</a:t>
            </a:r>
            <a:r>
              <a:rPr lang="it-IT" altLang="en-US" sz="2800" i="1" dirty="0">
                <a:solidFill>
                  <a:srgbClr val="FF0000"/>
                </a:solidFill>
                <a:ea typeface="ＭＳ Ｐゴシック" panose="020B0600070205080204" pitchFamily="34" charset="-128"/>
              </a:rPr>
              <a:t> </a:t>
            </a:r>
            <a:r>
              <a:rPr lang="it-IT" altLang="en-US" sz="2800" i="1" dirty="0" err="1">
                <a:solidFill>
                  <a:srgbClr val="FF0000"/>
                </a:solidFill>
                <a:ea typeface="ＭＳ Ｐゴシック" panose="020B0600070205080204" pitchFamily="34" charset="-128"/>
              </a:rPr>
              <a:t>that</a:t>
            </a:r>
            <a:r>
              <a:rPr lang="it-IT" altLang="en-US" sz="2800" i="1" dirty="0">
                <a:solidFill>
                  <a:srgbClr val="FF0000"/>
                </a:solidFill>
                <a:ea typeface="ＭＳ Ｐゴシック" panose="020B0600070205080204" pitchFamily="34" charset="-128"/>
              </a:rPr>
              <a:t> a </a:t>
            </a:r>
            <a:r>
              <a:rPr lang="it-IT" altLang="en-US" sz="2800" i="1" dirty="0" err="1">
                <a:solidFill>
                  <a:srgbClr val="FF0000"/>
                </a:solidFill>
                <a:ea typeface="ＭＳ Ｐゴシック" panose="020B0600070205080204" pitchFamily="34" charset="-128"/>
              </a:rPr>
              <a:t>certain</a:t>
            </a:r>
            <a:r>
              <a:rPr lang="it-IT" altLang="en-US" sz="2800" i="1" dirty="0">
                <a:solidFill>
                  <a:srgbClr val="FF0000"/>
                </a:solidFill>
                <a:ea typeface="ＭＳ Ｐゴシック" panose="020B0600070205080204" pitchFamily="34" charset="-128"/>
              </a:rPr>
              <a:t> AA </a:t>
            </a:r>
            <a:r>
              <a:rPr lang="it-IT" altLang="en-US" sz="2800" i="1" dirty="0" err="1">
                <a:solidFill>
                  <a:srgbClr val="FF0000"/>
                </a:solidFill>
                <a:ea typeface="ＭＳ Ｐゴシック" panose="020B0600070205080204" pitchFamily="34" charset="-128"/>
              </a:rPr>
              <a:t>will</a:t>
            </a:r>
            <a:r>
              <a:rPr lang="it-IT" altLang="en-US" sz="2800" i="1" dirty="0">
                <a:solidFill>
                  <a:srgbClr val="FF0000"/>
                </a:solidFill>
                <a:ea typeface="ＭＳ Ｐゴシック" panose="020B0600070205080204" pitchFamily="34" charset="-128"/>
              </a:rPr>
              <a:t> mutate, </a:t>
            </a:r>
            <a:r>
              <a:rPr lang="it-IT" altLang="en-US" sz="2800" i="1" dirty="0" err="1">
                <a:solidFill>
                  <a:srgbClr val="FF0000"/>
                </a:solidFill>
                <a:ea typeface="ＭＳ Ｐゴシック" panose="020B0600070205080204" pitchFamily="34" charset="-128"/>
              </a:rPr>
              <a:t>we</a:t>
            </a:r>
            <a:r>
              <a:rPr lang="it-IT" altLang="en-US" sz="2800" i="1" dirty="0">
                <a:solidFill>
                  <a:srgbClr val="FF0000"/>
                </a:solidFill>
                <a:ea typeface="ＭＳ Ｐゴシック" panose="020B0600070205080204" pitchFamily="34" charset="-128"/>
              </a:rPr>
              <a:t> </a:t>
            </a:r>
            <a:r>
              <a:rPr lang="it-IT" altLang="en-US" sz="2800" i="1" dirty="0" err="1">
                <a:solidFill>
                  <a:srgbClr val="FF0000"/>
                </a:solidFill>
                <a:ea typeface="ＭＳ Ｐゴシック" panose="020B0600070205080204" pitchFamily="34" charset="-128"/>
              </a:rPr>
              <a:t>would</a:t>
            </a:r>
            <a:r>
              <a:rPr lang="it-IT" altLang="en-US" sz="2800" i="1" dirty="0">
                <a:solidFill>
                  <a:srgbClr val="FF0000"/>
                </a:solidFill>
                <a:ea typeface="ＭＳ Ｐゴシック" panose="020B0600070205080204" pitchFamily="34" charset="-128"/>
              </a:rPr>
              <a:t> like to know the </a:t>
            </a:r>
            <a:r>
              <a:rPr lang="it-IT" altLang="en-US" sz="2800" i="1" dirty="0" err="1">
                <a:solidFill>
                  <a:srgbClr val="FF0000"/>
                </a:solidFill>
                <a:ea typeface="ＭＳ Ｐゴシック" panose="020B0600070205080204" pitchFamily="34" charset="-128"/>
              </a:rPr>
              <a:t>probabilities</a:t>
            </a:r>
            <a:r>
              <a:rPr lang="it-IT" altLang="en-US" sz="2800" i="1" dirty="0">
                <a:solidFill>
                  <a:srgbClr val="FF0000"/>
                </a:solidFill>
                <a:ea typeface="ＭＳ Ｐゴシック" panose="020B0600070205080204" pitchFamily="34" charset="-128"/>
              </a:rPr>
              <a:t> </a:t>
            </a:r>
            <a:r>
              <a:rPr lang="it-IT" altLang="en-US" sz="2800" i="1" dirty="0" err="1">
                <a:solidFill>
                  <a:srgbClr val="FF0000"/>
                </a:solidFill>
                <a:ea typeface="ＭＳ Ｐゴシック" panose="020B0600070205080204" pitchFamily="34" charset="-128"/>
              </a:rPr>
              <a:t>associated</a:t>
            </a:r>
            <a:r>
              <a:rPr lang="it-IT" altLang="en-US" sz="2800" i="1" dirty="0">
                <a:solidFill>
                  <a:srgbClr val="FF0000"/>
                </a:solidFill>
                <a:ea typeface="ＭＳ Ｐゴシック" panose="020B0600070205080204" pitchFamily="34" charset="-128"/>
              </a:rPr>
              <a:t> with </a:t>
            </a:r>
            <a:r>
              <a:rPr lang="it-IT" altLang="en-US" sz="2800" i="1" dirty="0" err="1">
                <a:solidFill>
                  <a:srgbClr val="FF0000"/>
                </a:solidFill>
                <a:ea typeface="ＭＳ Ｐゴシック" panose="020B0600070205080204" pitchFamily="34" charset="-128"/>
              </a:rPr>
              <a:t>each</a:t>
            </a:r>
            <a:r>
              <a:rPr lang="it-IT" altLang="en-US" sz="2800" i="1" dirty="0">
                <a:solidFill>
                  <a:srgbClr val="FF0000"/>
                </a:solidFill>
                <a:ea typeface="ＭＳ Ｐゴシック" panose="020B0600070205080204" pitchFamily="34" charset="-128"/>
              </a:rPr>
              <a:t> </a:t>
            </a:r>
            <a:r>
              <a:rPr lang="it-IT" altLang="en-US" sz="2800" i="1" dirty="0" err="1">
                <a:solidFill>
                  <a:srgbClr val="FF0000"/>
                </a:solidFill>
                <a:ea typeface="ＭＳ Ｐゴシック" panose="020B0600070205080204" pitchFamily="34" charset="-128"/>
              </a:rPr>
              <a:t>substitution</a:t>
            </a:r>
            <a:endParaRPr lang="it-IT" altLang="en-US" sz="1000" dirty="0">
              <a:ea typeface="ＭＳ Ｐゴシック" panose="020B0600070205080204" pitchFamily="34" charset="-128"/>
            </a:endParaRPr>
          </a:p>
          <a:p>
            <a:pPr marL="53975" indent="0">
              <a:buFontTx/>
              <a:buNone/>
            </a:pPr>
            <a:r>
              <a:rPr lang="it-IT" altLang="en-US" sz="2800" b="1" dirty="0" err="1">
                <a:ea typeface="ＭＳ Ｐゴシック" panose="020B0600070205080204" pitchFamily="34" charset="-128"/>
              </a:rPr>
              <a:t>We</a:t>
            </a:r>
            <a:r>
              <a:rPr lang="it-IT" altLang="en-US" sz="2800" b="1" dirty="0">
                <a:ea typeface="ＭＳ Ｐゴシック" panose="020B0600070205080204" pitchFamily="34" charset="-128"/>
              </a:rPr>
              <a:t> </a:t>
            </a:r>
            <a:r>
              <a:rPr lang="it-IT" altLang="en-US" sz="2800" b="1" dirty="0" err="1">
                <a:ea typeface="ＭＳ Ｐゴシック" panose="020B0600070205080204" pitchFamily="34" charset="-128"/>
              </a:rPr>
              <a:t>obtain</a:t>
            </a:r>
            <a:r>
              <a:rPr lang="it-IT" altLang="en-US" sz="2800" b="1" dirty="0">
                <a:ea typeface="ＭＳ Ｐゴシック" panose="020B0600070205080204" pitchFamily="34" charset="-128"/>
              </a:rPr>
              <a:t> </a:t>
            </a:r>
            <a:r>
              <a:rPr lang="it-IT" altLang="en-US" sz="2800" b="1" dirty="0" err="1">
                <a:ea typeface="ＭＳ Ｐゴシック" panose="020B0600070205080204" pitchFamily="34" charset="-128"/>
              </a:rPr>
              <a:t>M</a:t>
            </a:r>
            <a:r>
              <a:rPr lang="it-IT" altLang="en-US" sz="2800" b="1" baseline="-25000" dirty="0" err="1">
                <a:ea typeface="ＭＳ Ｐゴシック" panose="020B0600070205080204" pitchFamily="34" charset="-128"/>
              </a:rPr>
              <a:t>ij</a:t>
            </a:r>
            <a:r>
              <a:rPr lang="it-IT" altLang="en-US" sz="2800" b="1" baseline="-25000" dirty="0">
                <a:ea typeface="ＭＳ Ｐゴシック" panose="020B0600070205080204" pitchFamily="34" charset="-128"/>
              </a:rPr>
              <a:t> </a:t>
            </a:r>
            <a:r>
              <a:rPr lang="it-IT" altLang="en-US" sz="2800" b="1" dirty="0">
                <a:ea typeface="ＭＳ Ｐゴシック" panose="020B0600070205080204" pitchFamily="34" charset="-128"/>
              </a:rPr>
              <a:t>, the </a:t>
            </a:r>
            <a:r>
              <a:rPr lang="it-IT" altLang="en-US" sz="2800" b="1" dirty="0" err="1">
                <a:ea typeface="ＭＳ Ｐゴシック" panose="020B0600070205080204" pitchFamily="34" charset="-128"/>
              </a:rPr>
              <a:t>mutation</a:t>
            </a:r>
            <a:r>
              <a:rPr lang="it-IT" altLang="en-US" sz="2800" b="1" dirty="0">
                <a:ea typeface="ＭＳ Ｐゴシック" panose="020B0600070205080204" pitchFamily="34" charset="-128"/>
              </a:rPr>
              <a:t> </a:t>
            </a:r>
            <a:r>
              <a:rPr lang="it-IT" altLang="en-US" sz="2800" b="1" dirty="0" err="1">
                <a:ea typeface="ＭＳ Ｐゴシック" panose="020B0600070205080204" pitchFamily="34" charset="-128"/>
              </a:rPr>
              <a:t>probability</a:t>
            </a:r>
            <a:r>
              <a:rPr lang="it-IT" altLang="en-US" sz="2800" b="1" dirty="0">
                <a:ea typeface="ＭＳ Ｐゴシック" panose="020B0600070205080204" pitchFamily="34" charset="-128"/>
              </a:rPr>
              <a:t> </a:t>
            </a:r>
            <a:r>
              <a:rPr lang="it-IT" altLang="en-US" sz="2800" b="1" dirty="0" err="1">
                <a:ea typeface="ＭＳ Ｐゴシック" panose="020B0600070205080204" pitchFamily="34" charset="-128"/>
              </a:rPr>
              <a:t>matrix</a:t>
            </a:r>
            <a:endParaRPr lang="it-IT" altLang="en-US" sz="2800" b="1" dirty="0">
              <a:ea typeface="ＭＳ Ｐゴシック" panose="020B0600070205080204" pitchFamily="34" charset="-128"/>
            </a:endParaRPr>
          </a:p>
          <a:p>
            <a:pPr marL="53975" indent="0">
              <a:buFontTx/>
              <a:buNone/>
            </a:pPr>
            <a:r>
              <a:rPr lang="it-IT" altLang="en-US" sz="2800" dirty="0" err="1">
                <a:ea typeface="ＭＳ Ｐゴシック" panose="020B0600070205080204" pitchFamily="34" charset="-128"/>
              </a:rPr>
              <a:t>M</a:t>
            </a:r>
            <a:r>
              <a:rPr lang="it-IT" altLang="en-US" sz="2800" baseline="-25000" dirty="0" err="1">
                <a:ea typeface="ＭＳ Ｐゴシック" panose="020B0600070205080204" pitchFamily="34" charset="-128"/>
              </a:rPr>
              <a:t>ij</a:t>
            </a:r>
            <a:r>
              <a:rPr lang="it-IT" altLang="en-US" sz="2800" dirty="0">
                <a:ea typeface="ＭＳ Ｐゴシック" panose="020B0600070205080204" pitchFamily="34" charset="-128"/>
              </a:rPr>
              <a:t> =  (</a:t>
            </a:r>
            <a:r>
              <a:rPr lang="it-IT" altLang="en-US" sz="2800" dirty="0" err="1">
                <a:solidFill>
                  <a:srgbClr val="FF0000"/>
                </a:solidFill>
                <a:ea typeface="ＭＳ Ｐゴシック" panose="020B0600070205080204" pitchFamily="34" charset="-128"/>
              </a:rPr>
              <a:t>n</a:t>
            </a:r>
            <a:r>
              <a:rPr lang="it-IT" altLang="en-US" sz="2800" baseline="-25000" dirty="0" err="1">
                <a:solidFill>
                  <a:srgbClr val="FF0000"/>
                </a:solidFill>
                <a:ea typeface="ＭＳ Ｐゴシック" panose="020B0600070205080204" pitchFamily="34" charset="-128"/>
              </a:rPr>
              <a:t>ij</a:t>
            </a:r>
            <a:r>
              <a:rPr lang="it-IT" altLang="en-US" sz="2800" baseline="-25000" dirty="0">
                <a:solidFill>
                  <a:srgbClr val="FF0000"/>
                </a:solidFill>
                <a:ea typeface="ＭＳ Ｐゴシック" panose="020B0600070205080204" pitchFamily="34" charset="-128"/>
              </a:rPr>
              <a:t> </a:t>
            </a:r>
            <a:r>
              <a:rPr lang="it-IT" altLang="en-US" sz="2800" dirty="0">
                <a:solidFill>
                  <a:srgbClr val="000000"/>
                </a:solidFill>
                <a:ea typeface="ＭＳ Ｐゴシック" panose="020B0600070205080204" pitchFamily="34" charset="-128"/>
              </a:rPr>
              <a:t>/</a:t>
            </a:r>
            <a:r>
              <a:rPr lang="it-IT" altLang="en-US" sz="2800" dirty="0">
                <a:solidFill>
                  <a:srgbClr val="008080"/>
                </a:solidFill>
                <a:ea typeface="ＭＳ Ｐゴシック" panose="020B0600070205080204" pitchFamily="34" charset="-128"/>
              </a:rPr>
              <a:t>n</a:t>
            </a:r>
            <a:r>
              <a:rPr lang="it-IT" altLang="en-US" sz="2800" baseline="-25000" dirty="0">
                <a:solidFill>
                  <a:srgbClr val="008080"/>
                </a:solidFill>
                <a:ea typeface="ＭＳ Ｐゴシック" panose="020B0600070205080204" pitchFamily="34" charset="-128"/>
              </a:rPr>
              <a:t>i </a:t>
            </a:r>
            <a:r>
              <a:rPr lang="it-IT" altLang="en-US" sz="2800" dirty="0">
                <a:solidFill>
                  <a:srgbClr val="000000"/>
                </a:solidFill>
                <a:ea typeface="ＭＳ Ｐゴシック" panose="020B0600070205080204" pitchFamily="34" charset="-128"/>
              </a:rPr>
              <a:t>) </a:t>
            </a:r>
            <a:r>
              <a:rPr lang="it-IT" altLang="en-US" sz="2800" dirty="0">
                <a:solidFill>
                  <a:srgbClr val="804000"/>
                </a:solidFill>
                <a:ea typeface="ＭＳ Ｐゴシック" panose="020B0600070205080204" pitchFamily="34" charset="-128"/>
              </a:rPr>
              <a:t>m</a:t>
            </a:r>
            <a:r>
              <a:rPr lang="it-IT" altLang="en-US" sz="2800" baseline="-25000" dirty="0">
                <a:solidFill>
                  <a:srgbClr val="804000"/>
                </a:solidFill>
                <a:ea typeface="ＭＳ Ｐゴシック" panose="020B0600070205080204" pitchFamily="34" charset="-128"/>
              </a:rPr>
              <a:t>i </a:t>
            </a:r>
            <a:r>
              <a:rPr lang="it-IT" altLang="en-US" sz="2800" dirty="0">
                <a:solidFill>
                  <a:srgbClr val="000000"/>
                </a:solidFill>
                <a:ea typeface="ＭＳ Ｐゴシック" panose="020B0600070205080204" pitchFamily="34" charset="-128"/>
              </a:rPr>
              <a:t>= 100 * </a:t>
            </a:r>
            <a:r>
              <a:rPr lang="it-IT" altLang="en-US" sz="2800" dirty="0">
                <a:ea typeface="ＭＳ Ｐゴシック" panose="020B0600070205080204" pitchFamily="34" charset="-128"/>
              </a:rPr>
              <a:t>(</a:t>
            </a:r>
            <a:r>
              <a:rPr lang="it-IT" altLang="en-US" sz="2800" dirty="0" err="1">
                <a:solidFill>
                  <a:srgbClr val="FF0000"/>
                </a:solidFill>
                <a:ea typeface="ＭＳ Ｐゴシック" panose="020B0600070205080204" pitchFamily="34" charset="-128"/>
              </a:rPr>
              <a:t>n</a:t>
            </a:r>
            <a:r>
              <a:rPr lang="it-IT" altLang="en-US" sz="2800" baseline="-25000" dirty="0" err="1">
                <a:solidFill>
                  <a:srgbClr val="FF0000"/>
                </a:solidFill>
                <a:ea typeface="ＭＳ Ｐゴシック" panose="020B0600070205080204" pitchFamily="34" charset="-128"/>
              </a:rPr>
              <a:t>ij</a:t>
            </a:r>
            <a:r>
              <a:rPr lang="it-IT" altLang="en-US" sz="2800" baseline="-25000" dirty="0">
                <a:solidFill>
                  <a:srgbClr val="FF0000"/>
                </a:solidFill>
                <a:ea typeface="ＭＳ Ｐゴシック" panose="020B0600070205080204" pitchFamily="34" charset="-128"/>
              </a:rPr>
              <a:t> </a:t>
            </a:r>
            <a:r>
              <a:rPr lang="it-IT" altLang="en-US" sz="2800" dirty="0">
                <a:solidFill>
                  <a:srgbClr val="000000"/>
                </a:solidFill>
                <a:ea typeface="ＭＳ Ｐゴシック" panose="020B0600070205080204" pitchFamily="34" charset="-128"/>
              </a:rPr>
              <a:t>/</a:t>
            </a:r>
            <a:r>
              <a:rPr lang="it-IT" altLang="en-US" sz="2800" dirty="0">
                <a:solidFill>
                  <a:srgbClr val="008080"/>
                </a:solidFill>
                <a:ea typeface="ＭＳ Ｐゴシック" panose="020B0600070205080204" pitchFamily="34" charset="-128"/>
              </a:rPr>
              <a:t>n</a:t>
            </a:r>
            <a:r>
              <a:rPr lang="it-IT" altLang="en-US" sz="2800" baseline="-25000" dirty="0">
                <a:solidFill>
                  <a:srgbClr val="008080"/>
                </a:solidFill>
                <a:ea typeface="ＭＳ Ｐゴシック" panose="020B0600070205080204" pitchFamily="34" charset="-128"/>
              </a:rPr>
              <a:t>i </a:t>
            </a:r>
            <a:r>
              <a:rPr lang="it-IT" altLang="en-US" sz="2800" dirty="0">
                <a:solidFill>
                  <a:srgbClr val="000000"/>
                </a:solidFill>
                <a:ea typeface="ＭＳ Ｐゴシック" panose="020B0600070205080204" pitchFamily="34" charset="-128"/>
              </a:rPr>
              <a:t>) </a:t>
            </a:r>
            <a:r>
              <a:rPr lang="it-IT" altLang="en-US" sz="2800" dirty="0">
                <a:solidFill>
                  <a:srgbClr val="008080"/>
                </a:solidFill>
                <a:ea typeface="ＭＳ Ｐゴシック" panose="020B0600070205080204" pitchFamily="34" charset="-128"/>
              </a:rPr>
              <a:t>n</a:t>
            </a:r>
            <a:r>
              <a:rPr lang="it-IT" altLang="en-US" sz="2800" baseline="-25000" dirty="0">
                <a:solidFill>
                  <a:srgbClr val="008080"/>
                </a:solidFill>
                <a:ea typeface="ＭＳ Ｐゴシック" panose="020B0600070205080204" pitchFamily="34" charset="-128"/>
              </a:rPr>
              <a:t>i</a:t>
            </a:r>
            <a:r>
              <a:rPr lang="it-IT" altLang="en-US" sz="2800" baseline="-25000" dirty="0">
                <a:solidFill>
                  <a:srgbClr val="000000"/>
                </a:solidFill>
                <a:ea typeface="ＭＳ Ｐゴシック" panose="020B0600070205080204" pitchFamily="34" charset="-128"/>
              </a:rPr>
              <a:t> </a:t>
            </a:r>
            <a:r>
              <a:rPr lang="it-IT" altLang="en-US" sz="2800" dirty="0">
                <a:solidFill>
                  <a:srgbClr val="000000"/>
                </a:solidFill>
                <a:ea typeface="ＭＳ Ｐゴシック" panose="020B0600070205080204" pitchFamily="34" charset="-128"/>
              </a:rPr>
              <a:t>/ (</a:t>
            </a:r>
            <a:r>
              <a:rPr lang="it-IT" altLang="en-US" sz="2800" dirty="0" err="1">
                <a:solidFill>
                  <a:srgbClr val="8000FF"/>
                </a:solidFill>
                <a:ea typeface="ＭＳ Ｐゴシック" panose="020B0600070205080204" pitchFamily="34" charset="-128"/>
              </a:rPr>
              <a:t>n</a:t>
            </a:r>
            <a:r>
              <a:rPr lang="it-IT" altLang="en-US" sz="2800" baseline="-25000" dirty="0" err="1">
                <a:solidFill>
                  <a:srgbClr val="8000FF"/>
                </a:solidFill>
                <a:ea typeface="ＭＳ Ｐゴシック" panose="020B0600070205080204" pitchFamily="34" charset="-128"/>
              </a:rPr>
              <a:t>tot</a:t>
            </a:r>
            <a:r>
              <a:rPr lang="it-IT" altLang="en-US" sz="2800" dirty="0">
                <a:solidFill>
                  <a:srgbClr val="0000FF"/>
                </a:solidFill>
                <a:ea typeface="ＭＳ Ｐゴシック" panose="020B0600070205080204" pitchFamily="34" charset="-128"/>
              </a:rPr>
              <a:t> f</a:t>
            </a:r>
            <a:r>
              <a:rPr lang="it-IT" altLang="en-US" sz="2800" baseline="-25000" dirty="0">
                <a:solidFill>
                  <a:srgbClr val="0000FF"/>
                </a:solidFill>
                <a:ea typeface="ＭＳ Ｐゴシック" panose="020B0600070205080204" pitchFamily="34" charset="-128"/>
              </a:rPr>
              <a:t>i</a:t>
            </a:r>
            <a:r>
              <a:rPr lang="it-IT" altLang="en-US" sz="2800" dirty="0">
                <a:ea typeface="ＭＳ Ｐゴシック" panose="020B0600070205080204" pitchFamily="34" charset="-128"/>
              </a:rPr>
              <a:t>) </a:t>
            </a:r>
          </a:p>
          <a:p>
            <a:pPr marL="53975" indent="0" algn="ctr">
              <a:buFontTx/>
              <a:buNone/>
            </a:pPr>
            <a:r>
              <a:rPr lang="it-IT" altLang="en-US" sz="2800" dirty="0">
                <a:ea typeface="ＭＳ Ｐゴシック" panose="020B0600070205080204" pitchFamily="34" charset="-128"/>
              </a:rPr>
              <a:t>=</a:t>
            </a:r>
            <a:r>
              <a:rPr lang="it-IT" altLang="en-US" sz="2800" dirty="0">
                <a:solidFill>
                  <a:srgbClr val="804000"/>
                </a:solidFill>
                <a:ea typeface="ＭＳ Ｐゴシック" panose="020B0600070205080204" pitchFamily="34" charset="-128"/>
              </a:rPr>
              <a:t> </a:t>
            </a:r>
            <a:r>
              <a:rPr lang="it-IT" altLang="en-US" sz="2800" dirty="0">
                <a:ea typeface="ＭＳ Ｐゴシック" panose="020B0600070205080204" pitchFamily="34" charset="-128"/>
              </a:rPr>
              <a:t>100 * </a:t>
            </a:r>
            <a:r>
              <a:rPr lang="it-IT" altLang="en-US" sz="2800" dirty="0" err="1">
                <a:solidFill>
                  <a:srgbClr val="FF0000"/>
                </a:solidFill>
                <a:ea typeface="ＭＳ Ｐゴシック" panose="020B0600070205080204" pitchFamily="34" charset="-128"/>
              </a:rPr>
              <a:t>n</a:t>
            </a:r>
            <a:r>
              <a:rPr lang="it-IT" altLang="en-US" sz="2800" baseline="-25000" dirty="0" err="1">
                <a:solidFill>
                  <a:srgbClr val="FF0000"/>
                </a:solidFill>
                <a:ea typeface="ＭＳ Ｐゴシック" panose="020B0600070205080204" pitchFamily="34" charset="-128"/>
              </a:rPr>
              <a:t>ij</a:t>
            </a:r>
            <a:r>
              <a:rPr lang="it-IT" altLang="en-US" sz="2800" baseline="-25000" dirty="0">
                <a:ea typeface="ＭＳ Ｐゴシック" panose="020B0600070205080204" pitchFamily="34" charset="-128"/>
              </a:rPr>
              <a:t> </a:t>
            </a:r>
            <a:r>
              <a:rPr lang="it-IT" altLang="en-US" sz="2800" dirty="0">
                <a:ea typeface="ＭＳ Ｐゴシック" panose="020B0600070205080204" pitchFamily="34" charset="-128"/>
              </a:rPr>
              <a:t>/ (</a:t>
            </a:r>
            <a:r>
              <a:rPr lang="it-IT" altLang="en-US" sz="2800" dirty="0" err="1">
                <a:solidFill>
                  <a:srgbClr val="8000FF"/>
                </a:solidFill>
                <a:ea typeface="ＭＳ Ｐゴシック" panose="020B0600070205080204" pitchFamily="34" charset="-128"/>
              </a:rPr>
              <a:t>n</a:t>
            </a:r>
            <a:r>
              <a:rPr lang="it-IT" altLang="en-US" sz="2800" baseline="-25000" dirty="0" err="1">
                <a:solidFill>
                  <a:srgbClr val="8000FF"/>
                </a:solidFill>
                <a:ea typeface="ＭＳ Ｐゴシック" panose="020B0600070205080204" pitchFamily="34" charset="-128"/>
              </a:rPr>
              <a:t>tot</a:t>
            </a:r>
            <a:r>
              <a:rPr lang="it-IT" altLang="en-US" sz="2800" baseline="-25000" dirty="0">
                <a:ea typeface="ＭＳ Ｐゴシック" panose="020B0600070205080204" pitchFamily="34" charset="-128"/>
              </a:rPr>
              <a:t> </a:t>
            </a:r>
            <a:r>
              <a:rPr lang="it-IT" altLang="en-US" sz="2800" dirty="0">
                <a:solidFill>
                  <a:srgbClr val="0000FF"/>
                </a:solidFill>
                <a:ea typeface="ＭＳ Ｐゴシック" panose="020B0600070205080204" pitchFamily="34" charset="-128"/>
              </a:rPr>
              <a:t>f</a:t>
            </a:r>
            <a:r>
              <a:rPr lang="it-IT" altLang="en-US" sz="2800" baseline="-25000" dirty="0">
                <a:solidFill>
                  <a:srgbClr val="0000FF"/>
                </a:solidFill>
                <a:ea typeface="ＭＳ Ｐゴシック" panose="020B0600070205080204" pitchFamily="34" charset="-128"/>
              </a:rPr>
              <a:t>i</a:t>
            </a:r>
            <a:r>
              <a:rPr lang="it-IT" altLang="en-US" sz="2800" dirty="0">
                <a:ea typeface="ＭＳ Ｐゴシック" panose="020B0600070205080204" pitchFamily="34" charset="-128"/>
              </a:rPr>
              <a:t>)</a:t>
            </a:r>
          </a:p>
          <a:p>
            <a:pPr marL="53975" indent="0" algn="ctr">
              <a:buFontTx/>
              <a:buNone/>
            </a:pPr>
            <a:r>
              <a:rPr lang="it-IT" altLang="en-US" sz="2800" dirty="0" err="1">
                <a:ea typeface="ＭＳ Ｐゴシック" panose="020B0600070205080204" pitchFamily="34" charset="-128"/>
              </a:rPr>
              <a:t>M</a:t>
            </a:r>
            <a:r>
              <a:rPr lang="it-IT" altLang="en-US" sz="2800" baseline="-25000" dirty="0" err="1">
                <a:ea typeface="ＭＳ Ｐゴシック" panose="020B0600070205080204" pitchFamily="34" charset="-128"/>
              </a:rPr>
              <a:t>ij</a:t>
            </a:r>
            <a:r>
              <a:rPr lang="it-IT" altLang="en-US" sz="2800" baseline="-25000" dirty="0">
                <a:ea typeface="ＭＳ Ｐゴシック" panose="020B0600070205080204" pitchFamily="34" charset="-128"/>
              </a:rPr>
              <a:t> </a:t>
            </a:r>
            <a:r>
              <a:rPr lang="it-IT" altLang="en-US" sz="2800" dirty="0" err="1">
                <a:ea typeface="ＭＳ Ｐゴシック" panose="020B0600070205080204" pitchFamily="34" charset="-128"/>
              </a:rPr>
              <a:t>provides</a:t>
            </a:r>
            <a:r>
              <a:rPr lang="it-IT" altLang="en-US" sz="2800" dirty="0">
                <a:ea typeface="ＭＳ Ｐゴシック" panose="020B0600070205080204" pitchFamily="34" charset="-128"/>
              </a:rPr>
              <a:t> the </a:t>
            </a:r>
            <a:r>
              <a:rPr lang="it-IT" altLang="en-US" sz="2800" dirty="0" err="1">
                <a:ea typeface="ＭＳ Ｐゴシック" panose="020B0600070205080204" pitchFamily="34" charset="-128"/>
              </a:rPr>
              <a:t>probability</a:t>
            </a:r>
            <a:r>
              <a:rPr lang="it-IT" altLang="en-US" sz="2800" dirty="0">
                <a:ea typeface="ＭＳ Ｐゴシック" panose="020B0600070205080204" pitchFamily="34" charset="-128"/>
              </a:rPr>
              <a:t> </a:t>
            </a:r>
            <a:r>
              <a:rPr lang="it-IT" altLang="en-US" sz="2800" dirty="0" err="1">
                <a:ea typeface="ＭＳ Ｐゴシック" panose="020B0600070205080204" pitchFamily="34" charset="-128"/>
              </a:rPr>
              <a:t>that</a:t>
            </a:r>
            <a:r>
              <a:rPr lang="it-IT" altLang="en-US" sz="2800" dirty="0">
                <a:ea typeface="ＭＳ Ｐゴシック" panose="020B0600070205080204" pitchFamily="34" charset="-128"/>
              </a:rPr>
              <a:t> a</a:t>
            </a:r>
            <a:r>
              <a:rPr lang="it-IT" altLang="en-US" sz="2800" baseline="-25000" dirty="0">
                <a:ea typeface="ＭＳ Ｐゴシック" panose="020B0600070205080204" pitchFamily="34" charset="-128"/>
              </a:rPr>
              <a:t>i</a:t>
            </a:r>
            <a:r>
              <a:rPr lang="it-IT" altLang="en-US" sz="2800" dirty="0">
                <a:ea typeface="ＭＳ Ｐゴシック" panose="020B0600070205080204" pitchFamily="34" charset="-128"/>
              </a:rPr>
              <a:t> mute and mute in </a:t>
            </a:r>
            <a:r>
              <a:rPr lang="it-IT" altLang="en-US" sz="2800" dirty="0" err="1">
                <a:ea typeface="ＭＳ Ｐゴシック" panose="020B0600070205080204" pitchFamily="34" charset="-128"/>
              </a:rPr>
              <a:t>a</a:t>
            </a:r>
            <a:r>
              <a:rPr lang="it-IT" altLang="en-US" sz="2800" baseline="-25000" dirty="0" err="1">
                <a:ea typeface="ＭＳ Ｐゴシック" panose="020B0600070205080204" pitchFamily="34" charset="-128"/>
              </a:rPr>
              <a:t>j</a:t>
            </a:r>
            <a:r>
              <a:rPr lang="it-IT" altLang="en-US" sz="2800" baseline="-25000" dirty="0">
                <a:ea typeface="ＭＳ Ｐゴシック" panose="020B0600070205080204" pitchFamily="34" charset="-128"/>
              </a:rPr>
              <a:t> </a:t>
            </a:r>
            <a:r>
              <a:rPr lang="it-IT" altLang="en-US" sz="2800" dirty="0">
                <a:ea typeface="ＭＳ Ｐゴシック" panose="020B0600070205080204" pitchFamily="34" charset="-128"/>
              </a:rPr>
              <a:t>in 1 PAM time </a:t>
            </a:r>
            <a:r>
              <a:rPr lang="it-IT" altLang="en-US" sz="2800" dirty="0" err="1">
                <a:ea typeface="ＭＳ Ｐゴシック" panose="020B0600070205080204" pitchFamily="34" charset="-128"/>
              </a:rPr>
              <a:t>interval</a:t>
            </a:r>
            <a:endParaRPr lang="it-IT" altLang="en-US" sz="2800" dirty="0">
              <a:ea typeface="ＭＳ Ｐゴシック" panose="020B0600070205080204" pitchFamily="34" charset="-128"/>
            </a:endParaRPr>
          </a:p>
          <a:p>
            <a:pPr marL="53975" indent="0" algn="ctr">
              <a:buFontTx/>
              <a:buNone/>
            </a:pPr>
            <a:endParaRPr lang="it-IT" altLang="en-US" sz="2800" dirty="0">
              <a:ea typeface="ＭＳ Ｐゴシック" panose="020B0600070205080204" pitchFamily="34" charset="-128"/>
            </a:endParaRPr>
          </a:p>
          <a:p>
            <a:pPr marL="53975" indent="0">
              <a:buFontTx/>
              <a:buNone/>
            </a:pPr>
            <a:r>
              <a:rPr lang="it-IT" altLang="en-US" sz="2800" dirty="0">
                <a:solidFill>
                  <a:srgbClr val="000000"/>
                </a:solidFill>
                <a:ea typeface="ＭＳ Ｐゴシック" panose="020B0600070205080204" pitchFamily="34" charset="-128"/>
              </a:rPr>
              <a:t>Si normalizza quindi la mutabilità relativa a un periodo corrispondente a PAM1</a:t>
            </a:r>
          </a:p>
          <a:p>
            <a:pPr marL="53975" indent="0" algn="ctr">
              <a:buFontTx/>
              <a:buNone/>
            </a:pPr>
            <a:endParaRPr lang="it-IT" altLang="en-US" sz="2400" dirty="0">
              <a:ea typeface="ＭＳ Ｐゴシック" panose="020B0600070205080204" pitchFamily="34" charset="-128"/>
            </a:endParaRPr>
          </a:p>
        </p:txBody>
      </p:sp>
      <p:pic>
        <p:nvPicPr>
          <p:cNvPr id="48130" name="Immagine 1" descr="Screen Shot 2015-10-14 at 1.56.02 PM.png">
            <a:extLst>
              <a:ext uri="{FF2B5EF4-FFF2-40B4-BE49-F238E27FC236}">
                <a16:creationId xmlns:a16="http://schemas.microsoft.com/office/drawing/2014/main" id="{F334B6F0-2710-314C-AAF5-8E1F0A330E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4077072"/>
            <a:ext cx="9144000" cy="270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3682DC18-E56C-024E-895A-72DB9940D9F6}"/>
              </a:ext>
            </a:extLst>
          </p:cNvPr>
          <p:cNvSpPr txBox="1"/>
          <p:nvPr/>
        </p:nvSpPr>
        <p:spPr>
          <a:xfrm>
            <a:off x="1979613" y="4687888"/>
            <a:ext cx="576262" cy="368300"/>
          </a:xfrm>
          <a:prstGeom prst="rect">
            <a:avLst/>
          </a:prstGeom>
          <a:noFill/>
        </p:spPr>
        <p:txBody>
          <a:bodyPr>
            <a:spAutoFit/>
          </a:bodyPr>
          <a:lstStyle/>
          <a:p>
            <a:pPr>
              <a:defRPr/>
            </a:pPr>
            <a:r>
              <a:rPr lang="it-IT" sz="1800" dirty="0">
                <a:solidFill>
                  <a:schemeClr val="accent6">
                    <a:lumMod val="75000"/>
                  </a:schemeClr>
                </a:solidFill>
                <a:latin typeface="Arial" charset="0"/>
                <a:ea typeface="ＭＳ Ｐゴシック" charset="0"/>
                <a:cs typeface="ＭＳ Ｐゴシック" charset="0"/>
              </a:rPr>
              <a:t>32</a:t>
            </a:r>
          </a:p>
        </p:txBody>
      </p:sp>
      <p:sp>
        <p:nvSpPr>
          <p:cNvPr id="48132" name="CasellaDiTesto 2">
            <a:extLst>
              <a:ext uri="{FF2B5EF4-FFF2-40B4-BE49-F238E27FC236}">
                <a16:creationId xmlns:a16="http://schemas.microsoft.com/office/drawing/2014/main" id="{4E7DD157-48DC-7E42-8D67-31F7BCC5B1FF}"/>
              </a:ext>
            </a:extLst>
          </p:cNvPr>
          <p:cNvSpPr txBox="1">
            <a:spLocks noChangeArrowheads="1"/>
          </p:cNvSpPr>
          <p:nvPr/>
        </p:nvSpPr>
        <p:spPr bwMode="auto">
          <a:xfrm>
            <a:off x="-2560638" y="1587500"/>
            <a:ext cx="1841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Immagine 3" descr="Screen Shot 2015-10-14 at 2.00.38 PM.png">
            <a:extLst>
              <a:ext uri="{FF2B5EF4-FFF2-40B4-BE49-F238E27FC236}">
                <a16:creationId xmlns:a16="http://schemas.microsoft.com/office/drawing/2014/main" id="{C9BD273A-AECF-E845-92CC-B32952E763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8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ttangolo 3">
            <a:extLst>
              <a:ext uri="{FF2B5EF4-FFF2-40B4-BE49-F238E27FC236}">
                <a16:creationId xmlns:a16="http://schemas.microsoft.com/office/drawing/2014/main" id="{A11C1E14-EF0F-864D-9727-9248738288B1}"/>
              </a:ext>
            </a:extLst>
          </p:cNvPr>
          <p:cNvSpPr/>
          <p:nvPr/>
        </p:nvSpPr>
        <p:spPr>
          <a:xfrm rot="1698557">
            <a:off x="549844" y="3150747"/>
            <a:ext cx="8552689" cy="360040"/>
          </a:xfrm>
          <a:prstGeom prst="rect">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4447705F-E5ED-134D-99D1-8328E82A1CDC}"/>
              </a:ext>
            </a:extLst>
          </p:cNvPr>
          <p:cNvPicPr>
            <a:picLocks noChangeAspect="1"/>
          </p:cNvPicPr>
          <p:nvPr/>
        </p:nvPicPr>
        <p:blipFill>
          <a:blip r:embed="rId3"/>
          <a:stretch>
            <a:fillRect/>
          </a:stretch>
        </p:blipFill>
        <p:spPr>
          <a:xfrm>
            <a:off x="5142656" y="3425570"/>
            <a:ext cx="3893840" cy="1742957"/>
          </a:xfrm>
          <a:prstGeom prst="rect">
            <a:avLst/>
          </a:prstGeom>
        </p:spPr>
      </p:pic>
    </p:spTree>
    <p:extLst>
      <p:ext uri="{BB962C8B-B14F-4D97-AF65-F5344CB8AC3E}">
        <p14:creationId xmlns:p14="http://schemas.microsoft.com/office/powerpoint/2010/main" val="2532572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Immagine 2" descr="Screen Shot 2015-10-14 at 2.12.43 PM.png">
            <a:extLst>
              <a:ext uri="{FF2B5EF4-FFF2-40B4-BE49-F238E27FC236}">
                <a16:creationId xmlns:a16="http://schemas.microsoft.com/office/drawing/2014/main" id="{D55BACFB-4A8B-4446-BAED-2F11056138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73463"/>
            <a:ext cx="9144000"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3" name="Rettangolo 3">
            <a:extLst>
              <a:ext uri="{FF2B5EF4-FFF2-40B4-BE49-F238E27FC236}">
                <a16:creationId xmlns:a16="http://schemas.microsoft.com/office/drawing/2014/main" id="{5F59A39F-430A-CB4E-817D-579501ADFB8C}"/>
              </a:ext>
            </a:extLst>
          </p:cNvPr>
          <p:cNvSpPr>
            <a:spLocks noChangeArrowheads="1"/>
          </p:cNvSpPr>
          <p:nvPr/>
        </p:nvSpPr>
        <p:spPr bwMode="auto">
          <a:xfrm>
            <a:off x="1619250" y="4724400"/>
            <a:ext cx="4572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b="1">
              <a:solidFill>
                <a:srgbClr val="CC0000"/>
              </a:solidFill>
            </a:endParaRPr>
          </a:p>
        </p:txBody>
      </p:sp>
      <p:pic>
        <p:nvPicPr>
          <p:cNvPr id="51204" name="Immagine 4" descr="Screen Shot 2015-10-14 at 2.14.56 PM.png">
            <a:extLst>
              <a:ext uri="{FF2B5EF4-FFF2-40B4-BE49-F238E27FC236}">
                <a16:creationId xmlns:a16="http://schemas.microsoft.com/office/drawing/2014/main" id="{E1DF0C82-D0E4-D042-8A15-8D60EDB72F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111750"/>
            <a:ext cx="52324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09" name="Segnaposto contenuto 2">
            <a:extLst>
              <a:ext uri="{FF2B5EF4-FFF2-40B4-BE49-F238E27FC236}">
                <a16:creationId xmlns:a16="http://schemas.microsoft.com/office/drawing/2014/main" id="{DFFB7A1C-CF05-4046-8479-37F9E335D107}"/>
              </a:ext>
            </a:extLst>
          </p:cNvPr>
          <p:cNvSpPr>
            <a:spLocks noGrp="1"/>
          </p:cNvSpPr>
          <p:nvPr>
            <p:ph idx="1"/>
          </p:nvPr>
        </p:nvSpPr>
        <p:spPr>
          <a:xfrm>
            <a:off x="179388" y="260350"/>
            <a:ext cx="8713787" cy="6408738"/>
          </a:xfrm>
          <a:noFill/>
        </p:spPr>
        <p:txBody>
          <a:bodyPr/>
          <a:lstStyle/>
          <a:p>
            <a:pPr marL="53975" indent="0">
              <a:spcAft>
                <a:spcPts val="600"/>
              </a:spcAft>
              <a:buFontTx/>
              <a:buNone/>
            </a:pPr>
            <a:r>
              <a:rPr lang="it-IT" altLang="en-US" sz="2800" dirty="0">
                <a:solidFill>
                  <a:srgbClr val="CC0000"/>
                </a:solidFill>
                <a:ea typeface="ＭＳ Ｐゴシック" panose="020B0600070205080204" pitchFamily="34" charset="-128"/>
              </a:rPr>
              <a:t>From </a:t>
            </a:r>
            <a:r>
              <a:rPr lang="it-IT" altLang="en-US" sz="2800" dirty="0" err="1">
                <a:solidFill>
                  <a:srgbClr val="CC0000"/>
                </a:solidFill>
                <a:ea typeface="ＭＳ Ｐゴシック" panose="020B0600070205080204" pitchFamily="34" charset="-128"/>
              </a:rPr>
              <a:t>probability</a:t>
            </a:r>
            <a:r>
              <a:rPr lang="it-IT" altLang="en-US" sz="2800" dirty="0">
                <a:solidFill>
                  <a:srgbClr val="CC0000"/>
                </a:solidFill>
                <a:ea typeface="ＭＳ Ｐゴシック" panose="020B0600070205080204" pitchFamily="34" charset="-128"/>
              </a:rPr>
              <a:t> to score</a:t>
            </a:r>
          </a:p>
          <a:p>
            <a:pPr marL="53975" indent="0">
              <a:spcAft>
                <a:spcPts val="600"/>
              </a:spcAft>
              <a:buNone/>
            </a:pPr>
            <a:r>
              <a:rPr lang="it-IT" altLang="en-US" sz="2600" dirty="0" err="1">
                <a:ea typeface="ＭＳ Ｐゴシック" panose="020B0600070205080204" pitchFamily="34" charset="-128"/>
              </a:rPr>
              <a:t>Finally</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we</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consider</a:t>
            </a:r>
            <a:r>
              <a:rPr lang="it-IT" altLang="en-US" sz="2600" dirty="0">
                <a:ea typeface="ＭＳ Ｐゴシック" panose="020B0600070205080204" pitchFamily="34" charset="-128"/>
              </a:rPr>
              <a:t> the ratio </a:t>
            </a:r>
            <a:r>
              <a:rPr lang="it-IT" altLang="en-US" sz="2600" dirty="0" err="1">
                <a:ea typeface="ＭＳ Ｐゴシック" panose="020B0600070205080204" pitchFamily="34" charset="-128"/>
              </a:rPr>
              <a:t>between</a:t>
            </a:r>
            <a:r>
              <a:rPr lang="it-IT" altLang="en-US" sz="2600" dirty="0">
                <a:ea typeface="ＭＳ Ｐゴシック" panose="020B0600070205080204" pitchFamily="34" charset="-128"/>
              </a:rPr>
              <a:t> the </a:t>
            </a:r>
            <a:r>
              <a:rPr lang="it-IT" altLang="en-US" sz="2600" dirty="0" err="1">
                <a:ea typeface="ＭＳ Ｐゴシック" panose="020B0600070205080204" pitchFamily="34" charset="-128"/>
              </a:rPr>
              <a:t>probability</a:t>
            </a:r>
            <a:r>
              <a:rPr lang="it-IT" altLang="en-US" sz="2600" dirty="0">
                <a:ea typeface="ＭＳ Ｐゴシック" panose="020B0600070205080204" pitchFamily="34" charset="-128"/>
              </a:rPr>
              <a:t> of </a:t>
            </a:r>
            <a:r>
              <a:rPr lang="it-IT" altLang="en-US" sz="2600" dirty="0" err="1">
                <a:ea typeface="ＭＳ Ｐゴシック" panose="020B0600070205080204" pitchFamily="34" charset="-128"/>
              </a:rPr>
              <a:t>observing</a:t>
            </a:r>
            <a:r>
              <a:rPr lang="it-IT" altLang="en-US" sz="2600" dirty="0">
                <a:ea typeface="ＭＳ Ｐゴシック" panose="020B0600070205080204" pitchFamily="34" charset="-128"/>
              </a:rPr>
              <a:t> a </a:t>
            </a:r>
            <a:r>
              <a:rPr lang="it-IT" altLang="en-US" sz="2600" dirty="0" err="1">
                <a:ea typeface="ＭＳ Ｐゴシック" panose="020B0600070205080204" pitchFamily="34" charset="-128"/>
              </a:rPr>
              <a:t>change</a:t>
            </a:r>
            <a:r>
              <a:rPr lang="it-IT" altLang="en-US" sz="2600" dirty="0">
                <a:ea typeface="ＭＳ Ｐゴシック" panose="020B0600070205080204" pitchFamily="34" charset="-128"/>
              </a:rPr>
              <a:t> i-&gt;</a:t>
            </a:r>
            <a:r>
              <a:rPr lang="it-IT" altLang="en-US" sz="2600" dirty="0" err="1">
                <a:ea typeface="ＭＳ Ｐゴシック" panose="020B0600070205080204" pitchFamily="34" charset="-128"/>
              </a:rPr>
              <a:t>j</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as</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evolutionary</a:t>
            </a:r>
            <a:r>
              <a:rPr lang="it-IT" altLang="en-US" sz="2600" dirty="0">
                <a:ea typeface="ＭＳ Ｐゴシック" panose="020B0600070205080204" pitchFamily="34" charset="-128"/>
              </a:rPr>
              <a:t> event and by chance in an </a:t>
            </a:r>
            <a:r>
              <a:rPr lang="it-IT" altLang="en-US" sz="2600" dirty="0" err="1">
                <a:ea typeface="ＭＳ Ｐゴシック" panose="020B0600070205080204" pitchFamily="34" charset="-128"/>
              </a:rPr>
              <a:t>alignment</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between</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any</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two</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seq</a:t>
            </a:r>
            <a:r>
              <a:rPr lang="it-IT" altLang="en-US" sz="2600" dirty="0">
                <a:ea typeface="ＭＳ Ｐゴシック" panose="020B0600070205080204" pitchFamily="34" charset="-128"/>
              </a:rPr>
              <a:t>.</a:t>
            </a:r>
          </a:p>
          <a:p>
            <a:pPr marL="53975" indent="0">
              <a:spcAft>
                <a:spcPts val="600"/>
              </a:spcAft>
              <a:buNone/>
            </a:pPr>
            <a:r>
              <a:rPr lang="it-IT" altLang="en-US" sz="2800" dirty="0" err="1">
                <a:solidFill>
                  <a:srgbClr val="CC0000"/>
                </a:solidFill>
                <a:ea typeface="ＭＳ Ｐゴシック" panose="020B0600070205080204" pitchFamily="34" charset="-128"/>
              </a:rPr>
              <a:t>Calculation</a:t>
            </a:r>
            <a:r>
              <a:rPr lang="it-IT" altLang="en-US" sz="2800" dirty="0">
                <a:solidFill>
                  <a:srgbClr val="CC0000"/>
                </a:solidFill>
                <a:ea typeface="ＭＳ Ｐゴシック" panose="020B0600070205080204" pitchFamily="34" charset="-128"/>
              </a:rPr>
              <a:t> of </a:t>
            </a:r>
            <a:r>
              <a:rPr lang="it-IT" altLang="en-US" sz="2800" dirty="0" err="1">
                <a:solidFill>
                  <a:srgbClr val="CC0000"/>
                </a:solidFill>
                <a:ea typeface="ＭＳ Ｐゴシック" panose="020B0600070205080204" pitchFamily="34" charset="-128"/>
              </a:rPr>
              <a:t>probability</a:t>
            </a:r>
            <a:r>
              <a:rPr lang="it-IT" altLang="en-US" sz="2800" dirty="0">
                <a:solidFill>
                  <a:srgbClr val="CC0000"/>
                </a:solidFill>
                <a:ea typeface="ＭＳ Ｐゴシック" panose="020B0600070205080204" pitchFamily="34" charset="-128"/>
              </a:rPr>
              <a:t> </a:t>
            </a:r>
            <a:r>
              <a:rPr lang="it-IT" altLang="en-US" sz="2800" dirty="0" err="1">
                <a:solidFill>
                  <a:srgbClr val="CC0000"/>
                </a:solidFill>
                <a:ea typeface="ＭＳ Ｐゴシック" panose="020B0600070205080204" pitchFamily="34" charset="-128"/>
              </a:rPr>
              <a:t>ratios</a:t>
            </a:r>
            <a:r>
              <a:rPr lang="it-IT" altLang="en-US" sz="2800" dirty="0">
                <a:solidFill>
                  <a:srgbClr val="CC0000"/>
                </a:solidFill>
                <a:ea typeface="ＭＳ Ｐゴシック" panose="020B0600070205080204" pitchFamily="34" charset="-128"/>
              </a:rPr>
              <a:t> (</a:t>
            </a:r>
            <a:r>
              <a:rPr lang="it-IT" altLang="en-US" sz="2800" dirty="0" err="1">
                <a:solidFill>
                  <a:srgbClr val="CC0000"/>
                </a:solidFill>
                <a:ea typeface="ＭＳ Ｐゴシック" panose="020B0600070205080204" pitchFamily="34" charset="-128"/>
              </a:rPr>
              <a:t>likelihood</a:t>
            </a:r>
            <a:r>
              <a:rPr lang="it-IT" altLang="en-US" sz="2800" dirty="0">
                <a:solidFill>
                  <a:srgbClr val="CC0000"/>
                </a:solidFill>
                <a:ea typeface="ＭＳ Ｐゴシック" panose="020B0600070205080204" pitchFamily="34" charset="-128"/>
              </a:rPr>
              <a:t> </a:t>
            </a:r>
            <a:r>
              <a:rPr lang="it-IT" altLang="en-US" sz="2800" dirty="0" err="1">
                <a:solidFill>
                  <a:srgbClr val="CC0000"/>
                </a:solidFill>
                <a:ea typeface="ＭＳ Ｐゴシック" panose="020B0600070205080204" pitchFamily="34" charset="-128"/>
              </a:rPr>
              <a:t>ratios</a:t>
            </a:r>
            <a:r>
              <a:rPr lang="it-IT" altLang="en-US" sz="2800" dirty="0">
                <a:solidFill>
                  <a:srgbClr val="CC0000"/>
                </a:solidFill>
                <a:ea typeface="ＭＳ Ｐゴシック" panose="020B0600070205080204" pitchFamily="34" charset="-128"/>
              </a:rPr>
              <a:t>, log </a:t>
            </a:r>
            <a:r>
              <a:rPr lang="it-IT" altLang="en-US" sz="2800" dirty="0" err="1">
                <a:solidFill>
                  <a:srgbClr val="CC0000"/>
                </a:solidFill>
                <a:ea typeface="ＭＳ Ｐゴシック" panose="020B0600070205080204" pitchFamily="34" charset="-128"/>
              </a:rPr>
              <a:t>odds</a:t>
            </a:r>
            <a:r>
              <a:rPr lang="it-IT" altLang="en-US" sz="2800" dirty="0">
                <a:solidFill>
                  <a:srgbClr val="CC0000"/>
                </a:solidFill>
                <a:ea typeface="ＭＳ Ｐゴシック" panose="020B0600070205080204" pitchFamily="34" charset="-128"/>
              </a:rPr>
              <a:t>)</a:t>
            </a:r>
          </a:p>
          <a:p>
            <a:pPr marL="53975" indent="0">
              <a:spcAft>
                <a:spcPts val="600"/>
              </a:spcAft>
              <a:buNone/>
            </a:pPr>
            <a:endParaRPr lang="it-IT" altLang="en-US" sz="2800" dirty="0">
              <a:solidFill>
                <a:srgbClr val="CC0000"/>
              </a:solidFill>
              <a:ea typeface="ＭＳ Ｐゴシック" panose="020B0600070205080204" pitchFamily="34" charset="-128"/>
            </a:endParaRPr>
          </a:p>
          <a:p>
            <a:pPr marL="53975" indent="0">
              <a:buFontTx/>
              <a:buNone/>
            </a:pPr>
            <a:endParaRPr lang="it-IT" altLang="en-US" sz="2800" dirty="0">
              <a:solidFill>
                <a:srgbClr val="CC0000"/>
              </a:solidFill>
              <a:ea typeface="ＭＳ Ｐゴシック" panose="020B0600070205080204" pitchFamily="34" charset="-128"/>
            </a:endParaRPr>
          </a:p>
          <a:p>
            <a:pPr marL="53975" indent="0">
              <a:buFontTx/>
              <a:buNone/>
            </a:pPr>
            <a:endParaRPr lang="it-IT" altLang="en-US" sz="3600" dirty="0">
              <a:solidFill>
                <a:srgbClr val="CC0000"/>
              </a:solidFill>
              <a:ea typeface="ＭＳ Ｐゴシック" panose="020B0600070205080204" pitchFamily="34" charset="-128"/>
            </a:endParaRPr>
          </a:p>
          <a:p>
            <a:pPr marL="53975" indent="0" algn="r">
              <a:buFontTx/>
              <a:buNone/>
              <a:tabLst>
                <a:tab pos="5199063" algn="l"/>
              </a:tabLst>
            </a:pPr>
            <a:r>
              <a:rPr lang="it-IT" altLang="en-US" sz="2400" dirty="0">
                <a:solidFill>
                  <a:srgbClr val="008080"/>
                </a:solidFill>
                <a:ea typeface="ＭＳ Ｐゴシック" panose="020B0600070205080204" pitchFamily="34" charset="-128"/>
              </a:rPr>
              <a:t>		Positive score =
</a:t>
            </a:r>
            <a:r>
              <a:rPr lang="it-IT" altLang="en-US" sz="2400" dirty="0" err="1">
                <a:solidFill>
                  <a:srgbClr val="008080"/>
                </a:solidFill>
                <a:ea typeface="ＭＳ Ｐゴシック" panose="020B0600070205080204" pitchFamily="34" charset="-128"/>
              </a:rPr>
              <a:t>accepted</a:t>
            </a:r>
            <a:r>
              <a:rPr lang="it-IT" altLang="en-US" sz="2400" dirty="0">
                <a:solidFill>
                  <a:srgbClr val="008080"/>
                </a:solidFill>
                <a:ea typeface="ＭＳ Ｐゴシック" panose="020B0600070205080204" pitchFamily="34" charset="-128"/>
              </a:rPr>
              <a:t> </a:t>
            </a:r>
            <a:r>
              <a:rPr lang="it-IT" altLang="en-US" sz="2400" dirty="0" err="1">
                <a:solidFill>
                  <a:srgbClr val="008080"/>
                </a:solidFill>
                <a:ea typeface="ＭＳ Ｐゴシック" panose="020B0600070205080204" pitchFamily="34" charset="-128"/>
              </a:rPr>
              <a:t>mutation</a:t>
            </a:r>
            <a:endParaRPr lang="it-IT" altLang="en-US" sz="2400" dirty="0">
              <a:solidFill>
                <a:srgbClr val="008080"/>
              </a:solidFill>
              <a:ea typeface="ＭＳ Ｐゴシック" panose="020B0600070205080204" pitchFamily="34" charset="-128"/>
            </a:endParaRPr>
          </a:p>
          <a:p>
            <a:pPr marL="53975" indent="0" algn="r">
              <a:buFontTx/>
              <a:buNone/>
              <a:tabLst>
                <a:tab pos="5199063" algn="l"/>
              </a:tabLst>
            </a:pPr>
            <a:r>
              <a:rPr lang="it-IT" altLang="en-US" sz="2400" dirty="0">
                <a:solidFill>
                  <a:srgbClr val="CC0000"/>
                </a:solidFill>
                <a:ea typeface="ＭＳ Ｐゴシック" panose="020B0600070205080204" pitchFamily="34" charset="-128"/>
              </a:rPr>
              <a:t>Negative score =
</a:t>
            </a:r>
            <a:r>
              <a:rPr lang="it-IT" altLang="en-US" sz="2400" dirty="0" err="1">
                <a:solidFill>
                  <a:srgbClr val="CC0000"/>
                </a:solidFill>
                <a:ea typeface="ＭＳ Ｐゴシック" panose="020B0600070205080204" pitchFamily="34" charset="-128"/>
              </a:rPr>
              <a:t>Unfavorable</a:t>
            </a:r>
            <a:r>
              <a:rPr lang="it-IT" altLang="en-US" sz="2400" dirty="0">
                <a:solidFill>
                  <a:srgbClr val="CC0000"/>
                </a:solidFill>
                <a:ea typeface="ＭＳ Ｐゴシック" panose="020B0600070205080204" pitchFamily="34" charset="-128"/>
              </a:rPr>
              <a:t> </a:t>
            </a:r>
            <a:r>
              <a:rPr lang="it-IT" altLang="en-US" sz="2400" dirty="0" err="1">
                <a:solidFill>
                  <a:srgbClr val="CC0000"/>
                </a:solidFill>
                <a:ea typeface="ＭＳ Ｐゴシック" panose="020B0600070205080204" pitchFamily="34" charset="-128"/>
              </a:rPr>
              <a:t>mutation</a:t>
            </a:r>
            <a:endParaRPr lang="it-IT" altLang="en-US" sz="2400" dirty="0">
              <a:ea typeface="ＭＳ Ｐゴシック" panose="020B0600070205080204" pitchFamily="34" charset="-128"/>
            </a:endParaRPr>
          </a:p>
          <a:p>
            <a:pPr marL="53975" indent="0" algn="r">
              <a:spcAft>
                <a:spcPts val="600"/>
              </a:spcAft>
              <a:buFontTx/>
              <a:buNone/>
            </a:pPr>
            <a:endParaRPr lang="it-IT" altLang="en-US" sz="2400" dirty="0">
              <a:ea typeface="ＭＳ Ｐゴシック" panose="020B0600070205080204" pitchFamily="34" charset="-128"/>
            </a:endParaRPr>
          </a:p>
          <a:p>
            <a:pPr marL="53975" indent="0" algn="r">
              <a:spcAft>
                <a:spcPts val="600"/>
              </a:spcAft>
              <a:buFontTx/>
              <a:buNone/>
            </a:pPr>
            <a:endParaRPr lang="it-IT" altLang="en-US" sz="2400" dirty="0">
              <a:ea typeface="ＭＳ Ｐゴシック" panose="020B0600070205080204" pitchFamily="34" charset="-128"/>
            </a:endParaRPr>
          </a:p>
          <a:p>
            <a:pPr marL="53975" indent="0" algn="r">
              <a:spcAft>
                <a:spcPts val="600"/>
              </a:spcAft>
              <a:buFontTx/>
              <a:buNone/>
            </a:pPr>
            <a:endParaRPr lang="it-IT" altLang="en-US" sz="2400" dirty="0">
              <a:solidFill>
                <a:srgbClr val="0000DC"/>
              </a:solidFill>
              <a:ea typeface="ＭＳ Ｐゴシック" panose="020B0600070205080204" pitchFamily="34" charset="-128"/>
              <a:sym typeface="Wingdings" pitchFamily="2" charset="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contenuto 2">
            <a:extLst>
              <a:ext uri="{FF2B5EF4-FFF2-40B4-BE49-F238E27FC236}">
                <a16:creationId xmlns:a16="http://schemas.microsoft.com/office/drawing/2014/main" id="{A3AEE98F-20BC-FB40-88B4-90E5ECF0E8FB}"/>
              </a:ext>
            </a:extLst>
          </p:cNvPr>
          <p:cNvSpPr>
            <a:spLocks noGrp="1"/>
          </p:cNvSpPr>
          <p:nvPr>
            <p:ph idx="1"/>
          </p:nvPr>
        </p:nvSpPr>
        <p:spPr>
          <a:xfrm>
            <a:off x="179388" y="260350"/>
            <a:ext cx="8713787" cy="6408738"/>
          </a:xfrm>
          <a:solidFill>
            <a:srgbClr val="FFFFFF"/>
          </a:solidFill>
        </p:spPr>
        <p:txBody>
          <a:bodyPr/>
          <a:lstStyle/>
          <a:p>
            <a:pPr marL="53975" indent="0">
              <a:spcAft>
                <a:spcPts val="600"/>
              </a:spcAft>
              <a:buFontTx/>
              <a:buNone/>
            </a:pPr>
            <a:r>
              <a:rPr lang="it-IT" altLang="en-US" sz="2600" dirty="0">
                <a:ea typeface="ＭＳ Ｐゴシック" panose="020B0600070205080204" pitchFamily="34" charset="-128"/>
              </a:rPr>
              <a:t>To </a:t>
            </a:r>
            <a:r>
              <a:rPr lang="it-IT" altLang="en-US" sz="2600" dirty="0" err="1">
                <a:ea typeface="ＭＳ Ｐゴシック" panose="020B0600070205080204" pitchFamily="34" charset="-128"/>
              </a:rPr>
              <a:t>obtain</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matrices</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suitable</a:t>
            </a:r>
            <a:r>
              <a:rPr lang="it-IT" altLang="en-US" sz="2600" dirty="0">
                <a:ea typeface="ＭＳ Ｐゴシック" panose="020B0600070205080204" pitchFamily="34" charset="-128"/>
              </a:rPr>
              <a:t> for </a:t>
            </a:r>
            <a:r>
              <a:rPr lang="it-IT" altLang="en-US" sz="2600" dirty="0" err="1">
                <a:ea typeface="ＭＳ Ｐゴシック" panose="020B0600070205080204" pitchFamily="34" charset="-128"/>
              </a:rPr>
              <a:t>longer</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evolutionary</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distances</a:t>
            </a:r>
            <a:r>
              <a:rPr lang="it-IT" altLang="en-US" sz="2600" dirty="0">
                <a:ea typeface="ＭＳ Ｐゴシック" panose="020B0600070205080204" pitchFamily="34" charset="-128"/>
              </a:rPr>
              <a:t>:</a:t>
            </a:r>
          </a:p>
          <a:p>
            <a:pPr marL="511175" indent="-457200">
              <a:spcAft>
                <a:spcPts val="600"/>
              </a:spcAft>
            </a:pPr>
            <a:r>
              <a:rPr lang="it-IT" altLang="en-US" sz="2600" dirty="0" err="1">
                <a:ea typeface="ＭＳ Ｐゴシック" panose="020B0600070205080204" pitchFamily="34" charset="-128"/>
              </a:rPr>
              <a:t>M</a:t>
            </a:r>
            <a:r>
              <a:rPr lang="it-IT" altLang="en-US" sz="2600" baseline="-25000" dirty="0" err="1">
                <a:ea typeface="ＭＳ Ｐゴシック" panose="020B0600070205080204" pitchFamily="34" charset="-128"/>
              </a:rPr>
              <a:t>ij</a:t>
            </a:r>
            <a:r>
              <a:rPr lang="it-IT" altLang="en-US" sz="2600" baseline="-25000" dirty="0">
                <a:ea typeface="ＭＳ Ｐゴシック" panose="020B0600070205080204" pitchFamily="34" charset="-128"/>
              </a:rPr>
              <a:t> </a:t>
            </a:r>
            <a:r>
              <a:rPr lang="it-IT" altLang="en-US" sz="2600" dirty="0">
                <a:ea typeface="ＭＳ Ｐゴシック" panose="020B0600070205080204" pitchFamily="34" charset="-128"/>
              </a:rPr>
              <a:t>(</a:t>
            </a:r>
            <a:r>
              <a:rPr lang="it-IT" altLang="en-US" sz="2600" dirty="0" err="1">
                <a:ea typeface="ＭＳ Ｐゴシック" panose="020B0600070205080204" pitchFamily="34" charset="-128"/>
              </a:rPr>
              <a:t>probability</a:t>
            </a:r>
            <a:r>
              <a:rPr lang="it-IT" altLang="en-US" sz="2600" dirty="0">
                <a:ea typeface="ＭＳ Ｐゴシック" panose="020B0600070205080204" pitchFamily="34" charset="-128"/>
              </a:rPr>
              <a:t> of </a:t>
            </a:r>
            <a:r>
              <a:rPr lang="it-IT" altLang="en-US" sz="2600" dirty="0" err="1">
                <a:ea typeface="ＭＳ Ｐゴシック" panose="020B0600070205080204" pitchFamily="34" charset="-128"/>
              </a:rPr>
              <a:t>mutation</a:t>
            </a:r>
            <a:r>
              <a:rPr lang="it-IT" altLang="en-US" sz="2600" dirty="0">
                <a:ea typeface="ＭＳ Ｐゴシック" panose="020B0600070205080204" pitchFamily="34" charset="-128"/>
              </a:rPr>
              <a:t> in the </a:t>
            </a:r>
            <a:r>
              <a:rPr lang="it-IT" altLang="en-US" sz="2600" dirty="0" err="1">
                <a:ea typeface="ＭＳ Ｐゴシック" panose="020B0600070205080204" pitchFamily="34" charset="-128"/>
              </a:rPr>
              <a:t>interval</a:t>
            </a:r>
            <a:r>
              <a:rPr lang="it-IT" altLang="en-US" sz="2600" dirty="0">
                <a:ea typeface="ＭＳ Ｐゴシック" panose="020B0600070205080204" pitchFamily="34" charset="-128"/>
              </a:rPr>
              <a:t> of 1 PAM)</a:t>
            </a:r>
          </a:p>
          <a:p>
            <a:pPr marL="53975" indent="0">
              <a:spcAft>
                <a:spcPts val="600"/>
              </a:spcAft>
            </a:pP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then</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normalized</a:t>
            </a:r>
            <a:r>
              <a:rPr lang="it-IT" altLang="en-US" sz="2600" dirty="0">
                <a:ea typeface="ＭＳ Ｐゴシック" panose="020B0600070205080204" pitchFamily="34" charset="-128"/>
              </a:rPr>
              <a:t> in order to estimate the </a:t>
            </a:r>
            <a:r>
              <a:rPr lang="it-IT" altLang="en-US" sz="2600" dirty="0" err="1">
                <a:ea typeface="ＭＳ Ｐゴシック" panose="020B0600070205080204" pitchFamily="34" charset="-128"/>
              </a:rPr>
              <a:t>mutability</a:t>
            </a:r>
            <a:r>
              <a:rPr lang="it-IT" altLang="en-US" sz="2600" dirty="0">
                <a:ea typeface="ＭＳ Ｐゴシック" panose="020B0600070205080204" pitchFamily="34" charset="-128"/>
              </a:rPr>
              <a:t> in a </a:t>
            </a:r>
            <a:r>
              <a:rPr lang="it-IT" altLang="en-US" sz="2600" dirty="0" err="1">
                <a:ea typeface="ＭＳ Ｐゴシック" panose="020B0600070205080204" pitchFamily="34" charset="-128"/>
              </a:rPr>
              <a:t>longer</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period</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corresponding</a:t>
            </a:r>
            <a:r>
              <a:rPr lang="it-IT" altLang="en-US" sz="2600" dirty="0">
                <a:ea typeface="ＭＳ Ｐゴシック" panose="020B0600070205080204" pitchFamily="34" charset="-128"/>
              </a:rPr>
              <a:t> (PAM&gt;1) by </a:t>
            </a:r>
            <a:r>
              <a:rPr lang="it-IT" altLang="en-US" sz="2600" dirty="0" err="1">
                <a:ea typeface="ＭＳ Ｐゴシック" panose="020B0600070205080204" pitchFamily="34" charset="-128"/>
              </a:rPr>
              <a:t>multiplying</a:t>
            </a:r>
            <a:r>
              <a:rPr lang="it-IT" altLang="en-US" sz="2600" dirty="0">
                <a:ea typeface="ＭＳ Ｐゴシック" panose="020B0600070205080204" pitchFamily="34" charset="-128"/>
              </a:rPr>
              <a:t> the </a:t>
            </a:r>
            <a:r>
              <a:rPr lang="it-IT" altLang="en-US" sz="2600" dirty="0" err="1">
                <a:ea typeface="ＭＳ Ｐゴシック" panose="020B0600070205080204" pitchFamily="34" charset="-128"/>
              </a:rPr>
              <a:t>matrix</a:t>
            </a:r>
            <a:r>
              <a:rPr lang="it-IT" altLang="en-US" sz="2600" dirty="0">
                <a:ea typeface="ＭＳ Ｐゴシック" panose="020B0600070205080204" pitchFamily="34" charset="-128"/>
              </a:rPr>
              <a:t> by </a:t>
            </a:r>
            <a:r>
              <a:rPr lang="it-IT" altLang="en-US" sz="2600" dirty="0" err="1">
                <a:ea typeface="ＭＳ Ｐゴシック" panose="020B0600070205080204" pitchFamily="34" charset="-128"/>
              </a:rPr>
              <a:t>itself</a:t>
            </a:r>
            <a:r>
              <a:rPr lang="it-IT" altLang="en-US" sz="2600" dirty="0">
                <a:ea typeface="ＭＳ Ｐゴシック" panose="020B0600070205080204" pitchFamily="34" charset="-128"/>
              </a:rPr>
              <a:t>.</a:t>
            </a:r>
          </a:p>
          <a:p>
            <a:pPr marL="53975" indent="0">
              <a:spcAft>
                <a:spcPts val="600"/>
              </a:spcAft>
            </a:pPr>
            <a:endParaRPr lang="it-IT" altLang="en-US" sz="2600" dirty="0">
              <a:ea typeface="ＭＳ Ｐゴシック" panose="020B0600070205080204" pitchFamily="34" charset="-128"/>
            </a:endParaRPr>
          </a:p>
          <a:p>
            <a:pPr marL="53975" indent="0">
              <a:spcAft>
                <a:spcPts val="600"/>
              </a:spcAft>
            </a:pPr>
            <a:endParaRPr lang="it-IT" altLang="en-US" sz="2600" dirty="0">
              <a:ea typeface="ＭＳ Ｐゴシック" panose="020B0600070205080204" pitchFamily="34" charset="-128"/>
            </a:endParaRPr>
          </a:p>
          <a:p>
            <a:pPr marL="53975" indent="0">
              <a:spcAft>
                <a:spcPts val="600"/>
              </a:spcAft>
              <a:buFontTx/>
              <a:buNone/>
            </a:pPr>
            <a:endParaRPr lang="it-IT" altLang="en-US" sz="2600" dirty="0">
              <a:solidFill>
                <a:srgbClr val="0000DC"/>
              </a:solidFill>
              <a:ea typeface="ＭＳ Ｐゴシック" panose="020B0600070205080204" pitchFamily="34" charset="-128"/>
            </a:endParaRPr>
          </a:p>
          <a:p>
            <a:pPr marL="53975" indent="0">
              <a:spcAft>
                <a:spcPts val="600"/>
              </a:spcAft>
              <a:buFontTx/>
              <a:buNone/>
            </a:pPr>
            <a:r>
              <a:rPr lang="it-IT" altLang="en-US" sz="2600" dirty="0">
                <a:solidFill>
                  <a:srgbClr val="0000DC"/>
                </a:solidFill>
                <a:ea typeface="ＭＳ Ｐゴシック" panose="020B0600070205080204" pitchFamily="34" charset="-128"/>
              </a:rPr>
              <a:t>How do </a:t>
            </a:r>
            <a:r>
              <a:rPr lang="it-IT" altLang="en-US" sz="2600" dirty="0" err="1">
                <a:solidFill>
                  <a:srgbClr val="0000DC"/>
                </a:solidFill>
                <a:ea typeface="ＭＳ Ｐゴシック" panose="020B0600070205080204" pitchFamily="34" charset="-128"/>
              </a:rPr>
              <a:t>you</a:t>
            </a:r>
            <a:r>
              <a:rPr lang="it-IT" altLang="en-US" sz="2600" dirty="0">
                <a:solidFill>
                  <a:srgbClr val="0000DC"/>
                </a:solidFill>
                <a:ea typeface="ＭＳ Ｐゴシック" panose="020B0600070205080204" pitchFamily="34" charset="-128"/>
              </a:rPr>
              <a:t> </a:t>
            </a:r>
            <a:r>
              <a:rPr lang="it-IT" altLang="en-US" sz="2600" dirty="0" err="1">
                <a:solidFill>
                  <a:srgbClr val="0000DC"/>
                </a:solidFill>
                <a:ea typeface="ＭＳ Ｐゴシック" panose="020B0600070205080204" pitchFamily="34" charset="-128"/>
              </a:rPr>
              <a:t>get</a:t>
            </a:r>
            <a:r>
              <a:rPr lang="it-IT" altLang="en-US" sz="2600" dirty="0">
                <a:solidFill>
                  <a:srgbClr val="0000DC"/>
                </a:solidFill>
                <a:ea typeface="ＭＳ Ｐゴシック" panose="020B0600070205080204" pitchFamily="34" charset="-128"/>
              </a:rPr>
              <a:t> PAM2?			Asn </a:t>
            </a:r>
            <a:r>
              <a:rPr lang="it-IT" altLang="en-US" sz="2600" dirty="0">
                <a:solidFill>
                  <a:srgbClr val="0000DC"/>
                </a:solidFill>
                <a:ea typeface="ＭＳ Ｐゴシック" panose="020B0600070205080204" pitchFamily="34" charset="-128"/>
                <a:sym typeface="Wingdings" pitchFamily="2" charset="2"/>
              </a:rPr>
              <a:t></a:t>
            </a:r>
            <a:r>
              <a:rPr lang="it-IT" altLang="en-US" sz="2600" dirty="0">
                <a:solidFill>
                  <a:schemeClr val="tx2"/>
                </a:solidFill>
                <a:ea typeface="ＭＳ Ｐゴシック" panose="020B0600070205080204" pitchFamily="34" charset="-128"/>
                <a:sym typeface="Wingdings" pitchFamily="2" charset="2"/>
              </a:rPr>
              <a:t>?</a:t>
            </a:r>
            <a:r>
              <a:rPr lang="it-IT" altLang="en-US" sz="2600" dirty="0">
                <a:solidFill>
                  <a:srgbClr val="0000DC"/>
                </a:solidFill>
                <a:ea typeface="ＭＳ Ｐゴシック" panose="020B0600070205080204" pitchFamily="34" charset="-128"/>
                <a:sym typeface="Wingdings" pitchFamily="2" charset="2"/>
              </a:rPr>
              <a:t> </a:t>
            </a:r>
            <a:r>
              <a:rPr lang="it-IT" altLang="en-US" sz="2600" dirty="0" err="1">
                <a:solidFill>
                  <a:srgbClr val="0000DC"/>
                </a:solidFill>
                <a:ea typeface="ＭＳ Ｐゴシック" panose="020B0600070205080204" pitchFamily="34" charset="-128"/>
                <a:sym typeface="Wingdings" pitchFamily="2" charset="2"/>
              </a:rPr>
              <a:t>Thr</a:t>
            </a:r>
            <a:endParaRPr lang="it-IT" altLang="en-US" sz="2600" dirty="0">
              <a:solidFill>
                <a:srgbClr val="0000DC"/>
              </a:solidFill>
              <a:ea typeface="ＭＳ Ｐゴシック" panose="020B0600070205080204" pitchFamily="34" charset="-128"/>
              <a:sym typeface="Wingdings" pitchFamily="2" charset="2"/>
            </a:endParaRPr>
          </a:p>
          <a:p>
            <a:pPr marL="53975" indent="0">
              <a:spcAft>
                <a:spcPts val="600"/>
              </a:spcAft>
              <a:buFontTx/>
              <a:buNone/>
            </a:pPr>
            <a:endParaRPr lang="it-IT" altLang="en-US" sz="2600" dirty="0">
              <a:solidFill>
                <a:srgbClr val="0000DC"/>
              </a:solidFill>
              <a:ea typeface="ＭＳ Ｐゴシック" panose="020B0600070205080204" pitchFamily="34" charset="-128"/>
              <a:sym typeface="Wingdings" pitchFamily="2" charset="2"/>
            </a:endParaRPr>
          </a:p>
          <a:p>
            <a:pPr marL="53975" indent="0">
              <a:spcAft>
                <a:spcPts val="600"/>
              </a:spcAft>
              <a:buFontTx/>
              <a:buNone/>
            </a:pPr>
            <a:endParaRPr lang="it-IT" altLang="en-US" sz="2800" dirty="0">
              <a:ea typeface="ＭＳ Ｐゴシック" panose="020B0600070205080204" pitchFamily="34" charset="-128"/>
            </a:endParaRPr>
          </a:p>
          <a:p>
            <a:pPr marL="53975" indent="0">
              <a:spcAft>
                <a:spcPts val="600"/>
              </a:spcAft>
              <a:buFontTx/>
              <a:buNone/>
            </a:pPr>
            <a:endParaRPr lang="it-IT" altLang="en-US" sz="2600" dirty="0">
              <a:solidFill>
                <a:srgbClr val="0000DC"/>
              </a:solidFill>
              <a:ea typeface="ＭＳ Ｐゴシック" panose="020B0600070205080204" pitchFamily="34" charset="-128"/>
              <a:sym typeface="Wingdings" pitchFamily="2" charset="2"/>
            </a:endParaRPr>
          </a:p>
        </p:txBody>
      </p:sp>
      <p:pic>
        <p:nvPicPr>
          <p:cNvPr id="50178" name="Immagine 1" descr="Screen Shot 2015-10-14 at 2.05.00 PM.png">
            <a:extLst>
              <a:ext uri="{FF2B5EF4-FFF2-40B4-BE49-F238E27FC236}">
                <a16:creationId xmlns:a16="http://schemas.microsoft.com/office/drawing/2014/main" id="{B11FDB6B-E51C-7242-93EE-052668EF2D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455691"/>
            <a:ext cx="9144000" cy="70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asellaDiTesto 1"/>
          <p:cNvSpPr txBox="1"/>
          <p:nvPr/>
        </p:nvSpPr>
        <p:spPr>
          <a:xfrm>
            <a:off x="2483768" y="3236783"/>
            <a:ext cx="6588224" cy="1200329"/>
          </a:xfrm>
          <a:prstGeom prst="rect">
            <a:avLst/>
          </a:prstGeom>
          <a:solidFill>
            <a:schemeClr val="accent2">
              <a:lumMod val="20000"/>
              <a:lumOff val="80000"/>
            </a:schemeClr>
          </a:solidFill>
        </p:spPr>
        <p:txBody>
          <a:bodyPr wrap="square" rtlCol="0">
            <a:spAutoFit/>
          </a:bodyPr>
          <a:lstStyle/>
          <a:p>
            <a:pPr algn="ctr"/>
            <a:r>
              <a:rPr lang="it-IT" dirty="0" err="1">
                <a:solidFill>
                  <a:schemeClr val="accent1">
                    <a:lumMod val="50000"/>
                  </a:schemeClr>
                </a:solidFill>
              </a:rPr>
              <a:t>P</a:t>
            </a:r>
            <a:r>
              <a:rPr lang="it-IT" dirty="0">
                <a:solidFill>
                  <a:schemeClr val="accent1">
                    <a:lumMod val="50000"/>
                  </a:schemeClr>
                </a:solidFill>
              </a:rPr>
              <a:t> A</a:t>
            </a:r>
            <a:r>
              <a:rPr lang="it-IT" dirty="0">
                <a:solidFill>
                  <a:schemeClr val="accent1">
                    <a:lumMod val="50000"/>
                  </a:schemeClr>
                </a:solidFill>
                <a:sym typeface="Wingdings"/>
              </a:rPr>
              <a:t> B after </a:t>
            </a:r>
            <a:r>
              <a:rPr lang="it-IT" dirty="0" err="1">
                <a:solidFill>
                  <a:schemeClr val="accent1">
                    <a:lumMod val="50000"/>
                  </a:schemeClr>
                </a:solidFill>
                <a:sym typeface="Wingdings"/>
              </a:rPr>
              <a:t>two</a:t>
            </a:r>
            <a:r>
              <a:rPr lang="it-IT" dirty="0">
                <a:solidFill>
                  <a:schemeClr val="accent1">
                    <a:lumMod val="50000"/>
                  </a:schemeClr>
                </a:solidFill>
                <a:sym typeface="Wingdings"/>
              </a:rPr>
              <a:t> "</a:t>
            </a:r>
            <a:r>
              <a:rPr lang="it-IT" dirty="0" err="1">
                <a:solidFill>
                  <a:schemeClr val="accent1">
                    <a:lumMod val="50000"/>
                  </a:schemeClr>
                </a:solidFill>
                <a:sym typeface="Wingdings"/>
              </a:rPr>
              <a:t>evolutionary</a:t>
            </a:r>
            <a:r>
              <a:rPr lang="it-IT" dirty="0">
                <a:solidFill>
                  <a:schemeClr val="accent1">
                    <a:lumMod val="50000"/>
                  </a:schemeClr>
                </a:solidFill>
                <a:sym typeface="Wingdings"/>
              </a:rPr>
              <a:t> </a:t>
            </a:r>
            <a:r>
              <a:rPr lang="it-IT" dirty="0" err="1">
                <a:solidFill>
                  <a:schemeClr val="accent1">
                    <a:lumMod val="50000"/>
                  </a:schemeClr>
                </a:solidFill>
                <a:sym typeface="Wingdings"/>
              </a:rPr>
              <a:t>cycles</a:t>
            </a:r>
            <a:r>
              <a:rPr lang="it-IT" dirty="0">
                <a:solidFill>
                  <a:schemeClr val="accent1">
                    <a:lumMod val="50000"/>
                  </a:schemeClr>
                </a:solidFill>
                <a:sym typeface="Wingdings"/>
              </a:rPr>
              <a:t>" </a:t>
            </a:r>
            <a:r>
              <a:rPr lang="it-IT" dirty="0" err="1">
                <a:solidFill>
                  <a:schemeClr val="accent1">
                    <a:lumMod val="50000"/>
                  </a:schemeClr>
                </a:solidFill>
                <a:sym typeface="Wingdings"/>
              </a:rPr>
              <a:t>is</a:t>
            </a:r>
            <a:r>
              <a:rPr lang="it-IT" dirty="0">
                <a:solidFill>
                  <a:schemeClr val="accent1">
                    <a:lumMod val="50000"/>
                  </a:schemeClr>
                </a:solidFill>
                <a:sym typeface="Wingdings"/>
              </a:rPr>
              <a:t> the sum of the product of the </a:t>
            </a:r>
            <a:r>
              <a:rPr lang="it-IT" dirty="0" err="1">
                <a:solidFill>
                  <a:schemeClr val="accent1">
                    <a:lumMod val="50000"/>
                  </a:schemeClr>
                </a:solidFill>
                <a:sym typeface="Wingdings"/>
              </a:rPr>
              <a:t>probabilities</a:t>
            </a:r>
            <a:r>
              <a:rPr lang="it-IT" dirty="0">
                <a:solidFill>
                  <a:schemeClr val="accent1">
                    <a:lumMod val="50000"/>
                  </a:schemeClr>
                </a:solidFill>
                <a:sym typeface="Wingdings"/>
              </a:rPr>
              <a:t> of </a:t>
            </a:r>
            <a:r>
              <a:rPr lang="it-IT" dirty="0" err="1">
                <a:solidFill>
                  <a:schemeClr val="accent1">
                    <a:lumMod val="50000"/>
                  </a:schemeClr>
                </a:solidFill>
                <a:sym typeface="Wingdings"/>
              </a:rPr>
              <a:t>all</a:t>
            </a:r>
            <a:r>
              <a:rPr lang="it-IT" dirty="0">
                <a:solidFill>
                  <a:schemeClr val="accent1">
                    <a:lumMod val="50000"/>
                  </a:schemeClr>
                </a:solidFill>
                <a:sym typeface="Wingdings"/>
              </a:rPr>
              <a:t> the </a:t>
            </a:r>
            <a:r>
              <a:rPr lang="it-IT" dirty="0" err="1">
                <a:solidFill>
                  <a:schemeClr val="accent1">
                    <a:lumMod val="50000"/>
                  </a:schemeClr>
                </a:solidFill>
                <a:sym typeface="Wingdings"/>
              </a:rPr>
              <a:t>possible</a:t>
            </a:r>
            <a:r>
              <a:rPr lang="it-IT" dirty="0">
                <a:solidFill>
                  <a:schemeClr val="accent1">
                    <a:lumMod val="50000"/>
                  </a:schemeClr>
                </a:solidFill>
                <a:sym typeface="Wingdings"/>
              </a:rPr>
              <a:t> steps </a:t>
            </a:r>
            <a:r>
              <a:rPr lang="it-IT" dirty="0" err="1">
                <a:solidFill>
                  <a:schemeClr val="accent1">
                    <a:lumMod val="50000"/>
                  </a:schemeClr>
                </a:solidFill>
                <a:sym typeface="Wingdings"/>
              </a:rPr>
              <a:t>that</a:t>
            </a:r>
            <a:r>
              <a:rPr lang="it-IT" dirty="0">
                <a:solidFill>
                  <a:schemeClr val="accent1">
                    <a:lumMod val="50000"/>
                  </a:schemeClr>
                </a:solidFill>
                <a:sym typeface="Wingdings"/>
              </a:rPr>
              <a:t> </a:t>
            </a:r>
            <a:r>
              <a:rPr lang="it-IT" dirty="0" err="1">
                <a:solidFill>
                  <a:schemeClr val="accent1">
                    <a:lumMod val="50000"/>
                  </a:schemeClr>
                </a:solidFill>
                <a:sym typeface="Wingdings"/>
              </a:rPr>
              <a:t>may</a:t>
            </a:r>
            <a:r>
              <a:rPr lang="it-IT" dirty="0">
                <a:solidFill>
                  <a:schemeClr val="accent1">
                    <a:lumMod val="50000"/>
                  </a:schemeClr>
                </a:solidFill>
                <a:sym typeface="Wingdings"/>
              </a:rPr>
              <a:t> </a:t>
            </a:r>
            <a:r>
              <a:rPr lang="it-IT" dirty="0" err="1">
                <a:solidFill>
                  <a:schemeClr val="accent1">
                    <a:lumMod val="50000"/>
                  </a:schemeClr>
                </a:solidFill>
                <a:sym typeface="Wingdings"/>
              </a:rPr>
              <a:t>have</a:t>
            </a:r>
            <a:r>
              <a:rPr lang="it-IT" dirty="0">
                <a:solidFill>
                  <a:schemeClr val="accent1">
                    <a:lumMod val="50000"/>
                  </a:schemeClr>
                </a:solidFill>
                <a:sym typeface="Wingdings"/>
              </a:rPr>
              <a:t> </a:t>
            </a:r>
            <a:r>
              <a:rPr lang="it-IT" dirty="0" err="1">
                <a:solidFill>
                  <a:schemeClr val="accent1">
                    <a:lumMod val="50000"/>
                  </a:schemeClr>
                </a:solidFill>
                <a:sym typeface="Wingdings"/>
              </a:rPr>
              <a:t>generated</a:t>
            </a:r>
            <a:r>
              <a:rPr lang="it-IT" dirty="0">
                <a:solidFill>
                  <a:schemeClr val="accent1">
                    <a:lumMod val="50000"/>
                  </a:schemeClr>
                </a:solidFill>
                <a:sym typeface="Wingdings"/>
              </a:rPr>
              <a:t> A  B</a:t>
            </a:r>
            <a:endParaRPr lang="it-IT" dirty="0">
              <a:solidFill>
                <a:schemeClr val="accent1">
                  <a:lumMod val="50000"/>
                </a:schemeClr>
              </a:solidFill>
            </a:endParaRPr>
          </a:p>
        </p:txBody>
      </p:sp>
    </p:spTree>
    <p:extLst>
      <p:ext uri="{BB962C8B-B14F-4D97-AF65-F5344CB8AC3E}">
        <p14:creationId xmlns:p14="http://schemas.microsoft.com/office/powerpoint/2010/main" val="961416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5" name="Titolo 1">
            <a:extLst>
              <a:ext uri="{FF2B5EF4-FFF2-40B4-BE49-F238E27FC236}">
                <a16:creationId xmlns:a16="http://schemas.microsoft.com/office/drawing/2014/main" id="{6CAAD6D8-2F2E-F847-9F10-704F67CD2683}"/>
              </a:ext>
            </a:extLst>
          </p:cNvPr>
          <p:cNvSpPr>
            <a:spLocks noGrp="1"/>
          </p:cNvSpPr>
          <p:nvPr>
            <p:ph type="title"/>
          </p:nvPr>
        </p:nvSpPr>
        <p:spPr>
          <a:xfrm>
            <a:off x="457200" y="-100013"/>
            <a:ext cx="8229600" cy="1143001"/>
          </a:xfrm>
        </p:spPr>
        <p:txBody>
          <a:bodyPr/>
          <a:lstStyle/>
          <a:p>
            <a:r>
              <a:rPr lang="it-IT" altLang="en-US" dirty="0">
                <a:ea typeface="ＭＳ Ｐゴシック" panose="020B0600070205080204" pitchFamily="34" charset="-128"/>
              </a:rPr>
              <a:t>PAM 250</a:t>
            </a:r>
          </a:p>
        </p:txBody>
      </p:sp>
      <p:pic>
        <p:nvPicPr>
          <p:cNvPr id="52226" name="Picture 2" descr="FigCap_4_Fig_05">
            <a:extLst>
              <a:ext uri="{FF2B5EF4-FFF2-40B4-BE49-F238E27FC236}">
                <a16:creationId xmlns:a16="http://schemas.microsoft.com/office/drawing/2014/main" id="{912271DB-3900-F64E-9D4E-AF36731685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03" t="-5731" r="-3450" b="-4083"/>
          <a:stretch>
            <a:fillRect/>
          </a:stretch>
        </p:blipFill>
        <p:spPr>
          <a:xfrm>
            <a:off x="107950" y="548680"/>
            <a:ext cx="8969375" cy="5424487"/>
          </a:xfrm>
        </p:spPr>
      </p:pic>
      <p:sp>
        <p:nvSpPr>
          <p:cNvPr id="5" name="TextBox 4">
            <a:extLst>
              <a:ext uri="{FF2B5EF4-FFF2-40B4-BE49-F238E27FC236}">
                <a16:creationId xmlns:a16="http://schemas.microsoft.com/office/drawing/2014/main" id="{1BA22131-23A5-B548-954A-16DDE15B4DFE}"/>
              </a:ext>
            </a:extLst>
          </p:cNvPr>
          <p:cNvSpPr txBox="1"/>
          <p:nvPr/>
        </p:nvSpPr>
        <p:spPr>
          <a:xfrm>
            <a:off x="2699791" y="6211669"/>
            <a:ext cx="6377533" cy="646331"/>
          </a:xfrm>
          <a:prstGeom prst="rect">
            <a:avLst/>
          </a:prstGeom>
          <a:noFill/>
        </p:spPr>
        <p:txBody>
          <a:bodyPr wrap="square" rtlCol="0">
            <a:spAutoFit/>
          </a:bodyPr>
          <a:lstStyle/>
          <a:p>
            <a:pPr algn="just"/>
            <a:r>
              <a:rPr lang="en-US" sz="1800" dirty="0">
                <a:solidFill>
                  <a:srgbClr val="C00000"/>
                </a:solidFill>
              </a:rPr>
              <a:t>The probability of having a W unchanged in real sequences is over 50 times greater than to observe it by chance</a:t>
            </a:r>
          </a:p>
        </p:txBody>
      </p:sp>
      <p:cxnSp>
        <p:nvCxnSpPr>
          <p:cNvPr id="7" name="Straight Arrow Connector 6">
            <a:extLst>
              <a:ext uri="{FF2B5EF4-FFF2-40B4-BE49-F238E27FC236}">
                <a16:creationId xmlns:a16="http://schemas.microsoft.com/office/drawing/2014/main" id="{8E3EAC3A-BDBF-4B44-844C-5DEBE40FF2C8}"/>
              </a:ext>
            </a:extLst>
          </p:cNvPr>
          <p:cNvCxnSpPr>
            <a:cxnSpLocks/>
          </p:cNvCxnSpPr>
          <p:nvPr/>
        </p:nvCxnSpPr>
        <p:spPr>
          <a:xfrm flipV="1">
            <a:off x="1295859" y="5517232"/>
            <a:ext cx="216024" cy="557718"/>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88AA1476-2F6B-2742-81D7-1A7FF9E1A3D2}"/>
              </a:ext>
            </a:extLst>
          </p:cNvPr>
          <p:cNvPicPr>
            <a:picLocks noChangeAspect="1"/>
          </p:cNvPicPr>
          <p:nvPr/>
        </p:nvPicPr>
        <p:blipFill rotWithShape="1">
          <a:blip r:embed="rId3"/>
          <a:srcRect r="10625" b="75329"/>
          <a:stretch/>
        </p:blipFill>
        <p:spPr>
          <a:xfrm>
            <a:off x="5148064" y="5970153"/>
            <a:ext cx="3168352" cy="265886"/>
          </a:xfrm>
          <a:prstGeom prst="rect">
            <a:avLst/>
          </a:prstGeom>
          <a:ln w="19050">
            <a:solidFill>
              <a:srgbClr val="C00000"/>
            </a:solidFill>
          </a:ln>
        </p:spPr>
      </p:pic>
      <p:cxnSp>
        <p:nvCxnSpPr>
          <p:cNvPr id="11" name="Straight Arrow Connector 10">
            <a:extLst>
              <a:ext uri="{FF2B5EF4-FFF2-40B4-BE49-F238E27FC236}">
                <a16:creationId xmlns:a16="http://schemas.microsoft.com/office/drawing/2014/main" id="{17716BFB-A5C5-6941-B060-A5E06B040A32}"/>
              </a:ext>
            </a:extLst>
          </p:cNvPr>
          <p:cNvCxnSpPr>
            <a:cxnSpLocks/>
          </p:cNvCxnSpPr>
          <p:nvPr/>
        </p:nvCxnSpPr>
        <p:spPr>
          <a:xfrm flipV="1">
            <a:off x="7596336" y="5301208"/>
            <a:ext cx="72008" cy="66894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3E297A4-B08F-2349-99C3-E002173C4A54}"/>
              </a:ext>
            </a:extLst>
          </p:cNvPr>
          <p:cNvSpPr txBox="1"/>
          <p:nvPr/>
        </p:nvSpPr>
        <p:spPr>
          <a:xfrm>
            <a:off x="1043608" y="6103096"/>
            <a:ext cx="576064" cy="461665"/>
          </a:xfrm>
          <a:prstGeom prst="rect">
            <a:avLst/>
          </a:prstGeom>
          <a:noFill/>
        </p:spPr>
        <p:txBody>
          <a:bodyPr wrap="square" rtlCol="0">
            <a:spAutoFit/>
          </a:bodyPr>
          <a:lstStyle/>
          <a:p>
            <a:r>
              <a:rPr lang="en-US" dirty="0">
                <a:solidFill>
                  <a:srgbClr val="C00000"/>
                </a:solidFill>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C27D6-9C89-C5E2-4565-789F449F077D}"/>
            </a:ext>
          </a:extLst>
        </p:cNvPr>
        <p:cNvGrpSpPr/>
        <p:nvPr/>
      </p:nvGrpSpPr>
      <p:grpSpPr>
        <a:xfrm>
          <a:off x="0" y="0"/>
          <a:ext cx="0" cy="0"/>
          <a:chOff x="0" y="0"/>
          <a:chExt cx="0" cy="0"/>
        </a:xfrm>
      </p:grpSpPr>
      <p:sp>
        <p:nvSpPr>
          <p:cNvPr id="52225" name="Titolo 1">
            <a:extLst>
              <a:ext uri="{FF2B5EF4-FFF2-40B4-BE49-F238E27FC236}">
                <a16:creationId xmlns:a16="http://schemas.microsoft.com/office/drawing/2014/main" id="{51303C9A-DC6E-8C77-4020-B43B0D6FA55C}"/>
              </a:ext>
            </a:extLst>
          </p:cNvPr>
          <p:cNvSpPr>
            <a:spLocks noGrp="1"/>
          </p:cNvSpPr>
          <p:nvPr>
            <p:ph type="title"/>
          </p:nvPr>
        </p:nvSpPr>
        <p:spPr>
          <a:xfrm>
            <a:off x="457200" y="-100013"/>
            <a:ext cx="8229600" cy="1143001"/>
          </a:xfrm>
        </p:spPr>
        <p:txBody>
          <a:bodyPr/>
          <a:lstStyle/>
          <a:p>
            <a:r>
              <a:rPr lang="it-IT" altLang="en-US" dirty="0">
                <a:ea typeface="ＭＳ Ｐゴシック" panose="020B0600070205080204" pitchFamily="34" charset="-128"/>
              </a:rPr>
              <a:t>PAM 250</a:t>
            </a:r>
          </a:p>
        </p:txBody>
      </p:sp>
      <p:pic>
        <p:nvPicPr>
          <p:cNvPr id="52226" name="Picture 2" descr="FigCap_4_Fig_05">
            <a:extLst>
              <a:ext uri="{FF2B5EF4-FFF2-40B4-BE49-F238E27FC236}">
                <a16:creationId xmlns:a16="http://schemas.microsoft.com/office/drawing/2014/main" id="{80C8C6FF-F87B-03AF-5F88-06C02FC25A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03" t="-5731" r="-3450" b="-4083"/>
          <a:stretch>
            <a:fillRect/>
          </a:stretch>
        </p:blipFill>
        <p:spPr>
          <a:xfrm>
            <a:off x="107950" y="548680"/>
            <a:ext cx="8969375" cy="5424487"/>
          </a:xfrm>
        </p:spPr>
      </p:pic>
      <p:sp>
        <p:nvSpPr>
          <p:cNvPr id="5" name="TextBox 4">
            <a:extLst>
              <a:ext uri="{FF2B5EF4-FFF2-40B4-BE49-F238E27FC236}">
                <a16:creationId xmlns:a16="http://schemas.microsoft.com/office/drawing/2014/main" id="{DB1A8C7D-356C-DB5A-D644-7788FC8FA218}"/>
              </a:ext>
            </a:extLst>
          </p:cNvPr>
          <p:cNvSpPr txBox="1"/>
          <p:nvPr/>
        </p:nvSpPr>
        <p:spPr>
          <a:xfrm>
            <a:off x="2699791" y="6211669"/>
            <a:ext cx="6377533" cy="646331"/>
          </a:xfrm>
          <a:prstGeom prst="rect">
            <a:avLst/>
          </a:prstGeom>
          <a:noFill/>
        </p:spPr>
        <p:txBody>
          <a:bodyPr wrap="square" rtlCol="0">
            <a:spAutoFit/>
          </a:bodyPr>
          <a:lstStyle/>
          <a:p>
            <a:pPr algn="just"/>
            <a:r>
              <a:rPr lang="en-US" sz="1800" dirty="0">
                <a:solidFill>
                  <a:srgbClr val="C00000"/>
                </a:solidFill>
              </a:rPr>
              <a:t>The probability of having a W unchanged in real sequences is 50 times greater than to observe it by chance</a:t>
            </a:r>
          </a:p>
        </p:txBody>
      </p:sp>
      <p:cxnSp>
        <p:nvCxnSpPr>
          <p:cNvPr id="7" name="Straight Arrow Connector 6">
            <a:extLst>
              <a:ext uri="{FF2B5EF4-FFF2-40B4-BE49-F238E27FC236}">
                <a16:creationId xmlns:a16="http://schemas.microsoft.com/office/drawing/2014/main" id="{66950AFD-7DFA-6A76-3929-3ACB35408A72}"/>
              </a:ext>
            </a:extLst>
          </p:cNvPr>
          <p:cNvCxnSpPr>
            <a:cxnSpLocks/>
          </p:cNvCxnSpPr>
          <p:nvPr/>
        </p:nvCxnSpPr>
        <p:spPr>
          <a:xfrm flipV="1">
            <a:off x="1295859" y="5517232"/>
            <a:ext cx="216024" cy="557718"/>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86CE99ED-20D7-579F-DD38-DA341D74F4B6}"/>
              </a:ext>
            </a:extLst>
          </p:cNvPr>
          <p:cNvPicPr>
            <a:picLocks noChangeAspect="1"/>
          </p:cNvPicPr>
          <p:nvPr/>
        </p:nvPicPr>
        <p:blipFill rotWithShape="1">
          <a:blip r:embed="rId3"/>
          <a:srcRect r="10625" b="75329"/>
          <a:stretch/>
        </p:blipFill>
        <p:spPr>
          <a:xfrm>
            <a:off x="5148064" y="5970153"/>
            <a:ext cx="3168352" cy="265886"/>
          </a:xfrm>
          <a:prstGeom prst="rect">
            <a:avLst/>
          </a:prstGeom>
          <a:ln w="19050">
            <a:solidFill>
              <a:srgbClr val="C00000"/>
            </a:solidFill>
          </a:ln>
        </p:spPr>
      </p:pic>
      <p:cxnSp>
        <p:nvCxnSpPr>
          <p:cNvPr id="11" name="Straight Arrow Connector 10">
            <a:extLst>
              <a:ext uri="{FF2B5EF4-FFF2-40B4-BE49-F238E27FC236}">
                <a16:creationId xmlns:a16="http://schemas.microsoft.com/office/drawing/2014/main" id="{990D9FCC-20F9-2C6A-5F1B-96EFA7A0F705}"/>
              </a:ext>
            </a:extLst>
          </p:cNvPr>
          <p:cNvCxnSpPr>
            <a:cxnSpLocks/>
          </p:cNvCxnSpPr>
          <p:nvPr/>
        </p:nvCxnSpPr>
        <p:spPr>
          <a:xfrm flipV="1">
            <a:off x="7596336" y="5301208"/>
            <a:ext cx="72008" cy="66894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31ADEC8-5BD5-C5EC-2E94-F0433FD74704}"/>
              </a:ext>
            </a:extLst>
          </p:cNvPr>
          <p:cNvSpPr txBox="1"/>
          <p:nvPr/>
        </p:nvSpPr>
        <p:spPr>
          <a:xfrm>
            <a:off x="1043608" y="6103096"/>
            <a:ext cx="576064" cy="461665"/>
          </a:xfrm>
          <a:prstGeom prst="rect">
            <a:avLst/>
          </a:prstGeom>
          <a:noFill/>
        </p:spPr>
        <p:txBody>
          <a:bodyPr wrap="square" rtlCol="0">
            <a:spAutoFit/>
          </a:bodyPr>
          <a:lstStyle/>
          <a:p>
            <a:r>
              <a:rPr lang="en-US" dirty="0">
                <a:solidFill>
                  <a:srgbClr val="C00000"/>
                </a:solidFill>
              </a:rPr>
              <a:t>?</a:t>
            </a:r>
          </a:p>
        </p:txBody>
      </p:sp>
      <p:pic>
        <p:nvPicPr>
          <p:cNvPr id="3" name="Immagine 2" descr="Immagine che contiene testo, schermata, Carattere&#10;&#10;Descrizione generata automaticamente">
            <a:extLst>
              <a:ext uri="{FF2B5EF4-FFF2-40B4-BE49-F238E27FC236}">
                <a16:creationId xmlns:a16="http://schemas.microsoft.com/office/drawing/2014/main" id="{1E9D7A55-7204-AF5C-3F6B-A7DB890E0CC3}"/>
              </a:ext>
            </a:extLst>
          </p:cNvPr>
          <p:cNvPicPr>
            <a:picLocks noChangeAspect="1"/>
          </p:cNvPicPr>
          <p:nvPr/>
        </p:nvPicPr>
        <p:blipFill>
          <a:blip r:embed="rId4"/>
          <a:stretch>
            <a:fillRect/>
          </a:stretch>
        </p:blipFill>
        <p:spPr>
          <a:xfrm>
            <a:off x="330200" y="317500"/>
            <a:ext cx="7772400" cy="5701311"/>
          </a:xfrm>
          <a:prstGeom prst="rect">
            <a:avLst/>
          </a:prstGeom>
          <a:ln w="12700">
            <a:solidFill>
              <a:schemeClr val="tx2"/>
            </a:solidFill>
          </a:ln>
        </p:spPr>
      </p:pic>
    </p:spTree>
    <p:extLst>
      <p:ext uri="{BB962C8B-B14F-4D97-AF65-F5344CB8AC3E}">
        <p14:creationId xmlns:p14="http://schemas.microsoft.com/office/powerpoint/2010/main" val="1610161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49" name="Titolo 1">
            <a:extLst>
              <a:ext uri="{FF2B5EF4-FFF2-40B4-BE49-F238E27FC236}">
                <a16:creationId xmlns:a16="http://schemas.microsoft.com/office/drawing/2014/main" id="{206D839C-9700-A246-B81B-9E78C3AC54C0}"/>
              </a:ext>
            </a:extLst>
          </p:cNvPr>
          <p:cNvSpPr>
            <a:spLocks noGrp="1"/>
          </p:cNvSpPr>
          <p:nvPr>
            <p:ph type="title"/>
          </p:nvPr>
        </p:nvSpPr>
        <p:spPr>
          <a:xfrm>
            <a:off x="457200" y="-100013"/>
            <a:ext cx="8229600" cy="1143001"/>
          </a:xfrm>
        </p:spPr>
        <p:txBody>
          <a:bodyPr/>
          <a:lstStyle/>
          <a:p>
            <a:r>
              <a:rPr lang="it-IT" altLang="en-US" dirty="0">
                <a:ea typeface="ＭＳ Ｐゴシック" panose="020B0600070205080204" pitchFamily="34" charset="-128"/>
              </a:rPr>
              <a:t>PAM 250 </a:t>
            </a:r>
            <a:r>
              <a:rPr lang="it-IT" altLang="en-US" sz="4000" dirty="0">
                <a:ea typeface="ＭＳ Ｐゴシック" panose="020B0600070205080204" pitchFamily="34" charset="-128"/>
              </a:rPr>
              <a:t>(</a:t>
            </a:r>
            <a:r>
              <a:rPr lang="it-IT" altLang="en-US" sz="4000" dirty="0" err="1">
                <a:ea typeface="ＭＳ Ｐゴシック" panose="020B0600070205080204" pitchFamily="34" charset="-128"/>
              </a:rPr>
              <a:t>AAs</a:t>
            </a:r>
            <a:r>
              <a:rPr lang="it-IT" altLang="en-US" sz="4000" dirty="0">
                <a:ea typeface="ＭＳ Ｐゴシック" panose="020B0600070205080204" pitchFamily="34" charset="-128"/>
              </a:rPr>
              <a:t> </a:t>
            </a:r>
            <a:r>
              <a:rPr lang="it-IT" altLang="en-US" sz="4000" dirty="0" err="1">
                <a:ea typeface="ＭＳ Ｐゴシック" panose="020B0600070205080204" pitchFamily="34" charset="-128"/>
              </a:rPr>
              <a:t>grouped</a:t>
            </a:r>
            <a:r>
              <a:rPr lang="it-IT" altLang="en-US" sz="4000" dirty="0">
                <a:ea typeface="ＭＳ Ｐゴシック" panose="020B0600070205080204" pitchFamily="34" charset="-128"/>
              </a:rPr>
              <a:t> by </a:t>
            </a:r>
            <a:r>
              <a:rPr lang="it-IT" altLang="en-US" sz="4000" dirty="0" err="1">
                <a:ea typeface="ＭＳ Ｐゴシック" panose="020B0600070205080204" pitchFamily="34" charset="-128"/>
              </a:rPr>
              <a:t>type</a:t>
            </a:r>
            <a:r>
              <a:rPr lang="it-IT" altLang="en-US" sz="4000" dirty="0">
                <a:ea typeface="ＭＳ Ｐゴシック" panose="020B0600070205080204" pitchFamily="34" charset="-128"/>
              </a:rPr>
              <a:t>)</a:t>
            </a:r>
          </a:p>
        </p:txBody>
      </p:sp>
      <p:sp>
        <p:nvSpPr>
          <p:cNvPr id="53250" name="Segnaposto contenuto 2">
            <a:extLst>
              <a:ext uri="{FF2B5EF4-FFF2-40B4-BE49-F238E27FC236}">
                <a16:creationId xmlns:a16="http://schemas.microsoft.com/office/drawing/2014/main" id="{A1AD966B-A129-B84C-BDAB-80C583B2843A}"/>
              </a:ext>
            </a:extLst>
          </p:cNvPr>
          <p:cNvSpPr>
            <a:spLocks noGrp="1"/>
          </p:cNvSpPr>
          <p:nvPr>
            <p:ph idx="1"/>
          </p:nvPr>
        </p:nvSpPr>
        <p:spPr/>
        <p:txBody>
          <a:bodyPr/>
          <a:lstStyle/>
          <a:p>
            <a:endParaRPr lang="en-US" altLang="en-US">
              <a:ea typeface="ＭＳ Ｐゴシック" panose="020B0600070205080204" pitchFamily="34" charset="-128"/>
            </a:endParaRPr>
          </a:p>
        </p:txBody>
      </p:sp>
      <p:pic>
        <p:nvPicPr>
          <p:cNvPr id="53251" name="Picture 2" descr="FigCap_4_Fig_06">
            <a:extLst>
              <a:ext uri="{FF2B5EF4-FFF2-40B4-BE49-F238E27FC236}">
                <a16:creationId xmlns:a16="http://schemas.microsoft.com/office/drawing/2014/main" id="{7A0A4D4A-C8C1-724A-9291-AD6A2A18E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125538"/>
            <a:ext cx="893445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24544" y="28997"/>
            <a:ext cx="8229600" cy="1143000"/>
          </a:xfrm>
        </p:spPr>
        <p:txBody>
          <a:bodyPr/>
          <a:lstStyle/>
          <a:p>
            <a:r>
              <a:rPr lang="it-IT" dirty="0"/>
              <a:t>PAM </a:t>
            </a:r>
            <a:r>
              <a:rPr lang="it-IT" dirty="0" err="1"/>
              <a:t>distance</a:t>
            </a:r>
            <a:r>
              <a:rPr lang="it-IT" dirty="0"/>
              <a:t>    vs  IDENTITY</a:t>
            </a:r>
          </a:p>
        </p:txBody>
      </p:sp>
      <p:pic>
        <p:nvPicPr>
          <p:cNvPr id="3" name="Immagine 2"/>
          <p:cNvPicPr>
            <a:picLocks noChangeAspect="1"/>
          </p:cNvPicPr>
          <p:nvPr/>
        </p:nvPicPr>
        <p:blipFill>
          <a:blip r:embed="rId2"/>
          <a:stretch>
            <a:fillRect/>
          </a:stretch>
        </p:blipFill>
        <p:spPr>
          <a:xfrm>
            <a:off x="467544" y="2852936"/>
            <a:ext cx="3903143" cy="2678910"/>
          </a:xfrm>
          <a:prstGeom prst="rect">
            <a:avLst/>
          </a:prstGeom>
        </p:spPr>
      </p:pic>
      <p:pic>
        <p:nvPicPr>
          <p:cNvPr id="4" name="Immagine 3" descr="Schermata 10-2458402 alle 10.03.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719436"/>
            <a:ext cx="3996367" cy="4949924"/>
          </a:xfrm>
          <a:prstGeom prst="rect">
            <a:avLst/>
          </a:prstGeom>
        </p:spPr>
      </p:pic>
      <p:sp>
        <p:nvSpPr>
          <p:cNvPr id="5" name="CasellaDiTesto 4"/>
          <p:cNvSpPr txBox="1"/>
          <p:nvPr/>
        </p:nvSpPr>
        <p:spPr>
          <a:xfrm>
            <a:off x="467544" y="951111"/>
            <a:ext cx="8676456" cy="461665"/>
          </a:xfrm>
          <a:prstGeom prst="rect">
            <a:avLst/>
          </a:prstGeom>
          <a:noFill/>
        </p:spPr>
        <p:txBody>
          <a:bodyPr wrap="square" rtlCol="0">
            <a:spAutoFit/>
          </a:bodyPr>
          <a:lstStyle/>
          <a:p>
            <a:pPr algn="ctr"/>
            <a:r>
              <a:rPr lang="it-IT" dirty="0" err="1"/>
              <a:t>Substitutions</a:t>
            </a:r>
            <a:r>
              <a:rPr lang="it-IT" dirty="0"/>
              <a:t> </a:t>
            </a:r>
            <a:r>
              <a:rPr lang="it-IT" dirty="0" err="1"/>
              <a:t>occurred</a:t>
            </a:r>
            <a:r>
              <a:rPr lang="it-IT" dirty="0"/>
              <a:t>      vs  </a:t>
            </a:r>
            <a:r>
              <a:rPr lang="it-IT" dirty="0" err="1"/>
              <a:t>Percentage</a:t>
            </a:r>
            <a:r>
              <a:rPr lang="it-IT" dirty="0"/>
              <a:t> of </a:t>
            </a:r>
            <a:r>
              <a:rPr lang="it-IT" dirty="0" err="1"/>
              <a:t>mutated</a:t>
            </a:r>
            <a:r>
              <a:rPr lang="it-IT" dirty="0"/>
              <a:t> </a:t>
            </a:r>
            <a:r>
              <a:rPr lang="it-IT" dirty="0" err="1"/>
              <a:t>residues</a:t>
            </a:r>
            <a:endParaRPr lang="it-IT" dirty="0"/>
          </a:p>
        </p:txBody>
      </p:sp>
      <p:sp>
        <p:nvSpPr>
          <p:cNvPr id="6" name="Rettangolo 5">
            <a:extLst>
              <a:ext uri="{FF2B5EF4-FFF2-40B4-BE49-F238E27FC236}">
                <a16:creationId xmlns:a16="http://schemas.microsoft.com/office/drawing/2014/main" id="{ACF55DBE-3C52-9244-B6DC-74753E90EE3C}"/>
              </a:ext>
            </a:extLst>
          </p:cNvPr>
          <p:cNvSpPr/>
          <p:nvPr/>
        </p:nvSpPr>
        <p:spPr>
          <a:xfrm>
            <a:off x="5226043" y="3140968"/>
            <a:ext cx="2802341" cy="576064"/>
          </a:xfrm>
          <a:prstGeom prst="rect">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D783D241-0EC4-E341-A32C-4BED6220270B}"/>
              </a:ext>
            </a:extLst>
          </p:cNvPr>
          <p:cNvSpPr/>
          <p:nvPr/>
        </p:nvSpPr>
        <p:spPr>
          <a:xfrm>
            <a:off x="5226043" y="5949280"/>
            <a:ext cx="2802341" cy="576064"/>
          </a:xfrm>
          <a:prstGeom prst="rect">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37389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EC5BE497-CEFD-154C-8771-C53F35C4BA8A}"/>
              </a:ext>
            </a:extLst>
          </p:cNvPr>
          <p:cNvSpPr>
            <a:spLocks noChangeArrowheads="1"/>
          </p:cNvSpPr>
          <p:nvPr/>
        </p:nvSpPr>
        <p:spPr bwMode="auto">
          <a:xfrm>
            <a:off x="76200" y="115888"/>
            <a:ext cx="8991600" cy="6553200"/>
          </a:xfrm>
          <a:prstGeom prst="rect">
            <a:avLst/>
          </a:prstGeom>
          <a:solidFill>
            <a:srgbClr val="CCFF66">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6866" name="Rectangle 3">
            <a:extLst>
              <a:ext uri="{FF2B5EF4-FFF2-40B4-BE49-F238E27FC236}">
                <a16:creationId xmlns:a16="http://schemas.microsoft.com/office/drawing/2014/main" id="{A76B095F-2B85-6444-AE2F-CBE21ACAE19C}"/>
              </a:ext>
            </a:extLst>
          </p:cNvPr>
          <p:cNvSpPr>
            <a:spLocks noChangeArrowheads="1"/>
          </p:cNvSpPr>
          <p:nvPr/>
        </p:nvSpPr>
        <p:spPr bwMode="auto">
          <a:xfrm>
            <a:off x="152400" y="115888"/>
            <a:ext cx="8839200" cy="64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it-IT" altLang="en-US" sz="3600" dirty="0"/>
              <a:t>BLOSUM - </a:t>
            </a:r>
            <a:r>
              <a:rPr lang="en-US" altLang="en-US" sz="2600" b="1" dirty="0"/>
              <a:t>Blo</a:t>
            </a:r>
            <a:r>
              <a:rPr lang="en-US" altLang="en-US" sz="2600" dirty="0"/>
              <a:t>cks </a:t>
            </a:r>
            <a:r>
              <a:rPr lang="en-US" altLang="en-US" sz="2600" b="1" dirty="0"/>
              <a:t>Su</a:t>
            </a:r>
            <a:r>
              <a:rPr lang="en-US" altLang="en-US" sz="2600" dirty="0"/>
              <a:t>bstitution </a:t>
            </a:r>
            <a:r>
              <a:rPr lang="en-US" altLang="en-US" sz="2600" b="1" dirty="0"/>
              <a:t>M</a:t>
            </a:r>
            <a:r>
              <a:rPr lang="en-US" altLang="en-US" sz="2600" dirty="0"/>
              <a:t>atrix</a:t>
            </a:r>
            <a:r>
              <a:rPr lang="en-US" altLang="en-US" sz="3200" dirty="0"/>
              <a:t> </a:t>
            </a:r>
          </a:p>
          <a:p>
            <a:pPr algn="ctr" eaLnBrk="1" hangingPunct="1">
              <a:spcBef>
                <a:spcPct val="20000"/>
              </a:spcBef>
            </a:pPr>
            <a:r>
              <a:rPr lang="it-IT" altLang="en-US" sz="2100" dirty="0"/>
              <a:t>(</a:t>
            </a:r>
            <a:r>
              <a:rPr lang="it-IT" altLang="en-US" sz="2100" dirty="0" err="1"/>
              <a:t>Henikoff</a:t>
            </a:r>
            <a:r>
              <a:rPr lang="it-IT" altLang="en-US" sz="2100" dirty="0"/>
              <a:t> and </a:t>
            </a:r>
            <a:r>
              <a:rPr lang="it-IT" altLang="en-US" sz="2100" dirty="0" err="1"/>
              <a:t>Henikoff</a:t>
            </a:r>
            <a:r>
              <a:rPr lang="it-IT" altLang="en-US" sz="2100" dirty="0"/>
              <a:t>, 1992)</a:t>
            </a:r>
          </a:p>
          <a:p>
            <a:pPr algn="ctr" eaLnBrk="1" hangingPunct="1">
              <a:spcBef>
                <a:spcPct val="20000"/>
              </a:spcBef>
            </a:pPr>
            <a:endParaRPr lang="it-IT" altLang="en-US" sz="2100" dirty="0"/>
          </a:p>
          <a:p>
            <a:pPr marL="4664075" eaLnBrk="1" hangingPunct="1">
              <a:spcBef>
                <a:spcPct val="20000"/>
              </a:spcBef>
              <a:buClr>
                <a:srgbClr val="DF33E3"/>
              </a:buClr>
              <a:buFontTx/>
              <a:buChar char="•"/>
            </a:pPr>
            <a:r>
              <a:rPr lang="it-IT" altLang="en-US" sz="2800" dirty="0"/>
              <a:t> </a:t>
            </a:r>
            <a:r>
              <a:rPr lang="it-IT" altLang="en-US" sz="2800" dirty="0" err="1"/>
              <a:t>Substitution</a:t>
            </a:r>
            <a:r>
              <a:rPr lang="it-IT" altLang="en-US" sz="2800" dirty="0"/>
              <a:t> </a:t>
            </a:r>
            <a:r>
              <a:rPr lang="it-IT" altLang="en-US" sz="2800" dirty="0" err="1"/>
              <a:t>matrices</a:t>
            </a:r>
            <a:r>
              <a:rPr lang="it-IT" altLang="en-US" sz="2800" dirty="0"/>
              <a:t> </a:t>
            </a:r>
            <a:r>
              <a:rPr lang="it-IT" altLang="en-US" sz="2800" dirty="0" err="1"/>
              <a:t>derived</a:t>
            </a:r>
            <a:r>
              <a:rPr lang="it-IT" altLang="en-US" sz="2800" dirty="0"/>
              <a:t> from the </a:t>
            </a:r>
            <a:r>
              <a:rPr lang="it-IT" altLang="en-US" sz="2800" dirty="0" err="1"/>
              <a:t>analysis</a:t>
            </a:r>
            <a:r>
              <a:rPr lang="it-IT" altLang="en-US" sz="2800" dirty="0"/>
              <a:t> of more </a:t>
            </a:r>
            <a:r>
              <a:rPr lang="it-IT" altLang="en-US" sz="2800" dirty="0" err="1"/>
              <a:t>than</a:t>
            </a:r>
            <a:r>
              <a:rPr lang="it-IT" altLang="en-US" sz="2800" dirty="0"/>
              <a:t> 2000 </a:t>
            </a:r>
            <a:r>
              <a:rPr lang="it-IT" altLang="ja-JP" sz="2800" b="1" dirty="0" err="1">
                <a:solidFill>
                  <a:srgbClr val="0000FF"/>
                </a:solidFill>
              </a:rPr>
              <a:t>blocks</a:t>
            </a:r>
            <a:r>
              <a:rPr lang="it-IT" altLang="ja-JP" sz="2800" b="1" dirty="0">
                <a:solidFill>
                  <a:srgbClr val="0000FF"/>
                </a:solidFill>
              </a:rPr>
              <a:t> of multiple </a:t>
            </a:r>
            <a:r>
              <a:rPr lang="it-IT" altLang="ja-JP" sz="2800" b="1" dirty="0" err="1">
                <a:solidFill>
                  <a:srgbClr val="0000FF"/>
                </a:solidFill>
              </a:rPr>
              <a:t>sequence</a:t>
            </a:r>
            <a:r>
              <a:rPr lang="it-IT" altLang="ja-JP" sz="2800" b="1" dirty="0">
                <a:solidFill>
                  <a:srgbClr val="0000FF"/>
                </a:solidFill>
              </a:rPr>
              <a:t>  </a:t>
            </a:r>
            <a:r>
              <a:rPr lang="it-IT" altLang="ja-JP" sz="2800" b="1" dirty="0" err="1">
                <a:solidFill>
                  <a:srgbClr val="0000FF"/>
                </a:solidFill>
              </a:rPr>
              <a:t>alignments</a:t>
            </a:r>
            <a:r>
              <a:rPr lang="it-IT" altLang="ja-JP" sz="2800" b="1" dirty="0">
                <a:solidFill>
                  <a:srgbClr val="0000FF"/>
                </a:solidFill>
              </a:rPr>
              <a:t>, </a:t>
            </a:r>
            <a:r>
              <a:rPr lang="it-IT" altLang="ja-JP" sz="2800" b="1" dirty="0" err="1">
                <a:solidFill>
                  <a:schemeClr val="accent4">
                    <a:lumMod val="95000"/>
                    <a:lumOff val="5000"/>
                  </a:schemeClr>
                </a:solidFill>
              </a:rPr>
              <a:t>representing</a:t>
            </a:r>
            <a:r>
              <a:rPr lang="it-IT" altLang="ja-JP" sz="2800" b="1" dirty="0">
                <a:solidFill>
                  <a:schemeClr val="accent4">
                    <a:lumMod val="95000"/>
                    <a:lumOff val="5000"/>
                  </a:schemeClr>
                </a:solidFill>
              </a:rPr>
              <a:t> LOCAL ALIGNMENTS of </a:t>
            </a:r>
            <a:r>
              <a:rPr lang="it-IT" altLang="ja-JP" sz="2800" b="1" dirty="0" err="1">
                <a:solidFill>
                  <a:schemeClr val="accent4">
                    <a:lumMod val="95000"/>
                    <a:lumOff val="5000"/>
                  </a:schemeClr>
                </a:solidFill>
              </a:rPr>
              <a:t>conserved</a:t>
            </a:r>
            <a:r>
              <a:rPr lang="it-IT" altLang="ja-JP" sz="2800" b="1" dirty="0">
                <a:solidFill>
                  <a:schemeClr val="accent4">
                    <a:lumMod val="95000"/>
                    <a:lumOff val="5000"/>
                  </a:schemeClr>
                </a:solidFill>
              </a:rPr>
              <a:t> </a:t>
            </a:r>
            <a:r>
              <a:rPr lang="it-IT" altLang="ja-JP" sz="2800" b="1" dirty="0" err="1">
                <a:solidFill>
                  <a:schemeClr val="accent4">
                    <a:lumMod val="95000"/>
                    <a:lumOff val="5000"/>
                  </a:schemeClr>
                </a:solidFill>
              </a:rPr>
              <a:t>regions</a:t>
            </a:r>
            <a:r>
              <a:rPr lang="it-IT" altLang="ja-JP" sz="2800" b="1" dirty="0">
                <a:solidFill>
                  <a:schemeClr val="accent4">
                    <a:lumMod val="95000"/>
                    <a:lumOff val="5000"/>
                  </a:schemeClr>
                </a:solidFill>
              </a:rPr>
              <a:t> of </a:t>
            </a:r>
            <a:r>
              <a:rPr lang="it-IT" altLang="ja-JP" sz="2800" b="1" dirty="0" err="1">
                <a:solidFill>
                  <a:schemeClr val="accent4">
                    <a:lumMod val="95000"/>
                    <a:lumOff val="5000"/>
                  </a:schemeClr>
                </a:solidFill>
              </a:rPr>
              <a:t>related</a:t>
            </a:r>
            <a:r>
              <a:rPr lang="it-IT" altLang="ja-JP" sz="2800" b="1" dirty="0">
                <a:solidFill>
                  <a:schemeClr val="accent4">
                    <a:lumMod val="95000"/>
                    <a:lumOff val="5000"/>
                  </a:schemeClr>
                </a:solidFill>
              </a:rPr>
              <a:t> </a:t>
            </a:r>
            <a:r>
              <a:rPr lang="it-IT" altLang="ja-JP" sz="2800" b="1" dirty="0" err="1">
                <a:solidFill>
                  <a:schemeClr val="accent4">
                    <a:lumMod val="95000"/>
                    <a:lumOff val="5000"/>
                  </a:schemeClr>
                </a:solidFill>
              </a:rPr>
              <a:t>sequences</a:t>
            </a:r>
            <a:endParaRPr lang="it-IT" altLang="en-US" dirty="0">
              <a:solidFill>
                <a:schemeClr val="accent4">
                  <a:lumMod val="95000"/>
                  <a:lumOff val="5000"/>
                </a:schemeClr>
              </a:solidFill>
            </a:endParaRPr>
          </a:p>
        </p:txBody>
      </p:sp>
      <p:sp>
        <p:nvSpPr>
          <p:cNvPr id="54275" name="Rettangolo 1">
            <a:extLst>
              <a:ext uri="{FF2B5EF4-FFF2-40B4-BE49-F238E27FC236}">
                <a16:creationId xmlns:a16="http://schemas.microsoft.com/office/drawing/2014/main" id="{204ABC0B-4831-DD41-8C2B-8467A40CCA77}"/>
              </a:ext>
            </a:extLst>
          </p:cNvPr>
          <p:cNvSpPr>
            <a:spLocks noChangeArrowheads="1"/>
          </p:cNvSpPr>
          <p:nvPr/>
        </p:nvSpPr>
        <p:spPr bwMode="auto">
          <a:xfrm>
            <a:off x="539750" y="1196975"/>
            <a:ext cx="3960813" cy="5324475"/>
          </a:xfrm>
          <a:prstGeom prst="rect">
            <a:avLst/>
          </a:prstGeom>
          <a:solidFill>
            <a:srgbClr val="DAE3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000" b="1" dirty="0" err="1">
                <a:latin typeface="Courier New" panose="02070309020205020404" pitchFamily="49" charset="0"/>
              </a:rPr>
              <a:t>Block</a:t>
            </a:r>
            <a:r>
              <a:rPr lang="it-IT" altLang="en-US" sz="1000" b="1" dirty="0">
                <a:latin typeface="Courier New" panose="02070309020205020404" pitchFamily="49" charset="0"/>
              </a:rPr>
              <a:t> IPB013510A</a:t>
            </a:r>
          </a:p>
          <a:p>
            <a:pPr eaLnBrk="1" hangingPunct="1"/>
            <a:endParaRPr lang="it-IT" altLang="en-US" sz="1000" b="1" dirty="0">
              <a:latin typeface="Courier New" panose="02070309020205020404" pitchFamily="49" charset="0"/>
            </a:endParaRPr>
          </a:p>
          <a:p>
            <a:pPr eaLnBrk="1" hangingPunct="1"/>
            <a:r>
              <a:rPr lang="it-IT" altLang="en-US" sz="1000" b="1" dirty="0">
                <a:latin typeface="Courier New" panose="02070309020205020404" pitchFamily="49" charset="0"/>
              </a:rPr>
              <a:t>ID   Pept_M9A/M9B_C; BLOCK</a:t>
            </a:r>
          </a:p>
          <a:p>
            <a:pPr eaLnBrk="1" hangingPunct="1"/>
            <a:r>
              <a:rPr lang="it-IT" altLang="en-US" sz="1000" b="1" dirty="0">
                <a:latin typeface="Courier New" panose="02070309020205020404" pitchFamily="49" charset="0"/>
              </a:rPr>
              <a:t>AC   IPB013510A; </a:t>
            </a:r>
            <a:r>
              <a:rPr lang="it-IT" altLang="en-US" sz="1000" b="1" dirty="0" err="1">
                <a:latin typeface="Courier New" panose="02070309020205020404" pitchFamily="49" charset="0"/>
              </a:rPr>
              <a:t>distance</a:t>
            </a:r>
            <a:r>
              <a:rPr lang="it-IT" altLang="en-US" sz="1000" b="1" dirty="0">
                <a:latin typeface="Courier New" panose="02070309020205020404" pitchFamily="49" charset="0"/>
              </a:rPr>
              <a:t> from </a:t>
            </a:r>
            <a:r>
              <a:rPr lang="it-IT" altLang="en-US" sz="1000" b="1" dirty="0" err="1">
                <a:latin typeface="Courier New" panose="02070309020205020404" pitchFamily="49" charset="0"/>
              </a:rPr>
              <a:t>previous</a:t>
            </a:r>
            <a:r>
              <a:rPr lang="it-IT" altLang="en-US" sz="1000" b="1" dirty="0">
                <a:latin typeface="Courier New" panose="02070309020205020404" pitchFamily="49" charset="0"/>
              </a:rPr>
              <a:t> </a:t>
            </a:r>
            <a:r>
              <a:rPr lang="it-IT" altLang="en-US" sz="1000" b="1" dirty="0" err="1">
                <a:latin typeface="Courier New" panose="02070309020205020404" pitchFamily="49" charset="0"/>
              </a:rPr>
              <a:t>block</a:t>
            </a:r>
            <a:r>
              <a:rPr lang="it-IT" altLang="en-US" sz="1000" b="1" dirty="0">
                <a:latin typeface="Courier New" panose="02070309020205020404" pitchFamily="49" charset="0"/>
              </a:rPr>
              <a:t>=(97,246)</a:t>
            </a:r>
          </a:p>
          <a:p>
            <a:pPr eaLnBrk="1" hangingPunct="1"/>
            <a:r>
              <a:rPr lang="it-IT" altLang="en-US" sz="1000" b="1" dirty="0">
                <a:latin typeface="Courier New" panose="02070309020205020404" pitchFamily="49" charset="0"/>
              </a:rPr>
              <a:t>DE   </a:t>
            </a:r>
            <a:r>
              <a:rPr lang="it-IT" altLang="en-US" sz="1000" b="1" dirty="0" err="1">
                <a:latin typeface="Courier New" panose="02070309020205020404" pitchFamily="49" charset="0"/>
              </a:rPr>
              <a:t>Peptidase</a:t>
            </a:r>
            <a:r>
              <a:rPr lang="it-IT" altLang="en-US" sz="1000" b="1" dirty="0">
                <a:latin typeface="Courier New" panose="02070309020205020404" pitchFamily="49" charset="0"/>
              </a:rPr>
              <a:t> M9A/M9B, </a:t>
            </a:r>
            <a:r>
              <a:rPr lang="it-IT" altLang="en-US" sz="1000" b="1" dirty="0" err="1">
                <a:latin typeface="Courier New" panose="02070309020205020404" pitchFamily="49" charset="0"/>
              </a:rPr>
              <a:t>collagenase</a:t>
            </a:r>
            <a:r>
              <a:rPr lang="it-IT" altLang="en-US" sz="1000" b="1" dirty="0">
                <a:latin typeface="Courier New" panose="02070309020205020404" pitchFamily="49" charset="0"/>
              </a:rPr>
              <a:t> C-terminal</a:t>
            </a:r>
          </a:p>
          <a:p>
            <a:pPr eaLnBrk="1" hangingPunct="1"/>
            <a:r>
              <a:rPr lang="it-IT" altLang="en-US" sz="1000" b="1" dirty="0">
                <a:latin typeface="Courier New" panose="02070309020205020404" pitchFamily="49" charset="0"/>
              </a:rPr>
              <a:t>BL   RYY;   </a:t>
            </a:r>
            <a:r>
              <a:rPr lang="it-IT" altLang="en-US" sz="1000" b="1" dirty="0" err="1">
                <a:latin typeface="Courier New" panose="02070309020205020404" pitchFamily="49" charset="0"/>
              </a:rPr>
              <a:t>width</a:t>
            </a:r>
            <a:r>
              <a:rPr lang="it-IT" altLang="en-US" sz="1000" b="1" dirty="0">
                <a:latin typeface="Courier New" panose="02070309020205020404" pitchFamily="49" charset="0"/>
              </a:rPr>
              <a:t>=16; </a:t>
            </a:r>
            <a:r>
              <a:rPr lang="it-IT" altLang="en-US" sz="1000" b="1" dirty="0" err="1">
                <a:latin typeface="Courier New" panose="02070309020205020404" pitchFamily="49" charset="0"/>
              </a:rPr>
              <a:t>seqs</a:t>
            </a:r>
            <a:r>
              <a:rPr lang="it-IT" altLang="en-US" sz="1000" b="1" dirty="0">
                <a:latin typeface="Courier New" panose="02070309020205020404" pitchFamily="49" charset="0"/>
              </a:rPr>
              <a:t>=40; 99.5%=844; </a:t>
            </a:r>
            <a:r>
              <a:rPr lang="it-IT" altLang="en-US" sz="1000" b="1" dirty="0" err="1">
                <a:latin typeface="Courier New" panose="02070309020205020404" pitchFamily="49" charset="0"/>
              </a:rPr>
              <a:t>strength</a:t>
            </a:r>
            <a:r>
              <a:rPr lang="it-IT" altLang="en-US" sz="1000" b="1" dirty="0">
                <a:latin typeface="Courier New" panose="02070309020205020404" pitchFamily="49" charset="0"/>
              </a:rPr>
              <a:t>=1218 </a:t>
            </a:r>
          </a:p>
          <a:p>
            <a:pPr eaLnBrk="1" hangingPunct="1"/>
            <a:endParaRPr lang="it-IT" altLang="en-US" sz="1000" b="1" dirty="0">
              <a:latin typeface="Courier New" panose="02070309020205020404" pitchFamily="49" charset="0"/>
            </a:endParaRPr>
          </a:p>
          <a:p>
            <a:pPr eaLnBrk="1" hangingPunct="1"/>
            <a:r>
              <a:rPr lang="it-IT" altLang="en-US" sz="1000" b="1" dirty="0">
                <a:latin typeface="Courier New" panose="02070309020205020404" pitchFamily="49" charset="0"/>
              </a:rPr>
              <a:t>O67990|O67990_VIBMI  (  98) LENYGEFIRAAYYVRY  35</a:t>
            </a:r>
          </a:p>
          <a:p>
            <a:pPr eaLnBrk="1" hangingPunct="1"/>
            <a:r>
              <a:rPr lang="it-IT" altLang="en-US" sz="1000" b="1" dirty="0">
                <a:latin typeface="Courier New" panose="02070309020205020404" pitchFamily="49" charset="0"/>
              </a:rPr>
              <a:t>Q1HLC4|Q1HLC4_VIBPA  ( 145) LEALYLYLRAGYYAEF  31</a:t>
            </a:r>
          </a:p>
          <a:p>
            <a:pPr eaLnBrk="1" hangingPunct="1"/>
            <a:r>
              <a:rPr lang="it-IT" altLang="en-US" sz="1000" b="1" dirty="0">
                <a:latin typeface="Courier New" panose="02070309020205020404" pitchFamily="49" charset="0"/>
              </a:rPr>
              <a:t>Q1V816|Q1V816_VIBAL  (  98) LENLGEFIRAAYYVRY  27</a:t>
            </a:r>
          </a:p>
          <a:p>
            <a:pPr eaLnBrk="1" hangingPunct="1"/>
            <a:r>
              <a:rPr lang="it-IT" altLang="en-US" sz="1000" b="1" dirty="0">
                <a:latin typeface="Courier New" panose="02070309020205020404" pitchFamily="49" charset="0"/>
              </a:rPr>
              <a:t>Q1VDQ5|Q1VDQ5_VIBAL  ( 145) LETLFLYLRAGYYAEF  27</a:t>
            </a:r>
          </a:p>
          <a:p>
            <a:pPr eaLnBrk="1" hangingPunct="1"/>
            <a:r>
              <a:rPr lang="it-IT" altLang="en-US" sz="1000" b="1" dirty="0">
                <a:latin typeface="Courier New" panose="02070309020205020404" pitchFamily="49" charset="0"/>
              </a:rPr>
              <a:t>Q3ERN8|Q3ERN8_BACTI  ( 161) IQTFTEVLRSAFYLAF  21</a:t>
            </a:r>
          </a:p>
          <a:p>
            <a:pPr eaLnBrk="1" hangingPunct="1"/>
            <a:r>
              <a:rPr lang="it-IT" altLang="en-US" sz="1000" b="1" dirty="0">
                <a:latin typeface="Courier New" panose="02070309020205020404" pitchFamily="49" charset="0"/>
              </a:rPr>
              <a:t>Q3QAL4|Q3QAL4_9GAMM  ( 247) LESHIYFVRAALYVQF  49</a:t>
            </a:r>
          </a:p>
          <a:p>
            <a:pPr eaLnBrk="1" hangingPunct="1"/>
            <a:r>
              <a:rPr lang="it-IT" altLang="en-US" sz="1000" b="1" dirty="0">
                <a:latin typeface="Courier New" panose="02070309020205020404" pitchFamily="49" charset="0"/>
              </a:rPr>
              <a:t>Q4FAC5|Q4FAC5_VIBAL  ( 145) LETLFLYLRAGYYAEF  27</a:t>
            </a:r>
          </a:p>
          <a:p>
            <a:pPr eaLnBrk="1" hangingPunct="1"/>
            <a:r>
              <a:rPr lang="it-IT" altLang="en-US" sz="1000" b="1" dirty="0">
                <a:latin typeface="Courier New" panose="02070309020205020404" pitchFamily="49" charset="0"/>
              </a:rPr>
              <a:t>Q4MQT1|Q4MQT1_BACCE  ( 161) IQTFTEVLRSAFYLAF  21</a:t>
            </a:r>
          </a:p>
          <a:p>
            <a:pPr eaLnBrk="1" hangingPunct="1"/>
            <a:r>
              <a:rPr lang="it-IT" altLang="en-US" sz="1000" b="1" dirty="0">
                <a:latin typeface="Courier New" panose="02070309020205020404" pitchFamily="49" charset="0"/>
              </a:rPr>
              <a:t>Q4V1V2|Q4V1V2_BACCZ  ( 160) IETFVELLRSAFYVGY  38</a:t>
            </a:r>
          </a:p>
          <a:p>
            <a:pPr eaLnBrk="1" hangingPunct="1"/>
            <a:r>
              <a:rPr lang="it-IT" altLang="en-US" sz="1000" b="1" dirty="0">
                <a:latin typeface="Courier New" panose="02070309020205020404" pitchFamily="49" charset="0"/>
              </a:rPr>
              <a:t>Q84IM4|Q84IM4_CLOSG  ( 142) IDTLVEILRSGFYLGF  46</a:t>
            </a:r>
          </a:p>
          <a:p>
            <a:pPr eaLnBrk="1" hangingPunct="1"/>
            <a:r>
              <a:rPr lang="it-IT" altLang="en-US" sz="1000" b="1" dirty="0">
                <a:latin typeface="Courier New" panose="02070309020205020404" pitchFamily="49" charset="0"/>
              </a:rPr>
              <a:t>Q84IM7|Q84IM7_CLOSE  ( 121) IAELSEVLRAGFYLGF  51</a:t>
            </a:r>
          </a:p>
          <a:p>
            <a:pPr eaLnBrk="1" hangingPunct="1"/>
            <a:r>
              <a:rPr lang="it-IT" altLang="en-US" sz="1000" b="1" dirty="0">
                <a:latin typeface="Courier New" panose="02070309020205020404" pitchFamily="49" charset="0"/>
              </a:rPr>
              <a:t>…</a:t>
            </a:r>
          </a:p>
          <a:p>
            <a:pPr eaLnBrk="1" hangingPunct="1"/>
            <a:r>
              <a:rPr lang="it-IT" altLang="en-US" sz="1000" b="1" dirty="0">
                <a:latin typeface="Courier New" panose="02070309020205020404" pitchFamily="49" charset="0"/>
              </a:rPr>
              <a:t>Q73DU5|Q73DU5_BACC1  ( 161) IQTFTEVLRSAFYLAF  21</a:t>
            </a:r>
          </a:p>
          <a:p>
            <a:pPr eaLnBrk="1" hangingPunct="1"/>
            <a:r>
              <a:rPr lang="it-IT" altLang="en-US" sz="1000" b="1" dirty="0">
                <a:latin typeface="Courier New" panose="02070309020205020404" pitchFamily="49" charset="0"/>
              </a:rPr>
              <a:t>Q7MBR8|Q7MBR8_VIBVY  ( 102) IENLGEYVRAAYYVRY  25</a:t>
            </a:r>
          </a:p>
          <a:p>
            <a:pPr eaLnBrk="1" hangingPunct="1"/>
            <a:r>
              <a:rPr lang="it-IT" altLang="en-US" sz="1000" b="1" dirty="0">
                <a:latin typeface="Courier New" panose="02070309020205020404" pitchFamily="49" charset="0"/>
              </a:rPr>
              <a:t>Q7MFW4|Q7MFW4_VIBVY  ( 129) IYYLAEFIKAAYKNRH 100</a:t>
            </a:r>
          </a:p>
          <a:p>
            <a:pPr eaLnBrk="1" hangingPunct="1"/>
            <a:r>
              <a:rPr lang="it-IT" altLang="en-US" sz="1000" b="1" dirty="0">
                <a:latin typeface="Courier New" panose="02070309020205020404" pitchFamily="49" charset="0"/>
              </a:rPr>
              <a:t>Q7NT10|Q7NT10_CHRVO  ( 154) LVNLTLYLRAGYYLAS  54</a:t>
            </a:r>
          </a:p>
          <a:p>
            <a:pPr eaLnBrk="1" hangingPunct="1"/>
            <a:r>
              <a:rPr lang="it-IT" altLang="en-US" sz="1000" b="1" dirty="0">
                <a:latin typeface="Courier New" panose="02070309020205020404" pitchFamily="49" charset="0"/>
              </a:rPr>
              <a:t>Q81AN3|Q81AN3_BACCR  ( 157) IETLVEVLRSGFYLGF  20</a:t>
            </a:r>
          </a:p>
          <a:p>
            <a:pPr eaLnBrk="1" hangingPunct="1"/>
            <a:r>
              <a:rPr lang="it-IT" altLang="en-US" sz="1000" b="1" dirty="0">
                <a:latin typeface="Courier New" panose="02070309020205020404" pitchFamily="49" charset="0"/>
              </a:rPr>
              <a:t>Q81BJ6|Q81BJ6_BACCR  ( 160) IETFVEVLRSAFYVGY  21</a:t>
            </a:r>
          </a:p>
          <a:p>
            <a:pPr eaLnBrk="1" hangingPunct="1"/>
            <a:r>
              <a:rPr lang="it-IT" altLang="en-US" sz="1000" b="1" dirty="0">
                <a:latin typeface="Courier New" panose="02070309020205020404" pitchFamily="49" charset="0"/>
              </a:rPr>
              <a:t>Q81I63|Q81I63_BACCR  ( 152) IQTFTEVLRSAFYLAF  21</a:t>
            </a:r>
          </a:p>
          <a:p>
            <a:pPr eaLnBrk="1" hangingPunct="1"/>
            <a:r>
              <a:rPr lang="it-IT" altLang="en-US" sz="1000" b="1" dirty="0">
                <a:latin typeface="Courier New" panose="02070309020205020404" pitchFamily="49" charset="0"/>
              </a:rPr>
              <a:t>Q81NB3|Q81NB3_BACAN  ( 160) IETFVEVLRSAFYVGY  21</a:t>
            </a:r>
          </a:p>
          <a:p>
            <a:pPr eaLnBrk="1" hangingPunct="1"/>
            <a:r>
              <a:rPr lang="it-IT" altLang="en-US" sz="1000" b="1" dirty="0">
                <a:latin typeface="Courier New" panose="02070309020205020404" pitchFamily="49" charset="0"/>
              </a:rPr>
              <a:t>Q81YS7|Q81YS7_BACAN  ( 161) IQTFTEVLRSAFYLAF  21</a:t>
            </a:r>
          </a:p>
          <a:p>
            <a:pPr eaLnBrk="1" hangingPunct="1"/>
            <a:r>
              <a:rPr lang="it-IT" altLang="en-US" sz="1000" b="1" dirty="0">
                <a:latin typeface="Courier New" panose="02070309020205020404" pitchFamily="49" charset="0"/>
              </a:rPr>
              <a:t>Q87Q10|Q87Q10_VIBPA  ( 145) LEALYLYLRAGYYAEF  31</a:t>
            </a:r>
          </a:p>
          <a:p>
            <a:pPr eaLnBrk="1" hangingPunct="1"/>
            <a:r>
              <a:rPr lang="it-IT" altLang="en-US" sz="1000" b="1" dirty="0">
                <a:latin typeface="Courier New" panose="02070309020205020404" pitchFamily="49" charset="0"/>
              </a:rPr>
              <a:t>Q8D4D6|Q8D4D6_VIBVU  ( 125) IYYLAEFIKAAYKNRH 100</a:t>
            </a:r>
          </a:p>
          <a:p>
            <a:pPr eaLnBrk="1" hangingPunct="1"/>
            <a:r>
              <a:rPr lang="it-IT" altLang="en-US" sz="1000" b="1" dirty="0">
                <a:latin typeface="Courier New" panose="02070309020205020404" pitchFamily="49" charset="0"/>
              </a:rPr>
              <a:t>Q8EJ34|Q8EJ34_SHEON  ( 174) IESHIYFVRAALYVQF  48</a:t>
            </a:r>
          </a:p>
          <a:p>
            <a:pPr eaLnBrk="1" hangingPunct="1"/>
            <a:r>
              <a:rPr lang="it-IT" altLang="en-US" sz="1000" b="1" dirty="0">
                <a:latin typeface="Courier New" panose="02070309020205020404" pitchFamily="49" charset="0"/>
              </a:rPr>
              <a:t>//</a:t>
            </a:r>
          </a:p>
        </p:txBody>
      </p:sp>
      <p:sp>
        <p:nvSpPr>
          <p:cNvPr id="3" name="Rettangolo 2">
            <a:extLst>
              <a:ext uri="{FF2B5EF4-FFF2-40B4-BE49-F238E27FC236}">
                <a16:creationId xmlns:a16="http://schemas.microsoft.com/office/drawing/2014/main" id="{05022DA8-5C01-134D-A306-FA47EB632EA8}"/>
              </a:ext>
            </a:extLst>
          </p:cNvPr>
          <p:cNvSpPr/>
          <p:nvPr/>
        </p:nvSpPr>
        <p:spPr>
          <a:xfrm>
            <a:off x="3059113" y="2492375"/>
            <a:ext cx="106362" cy="3889375"/>
          </a:xfrm>
          <a:prstGeom prst="rect">
            <a:avLst/>
          </a:prstGeom>
          <a:noFill/>
          <a:ln w="28575"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69BA1B89-6655-1948-A089-0D7E01EEA2E1}"/>
              </a:ext>
            </a:extLst>
          </p:cNvPr>
          <p:cNvSpPr>
            <a:spLocks noChangeArrowheads="1"/>
          </p:cNvSpPr>
          <p:nvPr/>
        </p:nvSpPr>
        <p:spPr bwMode="auto">
          <a:xfrm>
            <a:off x="76200" y="304800"/>
            <a:ext cx="8991600" cy="6248400"/>
          </a:xfrm>
          <a:prstGeom prst="rect">
            <a:avLst/>
          </a:prstGeom>
          <a:solidFill>
            <a:srgbClr val="CCFF66">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55298" name="Rectangle 3">
            <a:extLst>
              <a:ext uri="{FF2B5EF4-FFF2-40B4-BE49-F238E27FC236}">
                <a16:creationId xmlns:a16="http://schemas.microsoft.com/office/drawing/2014/main" id="{9949B2C2-711A-8F49-A3C6-7C9217234868}"/>
              </a:ext>
            </a:extLst>
          </p:cNvPr>
          <p:cNvSpPr>
            <a:spLocks noChangeArrowheads="1"/>
          </p:cNvSpPr>
          <p:nvPr/>
        </p:nvSpPr>
        <p:spPr bwMode="auto">
          <a:xfrm>
            <a:off x="152400" y="381000"/>
            <a:ext cx="8839200"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it-IT" altLang="en-US" sz="3600" dirty="0"/>
              <a:t>Matrici BLOSUM - </a:t>
            </a:r>
            <a:r>
              <a:rPr lang="en-US" altLang="en-US" sz="2600" b="1" dirty="0"/>
              <a:t>Blo</a:t>
            </a:r>
            <a:r>
              <a:rPr lang="en-US" altLang="en-US" sz="2600" dirty="0"/>
              <a:t>cks </a:t>
            </a:r>
            <a:r>
              <a:rPr lang="en-US" altLang="en-US" sz="2600" b="1" dirty="0"/>
              <a:t>Su</a:t>
            </a:r>
            <a:r>
              <a:rPr lang="en-US" altLang="en-US" sz="2600" dirty="0"/>
              <a:t>bstitution </a:t>
            </a:r>
            <a:r>
              <a:rPr lang="en-US" altLang="en-US" sz="2600" b="1" dirty="0"/>
              <a:t>M</a:t>
            </a:r>
            <a:r>
              <a:rPr lang="en-US" altLang="en-US" sz="2600" dirty="0"/>
              <a:t>atrix</a:t>
            </a:r>
            <a:r>
              <a:rPr lang="en-US" altLang="en-US" sz="3200" dirty="0"/>
              <a:t> </a:t>
            </a:r>
          </a:p>
          <a:p>
            <a:pPr algn="ctr" eaLnBrk="1" hangingPunct="1">
              <a:spcBef>
                <a:spcPct val="20000"/>
              </a:spcBef>
            </a:pPr>
            <a:r>
              <a:rPr lang="it-IT" altLang="en-US" sz="2100" dirty="0"/>
              <a:t>(</a:t>
            </a:r>
            <a:r>
              <a:rPr lang="it-IT" altLang="en-US" sz="2100" dirty="0" err="1"/>
              <a:t>Henikoff</a:t>
            </a:r>
            <a:r>
              <a:rPr lang="it-IT" altLang="en-US" sz="2100" dirty="0"/>
              <a:t> and </a:t>
            </a:r>
            <a:r>
              <a:rPr lang="it-IT" altLang="en-US" sz="2100" dirty="0" err="1"/>
              <a:t>Henikoff</a:t>
            </a:r>
            <a:r>
              <a:rPr lang="it-IT" altLang="en-US" sz="2100" dirty="0"/>
              <a:t>, 1992)</a:t>
            </a:r>
          </a:p>
          <a:p>
            <a:pPr algn="ctr" eaLnBrk="1" hangingPunct="1">
              <a:spcBef>
                <a:spcPct val="20000"/>
              </a:spcBef>
            </a:pPr>
            <a:endParaRPr lang="it-IT" altLang="en-US" sz="2100" dirty="0"/>
          </a:p>
          <a:p>
            <a:pPr eaLnBrk="1" hangingPunct="1">
              <a:spcBef>
                <a:spcPct val="20000"/>
              </a:spcBef>
              <a:buClr>
                <a:srgbClr val="DF33E3"/>
              </a:buClr>
              <a:buFontTx/>
              <a:buChar char="•"/>
            </a:pPr>
            <a:r>
              <a:rPr lang="it-IT" altLang="en-US" b="1" dirty="0"/>
              <a:t>To reduce the </a:t>
            </a:r>
            <a:r>
              <a:rPr lang="it-IT" altLang="en-US" b="1" dirty="0" err="1"/>
              <a:t>contribution</a:t>
            </a:r>
            <a:r>
              <a:rPr lang="it-IT" altLang="en-US" b="1" dirty="0"/>
              <a:t> of amino acid </a:t>
            </a:r>
            <a:r>
              <a:rPr lang="it-IT" altLang="en-US" b="1" dirty="0" err="1"/>
              <a:t>pairs</a:t>
            </a:r>
            <a:r>
              <a:rPr lang="it-IT" altLang="en-US" b="1" dirty="0"/>
              <a:t> of </a:t>
            </a:r>
            <a:r>
              <a:rPr lang="it-IT" altLang="en-US" b="1" dirty="0" err="1"/>
              <a:t>highly</a:t>
            </a:r>
            <a:r>
              <a:rPr lang="it-IT" altLang="en-US" b="1" dirty="0"/>
              <a:t> </a:t>
            </a:r>
            <a:r>
              <a:rPr lang="it-IT" altLang="en-US" b="1" dirty="0" err="1"/>
              <a:t>correlated</a:t>
            </a:r>
            <a:r>
              <a:rPr lang="it-IT" altLang="en-US" b="1" dirty="0"/>
              <a:t> </a:t>
            </a:r>
            <a:r>
              <a:rPr lang="it-IT" altLang="en-US" b="1" dirty="0" err="1"/>
              <a:t>proteins</a:t>
            </a:r>
            <a:r>
              <a:rPr lang="it-IT" altLang="en-US" b="1" dirty="0"/>
              <a:t>, groups of </a:t>
            </a:r>
            <a:r>
              <a:rPr lang="it-IT" altLang="en-US" b="1" dirty="0" err="1"/>
              <a:t>very</a:t>
            </a:r>
            <a:r>
              <a:rPr lang="it-IT" altLang="en-US" b="1" dirty="0"/>
              <a:t> </a:t>
            </a:r>
            <a:r>
              <a:rPr lang="it-IT" altLang="en-US" b="1" dirty="0" err="1"/>
              <a:t>similar</a:t>
            </a:r>
            <a:r>
              <a:rPr lang="it-IT" altLang="en-US" b="1" dirty="0"/>
              <a:t> </a:t>
            </a:r>
            <a:r>
              <a:rPr lang="it-IT" altLang="en-US" b="1" dirty="0" err="1"/>
              <a:t>sequences</a:t>
            </a:r>
            <a:r>
              <a:rPr lang="it-IT" altLang="en-US" b="1" dirty="0"/>
              <a:t> </a:t>
            </a:r>
            <a:r>
              <a:rPr lang="it-IT" altLang="en-US" b="1" dirty="0" err="1"/>
              <a:t>were</a:t>
            </a:r>
            <a:r>
              <a:rPr lang="it-IT" altLang="en-US" b="1" dirty="0"/>
              <a:t> </a:t>
            </a:r>
            <a:r>
              <a:rPr lang="it-IT" altLang="en-US" b="1" dirty="0" err="1"/>
              <a:t>treated</a:t>
            </a:r>
            <a:r>
              <a:rPr lang="it-IT" altLang="en-US" b="1" dirty="0"/>
              <a:t> </a:t>
            </a:r>
            <a:r>
              <a:rPr lang="it-IT" altLang="en-US" b="1" dirty="0" err="1"/>
              <a:t>as</a:t>
            </a:r>
            <a:r>
              <a:rPr lang="it-IT" altLang="en-US" b="1" dirty="0"/>
              <a:t> </a:t>
            </a:r>
            <a:r>
              <a:rPr lang="it-IT" altLang="en-US" b="1" dirty="0" err="1"/>
              <a:t>if</a:t>
            </a:r>
            <a:r>
              <a:rPr lang="it-IT" altLang="en-US" b="1" dirty="0"/>
              <a:t> </a:t>
            </a:r>
            <a:r>
              <a:rPr lang="it-IT" altLang="en-US" b="1" dirty="0" err="1"/>
              <a:t>they</a:t>
            </a:r>
            <a:r>
              <a:rPr lang="it-IT" altLang="en-US" b="1" dirty="0"/>
              <a:t> </a:t>
            </a:r>
            <a:r>
              <a:rPr lang="it-IT" altLang="en-US" b="1" dirty="0" err="1"/>
              <a:t>were</a:t>
            </a:r>
            <a:r>
              <a:rPr lang="it-IT" altLang="en-US" b="1" dirty="0"/>
              <a:t> single </a:t>
            </a:r>
            <a:r>
              <a:rPr lang="it-IT" altLang="en-US" b="1" dirty="0" err="1"/>
              <a:t>sequences</a:t>
            </a:r>
            <a:r>
              <a:rPr lang="it-IT" altLang="en-US" b="1" dirty="0"/>
              <a:t> </a:t>
            </a:r>
            <a:r>
              <a:rPr lang="it-IT" altLang="en-US" dirty="0"/>
              <a:t>and the </a:t>
            </a:r>
            <a:r>
              <a:rPr lang="it-IT" altLang="en-US" dirty="0" err="1"/>
              <a:t>average</a:t>
            </a:r>
            <a:r>
              <a:rPr lang="it-IT" altLang="en-US" dirty="0"/>
              <a:t> </a:t>
            </a:r>
            <a:r>
              <a:rPr lang="it-IT" altLang="en-US" dirty="0" err="1"/>
              <a:t>contribution</a:t>
            </a:r>
            <a:r>
              <a:rPr lang="it-IT" altLang="en-US" dirty="0"/>
              <a:t> of </a:t>
            </a:r>
            <a:r>
              <a:rPr lang="it-IT" altLang="en-US" dirty="0" err="1"/>
              <a:t>each</a:t>
            </a:r>
            <a:r>
              <a:rPr lang="it-IT" altLang="en-US" dirty="0"/>
              <a:t> position </a:t>
            </a:r>
            <a:r>
              <a:rPr lang="it-IT" altLang="en-US" dirty="0" err="1"/>
              <a:t>was</a:t>
            </a:r>
            <a:r>
              <a:rPr lang="it-IT" altLang="en-US" dirty="0"/>
              <a:t> </a:t>
            </a:r>
            <a:r>
              <a:rPr lang="it-IT" altLang="en-US" dirty="0" err="1"/>
              <a:t>calculated</a:t>
            </a:r>
            <a:r>
              <a:rPr lang="it-IT" altLang="ja-JP" dirty="0"/>
              <a:t>.</a:t>
            </a:r>
          </a:p>
          <a:p>
            <a:pPr eaLnBrk="1" hangingPunct="1">
              <a:spcBef>
                <a:spcPct val="20000"/>
              </a:spcBef>
              <a:buClr>
                <a:srgbClr val="DF33E3"/>
              </a:buClr>
              <a:buFontTx/>
              <a:buChar char="•"/>
            </a:pPr>
            <a:r>
              <a:rPr lang="it-IT" altLang="en-US" dirty="0"/>
              <a:t> </a:t>
            </a:r>
            <a:r>
              <a:rPr lang="it-IT" altLang="en-US" b="1" dirty="0"/>
              <a:t>Using </a:t>
            </a:r>
            <a:r>
              <a:rPr lang="it-IT" altLang="en-US" b="1" dirty="0" err="1"/>
              <a:t>different</a:t>
            </a:r>
            <a:r>
              <a:rPr lang="it-IT" altLang="en-US" b="1" dirty="0"/>
              <a:t> </a:t>
            </a:r>
            <a:r>
              <a:rPr lang="it-IT" altLang="en-US" b="1" dirty="0" err="1"/>
              <a:t>cut-offs</a:t>
            </a:r>
            <a:r>
              <a:rPr lang="it-IT" altLang="en-US" b="1" dirty="0"/>
              <a:t> for the </a:t>
            </a:r>
            <a:r>
              <a:rPr lang="it-IT" altLang="en-US" b="1" dirty="0" err="1"/>
              <a:t>grouping</a:t>
            </a:r>
            <a:r>
              <a:rPr lang="it-IT" altLang="en-US" b="1" dirty="0"/>
              <a:t> of </a:t>
            </a:r>
            <a:r>
              <a:rPr lang="it-IT" altLang="en-US" b="1" dirty="0" err="1"/>
              <a:t>similar</a:t>
            </a:r>
            <a:r>
              <a:rPr lang="it-IT" altLang="en-US" b="1" dirty="0"/>
              <a:t> </a:t>
            </a:r>
            <a:r>
              <a:rPr lang="it-IT" altLang="en-US" b="1" dirty="0" err="1"/>
              <a:t>sequences</a:t>
            </a:r>
            <a:r>
              <a:rPr lang="it-IT" altLang="en-US" b="1" dirty="0"/>
              <a:t>, </a:t>
            </a:r>
            <a:r>
              <a:rPr lang="it-IT" altLang="en-US" b="1" dirty="0" err="1"/>
              <a:t>different</a:t>
            </a:r>
            <a:r>
              <a:rPr lang="it-IT" altLang="en-US" b="1" dirty="0"/>
              <a:t> BLOSUM </a:t>
            </a:r>
            <a:r>
              <a:rPr lang="it-IT" altLang="en-US" b="1" dirty="0" err="1"/>
              <a:t>matrices</a:t>
            </a:r>
            <a:r>
              <a:rPr lang="it-IT" altLang="en-US" b="1" dirty="0"/>
              <a:t> </a:t>
            </a:r>
            <a:r>
              <a:rPr lang="it-IT" altLang="en-US" b="1" dirty="0" err="1"/>
              <a:t>were</a:t>
            </a:r>
            <a:r>
              <a:rPr lang="it-IT" altLang="en-US" b="1" dirty="0"/>
              <a:t> </a:t>
            </a:r>
            <a:r>
              <a:rPr lang="it-IT" altLang="en-US" b="1" dirty="0" err="1"/>
              <a:t>obtained</a:t>
            </a:r>
            <a:r>
              <a:rPr lang="it-IT" altLang="en-US" b="1" dirty="0"/>
              <a:t> </a:t>
            </a:r>
            <a:r>
              <a:rPr lang="it-IT" altLang="en-US" dirty="0"/>
              <a:t>BLOSUM62, BLOSUM80, …</a:t>
            </a:r>
          </a:p>
          <a:p>
            <a:pPr algn="ctr" eaLnBrk="1" hangingPunct="1">
              <a:spcBef>
                <a:spcPct val="20000"/>
              </a:spcBef>
              <a:buClr>
                <a:srgbClr val="DF33E3"/>
              </a:buClr>
            </a:pPr>
            <a:r>
              <a:rPr lang="en-US" b="1" dirty="0">
                <a:solidFill>
                  <a:schemeClr val="accent5">
                    <a:lumMod val="50000"/>
                  </a:schemeClr>
                </a:solidFill>
              </a:rPr>
              <a:t>BLOSUM r </a:t>
            </a:r>
          </a:p>
          <a:p>
            <a:pPr algn="ctr" eaLnBrk="1" hangingPunct="1">
              <a:spcBef>
                <a:spcPct val="20000"/>
              </a:spcBef>
              <a:buClr>
                <a:srgbClr val="DF33E3"/>
              </a:buClr>
            </a:pPr>
            <a:r>
              <a:rPr lang="en-US" dirty="0">
                <a:solidFill>
                  <a:schemeClr val="accent5">
                    <a:lumMod val="50000"/>
                  </a:schemeClr>
                </a:solidFill>
              </a:rPr>
              <a:t>The matrix built from </a:t>
            </a:r>
            <a:r>
              <a:rPr lang="en-US" b="1" dirty="0">
                <a:solidFill>
                  <a:schemeClr val="accent5">
                    <a:lumMod val="50000"/>
                  </a:schemeClr>
                </a:solidFill>
              </a:rPr>
              <a:t>blocks with less than r% of similarity</a:t>
            </a:r>
          </a:p>
          <a:p>
            <a:pPr eaLnBrk="1" hangingPunct="1">
              <a:spcBef>
                <a:spcPct val="20000"/>
              </a:spcBef>
              <a:buClr>
                <a:srgbClr val="DF33E3"/>
              </a:buClr>
            </a:pPr>
            <a:r>
              <a:rPr lang="en-US" altLang="en-US" dirty="0" err="1"/>
              <a:t>F.i</a:t>
            </a:r>
            <a:r>
              <a:rPr lang="en-US" altLang="en-US" dirty="0"/>
              <a:t>. BLOSUM62 was created using sequences that had no more than 62% identity</a:t>
            </a:r>
            <a:endParaRPr lang="en-US" altLang="en-US" b="1" dirty="0">
              <a:solidFill>
                <a:schemeClr val="accent5">
                  <a:lumMod val="50000"/>
                </a:schemeClr>
              </a:solidFill>
            </a:endParaRPr>
          </a:p>
          <a:p>
            <a:pPr eaLnBrk="1" hangingPunct="1">
              <a:spcBef>
                <a:spcPct val="20000"/>
              </a:spcBef>
            </a:pPr>
            <a:endParaRPr lang="it-IT"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54ABC260-7A75-B14C-A9F7-BB28F759C78A}"/>
              </a:ext>
            </a:extLst>
          </p:cNvPr>
          <p:cNvSpPr>
            <a:spLocks noChangeArrowheads="1"/>
          </p:cNvSpPr>
          <p:nvPr/>
        </p:nvSpPr>
        <p:spPr bwMode="auto">
          <a:xfrm>
            <a:off x="228600" y="260350"/>
            <a:ext cx="8534400" cy="6301725"/>
          </a:xfrm>
          <a:prstGeom prst="rect">
            <a:avLst/>
          </a:prstGeom>
          <a:solidFill>
            <a:schemeClr val="bg1">
              <a:alpha val="61176"/>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it-IT" altLang="en-US" sz="3200" dirty="0">
                <a:solidFill>
                  <a:srgbClr val="FF0000"/>
                </a:solidFill>
              </a:rPr>
              <a:t>SEQUENCE ALIGNMENT</a:t>
            </a:r>
            <a:endParaRPr lang="it-IT" altLang="en-US" sz="3200" dirty="0"/>
          </a:p>
          <a:p>
            <a:pPr algn="ctr" eaLnBrk="1" hangingPunct="1">
              <a:spcBef>
                <a:spcPct val="50000"/>
              </a:spcBef>
            </a:pPr>
            <a:endParaRPr lang="it-IT" altLang="en-US" sz="1100" dirty="0"/>
          </a:p>
          <a:p>
            <a:pPr algn="just" eaLnBrk="1" hangingPunct="1">
              <a:spcBef>
                <a:spcPct val="50000"/>
              </a:spcBef>
            </a:pPr>
            <a:r>
              <a:rPr lang="it-IT" altLang="en-US" sz="3000" dirty="0"/>
              <a:t>Procedure for </a:t>
            </a:r>
            <a:r>
              <a:rPr lang="it-IT" altLang="en-US" sz="3000" dirty="0" err="1"/>
              <a:t>comparing</a:t>
            </a:r>
            <a:r>
              <a:rPr lang="it-IT" altLang="en-US" sz="3000" dirty="0"/>
              <a:t> </a:t>
            </a:r>
            <a:r>
              <a:rPr lang="it-IT" altLang="en-US" sz="3000" dirty="0" err="1"/>
              <a:t>two</a:t>
            </a:r>
            <a:r>
              <a:rPr lang="it-IT" altLang="en-US" sz="3000" dirty="0"/>
              <a:t> or more </a:t>
            </a:r>
            <a:r>
              <a:rPr lang="it-IT" altLang="en-US" sz="3000" dirty="0" err="1"/>
              <a:t>sequences</a:t>
            </a:r>
            <a:r>
              <a:rPr lang="it-IT" altLang="en-US" sz="3000" dirty="0"/>
              <a:t>, </a:t>
            </a:r>
            <a:r>
              <a:rPr lang="it-IT" altLang="en-US" sz="3000" dirty="0" err="1"/>
              <a:t>aimed</a:t>
            </a:r>
            <a:r>
              <a:rPr lang="it-IT" altLang="en-US" sz="3000" dirty="0"/>
              <a:t> </a:t>
            </a:r>
            <a:r>
              <a:rPr lang="it-IT" altLang="en-US" sz="3000" dirty="0" err="1"/>
              <a:t>at</a:t>
            </a:r>
            <a:r>
              <a:rPr lang="it-IT" altLang="en-US" sz="3000" dirty="0"/>
              <a:t> </a:t>
            </a:r>
            <a:r>
              <a:rPr lang="it-IT" altLang="en-US" sz="3000" dirty="0" err="1"/>
              <a:t>establishing</a:t>
            </a:r>
            <a:r>
              <a:rPr lang="it-IT" altLang="en-US" sz="3000" dirty="0"/>
              <a:t> a set of </a:t>
            </a:r>
            <a:r>
              <a:rPr lang="it-IT" altLang="en-US" sz="3000" dirty="0" err="1"/>
              <a:t>one-to-one</a:t>
            </a:r>
            <a:r>
              <a:rPr lang="it-IT" altLang="en-US" sz="3000" dirty="0"/>
              <a:t> </a:t>
            </a:r>
            <a:r>
              <a:rPr lang="it-IT" altLang="en-US" sz="3000" dirty="0" err="1"/>
              <a:t>relationships</a:t>
            </a:r>
            <a:r>
              <a:rPr lang="it-IT" altLang="en-US" sz="3000" dirty="0"/>
              <a:t> </a:t>
            </a:r>
            <a:r>
              <a:rPr lang="it-IT" altLang="en-US" sz="3000" dirty="0" err="1"/>
              <a:t>between</a:t>
            </a:r>
            <a:r>
              <a:rPr lang="it-IT" altLang="en-US" sz="3000" dirty="0"/>
              <a:t> </a:t>
            </a:r>
            <a:r>
              <a:rPr lang="it-IT" altLang="en-US" sz="3000" dirty="0" err="1"/>
              <a:t>pairs</a:t>
            </a:r>
            <a:r>
              <a:rPr lang="it-IT" altLang="en-US" sz="3000" dirty="0"/>
              <a:t> of </a:t>
            </a:r>
            <a:r>
              <a:rPr lang="it-IT" altLang="en-US" sz="3000" dirty="0" err="1"/>
              <a:t>residues</a:t>
            </a:r>
            <a:r>
              <a:rPr lang="it-IT" altLang="en-US" sz="3000" dirty="0"/>
              <a:t> of the </a:t>
            </a:r>
            <a:r>
              <a:rPr lang="it-IT" altLang="en-US" sz="3000" dirty="0" err="1"/>
              <a:t>sequences</a:t>
            </a:r>
            <a:r>
              <a:rPr lang="it-IT" altLang="en-US" sz="3000" dirty="0"/>
              <a:t> </a:t>
            </a:r>
            <a:r>
              <a:rPr lang="it-IT" altLang="en-US" sz="3000" dirty="0" err="1"/>
              <a:t>considered</a:t>
            </a:r>
            <a:r>
              <a:rPr lang="it-IT" altLang="en-US" sz="3000" dirty="0"/>
              <a:t> </a:t>
            </a:r>
            <a:r>
              <a:rPr lang="it-IT" altLang="en-US" sz="3000" dirty="0" err="1"/>
              <a:t>that</a:t>
            </a:r>
            <a:r>
              <a:rPr lang="it-IT" altLang="en-US" sz="3000" dirty="0"/>
              <a:t> </a:t>
            </a:r>
            <a:r>
              <a:rPr lang="it-IT" altLang="en-US" sz="3000" dirty="0" err="1"/>
              <a:t>maximize</a:t>
            </a:r>
            <a:r>
              <a:rPr lang="it-IT" altLang="en-US" sz="3000" dirty="0"/>
              <a:t> the </a:t>
            </a:r>
            <a:r>
              <a:rPr lang="it-IT" altLang="en-US" sz="3000" dirty="0" err="1"/>
              <a:t>similarity</a:t>
            </a:r>
            <a:r>
              <a:rPr lang="it-IT" altLang="en-US" sz="3000" dirty="0"/>
              <a:t> </a:t>
            </a:r>
            <a:r>
              <a:rPr lang="it-IT" altLang="en-US" sz="3000" dirty="0" err="1"/>
              <a:t>between</a:t>
            </a:r>
            <a:r>
              <a:rPr lang="it-IT" altLang="en-US" sz="3000" dirty="0"/>
              <a:t> the </a:t>
            </a:r>
            <a:r>
              <a:rPr lang="it-IT" altLang="en-US" sz="3000" dirty="0" err="1"/>
              <a:t>sequences</a:t>
            </a:r>
            <a:r>
              <a:rPr lang="it-IT" altLang="en-US" sz="3000" dirty="0"/>
              <a:t> </a:t>
            </a:r>
            <a:r>
              <a:rPr lang="it-IT" altLang="en-US" sz="3000" dirty="0" err="1"/>
              <a:t>themselves</a:t>
            </a:r>
            <a:endParaRPr lang="it-IT" altLang="ja-JP" sz="2800" dirty="0"/>
          </a:p>
          <a:p>
            <a:pPr eaLnBrk="1" hangingPunct="1">
              <a:spcBef>
                <a:spcPct val="50000"/>
              </a:spcBef>
            </a:pPr>
            <a:endParaRPr lang="it-IT" altLang="ja-JP" sz="2000" b="1" dirty="0">
              <a:solidFill>
                <a:srgbClr val="0000FF"/>
              </a:solidFill>
            </a:endParaRPr>
          </a:p>
          <a:p>
            <a:pPr eaLnBrk="1" hangingPunct="1">
              <a:spcBef>
                <a:spcPct val="50000"/>
              </a:spcBef>
            </a:pPr>
            <a:r>
              <a:rPr lang="it-IT" altLang="ja-JP" sz="2000" b="1" dirty="0" err="1">
                <a:solidFill>
                  <a:srgbClr val="0000FF"/>
                </a:solidFill>
              </a:rPr>
              <a:t>Similarity</a:t>
            </a:r>
            <a:r>
              <a:rPr lang="it-IT" altLang="ja-JP" sz="2000" b="1" dirty="0">
                <a:solidFill>
                  <a:srgbClr val="0000FF"/>
                </a:solidFill>
              </a:rPr>
              <a:t> (%) = (</a:t>
            </a:r>
            <a:r>
              <a:rPr lang="it-IT" altLang="ja-JP" sz="2000" b="1" dirty="0" err="1">
                <a:solidFill>
                  <a:srgbClr val="0000FF"/>
                </a:solidFill>
              </a:rPr>
              <a:t>Identical</a:t>
            </a:r>
            <a:r>
              <a:rPr lang="it-IT" altLang="ja-JP" sz="2000" b="1" dirty="0">
                <a:solidFill>
                  <a:srgbClr val="0000FF"/>
                </a:solidFill>
              </a:rPr>
              <a:t> </a:t>
            </a:r>
            <a:r>
              <a:rPr lang="it-IT" altLang="ja-JP" sz="2000" b="1" dirty="0" err="1">
                <a:solidFill>
                  <a:srgbClr val="0000FF"/>
                </a:solidFill>
              </a:rPr>
              <a:t>residuals</a:t>
            </a:r>
            <a:r>
              <a:rPr lang="it-IT" altLang="ja-JP" sz="2000" b="1" dirty="0">
                <a:solidFill>
                  <a:srgbClr val="0000FF"/>
                </a:solidFill>
              </a:rPr>
              <a:t> </a:t>
            </a:r>
            <a:r>
              <a:rPr lang="it-IT" altLang="ja-JP" sz="2000" b="1" dirty="0" err="1">
                <a:solidFill>
                  <a:srgbClr val="0000FF"/>
                </a:solidFill>
              </a:rPr>
              <a:t>aligned</a:t>
            </a:r>
            <a:r>
              <a:rPr lang="it-IT" altLang="ja-JP" sz="2000" b="1" dirty="0">
                <a:solidFill>
                  <a:srgbClr val="0000FF"/>
                </a:solidFill>
              </a:rPr>
              <a:t>) / (</a:t>
            </a:r>
            <a:r>
              <a:rPr lang="it-IT" altLang="ja-JP" sz="2000" b="1" dirty="0" err="1">
                <a:solidFill>
                  <a:srgbClr val="0000FF"/>
                </a:solidFill>
              </a:rPr>
              <a:t>Alignment</a:t>
            </a:r>
            <a:r>
              <a:rPr lang="it-IT" altLang="ja-JP" sz="2000" b="1" dirty="0">
                <a:solidFill>
                  <a:srgbClr val="0000FF"/>
                </a:solidFill>
              </a:rPr>
              <a:t> </a:t>
            </a:r>
            <a:r>
              <a:rPr lang="it-IT" altLang="ja-JP" sz="2000" b="1" dirty="0" err="1">
                <a:solidFill>
                  <a:srgbClr val="0000FF"/>
                </a:solidFill>
              </a:rPr>
              <a:t>length</a:t>
            </a:r>
            <a:r>
              <a:rPr lang="it-IT" altLang="ja-JP" sz="2000" b="1" dirty="0">
                <a:solidFill>
                  <a:srgbClr val="0000FF"/>
                </a:solidFill>
              </a:rPr>
              <a:t>) * 100</a:t>
            </a:r>
          </a:p>
          <a:p>
            <a:pPr algn="ctr" eaLnBrk="1" hangingPunct="1">
              <a:spcBef>
                <a:spcPct val="20000"/>
              </a:spcBef>
            </a:pPr>
            <a:endParaRPr lang="it-IT" altLang="en-US" sz="3000" i="1" dirty="0"/>
          </a:p>
          <a:p>
            <a:pPr algn="ctr" eaLnBrk="1" hangingPunct="1">
              <a:spcBef>
                <a:spcPct val="20000"/>
              </a:spcBef>
            </a:pPr>
            <a:r>
              <a:rPr lang="it-IT" altLang="en-US" sz="3000" i="1" dirty="0" err="1"/>
              <a:t>Alignment</a:t>
            </a:r>
            <a:r>
              <a:rPr lang="it-IT" altLang="en-US" sz="3000" i="1" dirty="0"/>
              <a:t> </a:t>
            </a:r>
            <a:r>
              <a:rPr lang="it-IT" altLang="en-US" sz="3000" i="1" dirty="0" err="1"/>
              <a:t>between</a:t>
            </a:r>
            <a:r>
              <a:rPr lang="it-IT" altLang="en-US" sz="3000" i="1" dirty="0"/>
              <a:t> </a:t>
            </a:r>
            <a:r>
              <a:rPr lang="it-IT" altLang="en-US" sz="3000" i="1" dirty="0" err="1"/>
              <a:t>two</a:t>
            </a:r>
            <a:r>
              <a:rPr lang="it-IT" altLang="en-US" sz="3000" i="1" dirty="0"/>
              <a:t> </a:t>
            </a:r>
            <a:r>
              <a:rPr lang="it-IT" altLang="en-US" sz="3000" i="1" dirty="0" err="1"/>
              <a:t>biological</a:t>
            </a:r>
            <a:r>
              <a:rPr lang="it-IT" altLang="en-US" sz="3000" i="1" dirty="0"/>
              <a:t> </a:t>
            </a:r>
            <a:r>
              <a:rPr lang="it-IT" altLang="en-US" sz="3000" i="1" dirty="0" err="1"/>
              <a:t>sequences</a:t>
            </a:r>
            <a:r>
              <a:rPr lang="it-IT" altLang="en-US" sz="3000" i="1" dirty="0"/>
              <a:t> </a:t>
            </a:r>
            <a:r>
              <a:rPr lang="it-IT" altLang="en-US" sz="3000" i="1" dirty="0" err="1"/>
              <a:t>is</a:t>
            </a:r>
            <a:r>
              <a:rPr lang="it-IT" altLang="en-US" sz="3000" i="1" dirty="0"/>
              <a:t> </a:t>
            </a:r>
            <a:r>
              <a:rPr lang="it-IT" altLang="en-US" sz="3000" i="1" dirty="0" err="1"/>
              <a:t>useful</a:t>
            </a:r>
            <a:r>
              <a:rPr lang="it-IT" altLang="en-US" sz="3000" i="1" dirty="0"/>
              <a:t> for </a:t>
            </a:r>
            <a:r>
              <a:rPr lang="it-IT" altLang="en-US" sz="3000" i="1" dirty="0" err="1"/>
              <a:t>discovering</a:t>
            </a:r>
            <a:r>
              <a:rPr lang="it-IT" altLang="en-US" sz="3000" i="1" dirty="0"/>
              <a:t> </a:t>
            </a:r>
            <a:r>
              <a:rPr lang="it-IT" altLang="en-US" sz="3000" i="1" dirty="0" err="1"/>
              <a:t>functional</a:t>
            </a:r>
            <a:r>
              <a:rPr lang="it-IT" altLang="en-US" sz="3000" i="1" dirty="0"/>
              <a:t>, </a:t>
            </a:r>
            <a:r>
              <a:rPr lang="it-IT" altLang="en-US" sz="3000" i="1" dirty="0" err="1"/>
              <a:t>structural</a:t>
            </a:r>
            <a:r>
              <a:rPr lang="it-IT" altLang="en-US" sz="3000" i="1" dirty="0"/>
              <a:t> and </a:t>
            </a:r>
            <a:r>
              <a:rPr lang="it-IT" altLang="en-US" sz="3000" i="1" dirty="0" err="1"/>
              <a:t>evolutionary</a:t>
            </a:r>
            <a:r>
              <a:rPr lang="it-IT" altLang="en-US" sz="3000" i="1" dirty="0"/>
              <a:t> information</a:t>
            </a:r>
          </a:p>
        </p:txBody>
      </p:sp>
      <p:sp>
        <p:nvSpPr>
          <p:cNvPr id="18434" name="Rectangle 3">
            <a:extLst>
              <a:ext uri="{FF2B5EF4-FFF2-40B4-BE49-F238E27FC236}">
                <a16:creationId xmlns:a16="http://schemas.microsoft.com/office/drawing/2014/main" id="{A5A5B8A9-8B62-5042-A729-12C73AFD1D45}"/>
              </a:ext>
            </a:extLst>
          </p:cNvPr>
          <p:cNvSpPr>
            <a:spLocks noChangeArrowheads="1"/>
          </p:cNvSpPr>
          <p:nvPr/>
        </p:nvSpPr>
        <p:spPr bwMode="auto">
          <a:xfrm>
            <a:off x="228600" y="62325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GB" altLang="en-US" sz="2000">
              <a:solidFill>
                <a:srgbClr val="00009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321" name="Immagine 1" descr="Screen Shot 2015-10-14 at 2.18.46 PM.png">
            <a:extLst>
              <a:ext uri="{FF2B5EF4-FFF2-40B4-BE49-F238E27FC236}">
                <a16:creationId xmlns:a16="http://schemas.microsoft.com/office/drawing/2014/main" id="{C9D44769-60FC-5342-B8A5-80109C900C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963"/>
            <a:ext cx="9144000"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2" name="Rettangolo 2">
            <a:extLst>
              <a:ext uri="{FF2B5EF4-FFF2-40B4-BE49-F238E27FC236}">
                <a16:creationId xmlns:a16="http://schemas.microsoft.com/office/drawing/2014/main" id="{FFF9D382-25FF-A042-BEC9-8FD976430B67}"/>
              </a:ext>
            </a:extLst>
          </p:cNvPr>
          <p:cNvSpPr>
            <a:spLocks noChangeArrowheads="1"/>
          </p:cNvSpPr>
          <p:nvPr/>
        </p:nvSpPr>
        <p:spPr bwMode="auto">
          <a:xfrm>
            <a:off x="250825" y="604838"/>
            <a:ext cx="864235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20000"/>
              </a:spcBef>
              <a:buClr>
                <a:srgbClr val="DF33E3"/>
              </a:buClr>
            </a:pPr>
            <a:r>
              <a:rPr lang="it-IT" altLang="en-US" b="1" dirty="0"/>
              <a:t>Using </a:t>
            </a:r>
            <a:r>
              <a:rPr lang="it-IT" altLang="en-US" b="1" dirty="0" err="1"/>
              <a:t>different</a:t>
            </a:r>
            <a:r>
              <a:rPr lang="it-IT" altLang="en-US" b="1" dirty="0"/>
              <a:t> </a:t>
            </a:r>
            <a:r>
              <a:rPr lang="it-IT" altLang="en-US" b="1" dirty="0" err="1"/>
              <a:t>cut-offs</a:t>
            </a:r>
            <a:r>
              <a:rPr lang="it-IT" altLang="en-US" b="1" dirty="0"/>
              <a:t> for the </a:t>
            </a:r>
            <a:r>
              <a:rPr lang="it-IT" altLang="en-US" b="1" dirty="0" err="1"/>
              <a:t>grouping</a:t>
            </a:r>
            <a:r>
              <a:rPr lang="it-IT" altLang="en-US" b="1" dirty="0"/>
              <a:t> of </a:t>
            </a:r>
            <a:r>
              <a:rPr lang="it-IT" altLang="en-US" b="1" dirty="0" err="1"/>
              <a:t>similar</a:t>
            </a:r>
            <a:r>
              <a:rPr lang="it-IT" altLang="en-US" b="1" dirty="0"/>
              <a:t> </a:t>
            </a:r>
            <a:r>
              <a:rPr lang="it-IT" altLang="en-US" b="1" dirty="0" err="1"/>
              <a:t>sequences</a:t>
            </a:r>
            <a:r>
              <a:rPr lang="it-IT" altLang="en-US" b="1" dirty="0"/>
              <a:t>, </a:t>
            </a:r>
            <a:r>
              <a:rPr lang="it-IT" altLang="en-US" b="1" dirty="0" err="1"/>
              <a:t>different</a:t>
            </a:r>
            <a:r>
              <a:rPr lang="it-IT" altLang="en-US" b="1" dirty="0"/>
              <a:t> BLOSUM </a:t>
            </a:r>
            <a:r>
              <a:rPr lang="it-IT" altLang="en-US" b="1" dirty="0" err="1"/>
              <a:t>matrices</a:t>
            </a:r>
            <a:r>
              <a:rPr lang="it-IT" altLang="en-US" b="1" dirty="0"/>
              <a:t> </a:t>
            </a:r>
            <a:r>
              <a:rPr lang="it-IT" altLang="en-US" b="1" dirty="0" err="1"/>
              <a:t>were</a:t>
            </a:r>
            <a:r>
              <a:rPr lang="it-IT" altLang="en-US" b="1" dirty="0"/>
              <a:t> </a:t>
            </a:r>
            <a:r>
              <a:rPr lang="it-IT" altLang="en-US" b="1" dirty="0" err="1"/>
              <a:t>obtained</a:t>
            </a:r>
            <a:endParaRPr lang="it-IT" altLang="en-US"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5" name="Rectangle 25">
            <a:extLst>
              <a:ext uri="{FF2B5EF4-FFF2-40B4-BE49-F238E27FC236}">
                <a16:creationId xmlns:a16="http://schemas.microsoft.com/office/drawing/2014/main" id="{A15BE9CF-F2E8-4446-9BE2-676D7C8DA07C}"/>
              </a:ext>
            </a:extLst>
          </p:cNvPr>
          <p:cNvSpPr>
            <a:spLocks noChangeArrowheads="1"/>
          </p:cNvSpPr>
          <p:nvPr/>
        </p:nvSpPr>
        <p:spPr bwMode="auto">
          <a:xfrm>
            <a:off x="1588" y="-5183188"/>
            <a:ext cx="9144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latin typeface="Times New Roman" panose="02020603050405020304" pitchFamily="18" charset="0"/>
              </a:rPr>
              <a:t>BLOSUM62 Substitution Matrix</a:t>
            </a:r>
          </a:p>
          <a:p>
            <a:pPr algn="ctr"/>
            <a:r>
              <a:rPr lang="en-US" altLang="en-US" sz="1000">
                <a:latin typeface="Times New Roman" panose="02020603050405020304" pitchFamily="18" charset="0"/>
              </a:rPr>
              <a:t> </a:t>
            </a:r>
          </a:p>
          <a:p>
            <a:endParaRPr lang="en-US" altLang="en-US">
              <a:latin typeface="Times New Roman" panose="02020603050405020304" pitchFamily="18" charset="0"/>
            </a:endParaRPr>
          </a:p>
        </p:txBody>
      </p:sp>
      <p:sp>
        <p:nvSpPr>
          <p:cNvPr id="57346" name="Rectangle 26">
            <a:extLst>
              <a:ext uri="{FF2B5EF4-FFF2-40B4-BE49-F238E27FC236}">
                <a16:creationId xmlns:a16="http://schemas.microsoft.com/office/drawing/2014/main" id="{1570EBCA-EE16-5D4D-942A-29956B24D55B}"/>
              </a:ext>
            </a:extLst>
          </p:cNvPr>
          <p:cNvSpPr>
            <a:spLocks noChangeArrowheads="1"/>
          </p:cNvSpPr>
          <p:nvPr/>
        </p:nvSpPr>
        <p:spPr bwMode="auto">
          <a:xfrm>
            <a:off x="1588" y="11431588"/>
            <a:ext cx="9144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latin typeface="Times New Roman" panose="02020603050405020304" pitchFamily="18" charset="0"/>
              </a:rPr>
              <a:t> </a:t>
            </a:r>
          </a:p>
          <a:p>
            <a:endParaRPr lang="en-US" altLang="en-US">
              <a:latin typeface="Times New Roman" panose="02020603050405020304" pitchFamily="18" charset="0"/>
            </a:endParaRPr>
          </a:p>
        </p:txBody>
      </p:sp>
      <p:pic>
        <p:nvPicPr>
          <p:cNvPr id="57347" name="Picture 27">
            <a:extLst>
              <a:ext uri="{FF2B5EF4-FFF2-40B4-BE49-F238E27FC236}">
                <a16:creationId xmlns:a16="http://schemas.microsoft.com/office/drawing/2014/main" id="{A015E374-DCDC-9C4F-B0FC-22699D9B7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330"/>
          <a:stretch>
            <a:fillRect/>
          </a:stretch>
        </p:blipFill>
        <p:spPr bwMode="auto">
          <a:xfrm>
            <a:off x="250825" y="438150"/>
            <a:ext cx="9294813" cy="529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8" name="Rettangolo 1">
            <a:extLst>
              <a:ext uri="{FF2B5EF4-FFF2-40B4-BE49-F238E27FC236}">
                <a16:creationId xmlns:a16="http://schemas.microsoft.com/office/drawing/2014/main" id="{8C8E1E7C-C5C9-044A-BB6F-493027B0D7E1}"/>
              </a:ext>
            </a:extLst>
          </p:cNvPr>
          <p:cNvSpPr>
            <a:spLocks noChangeArrowheads="1"/>
          </p:cNvSpPr>
          <p:nvPr/>
        </p:nvSpPr>
        <p:spPr bwMode="auto">
          <a:xfrm>
            <a:off x="250825" y="5562600"/>
            <a:ext cx="8569325" cy="1354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2000" dirty="0"/>
              <a:t>The scores </a:t>
            </a:r>
            <a:r>
              <a:rPr lang="it-IT" altLang="en-US" sz="2000" dirty="0" err="1"/>
              <a:t>represent</a:t>
            </a:r>
            <a:r>
              <a:rPr lang="it-IT" altLang="en-US" sz="2000" dirty="0"/>
              <a:t> </a:t>
            </a:r>
            <a:r>
              <a:rPr lang="it-IT" altLang="en-US" sz="2000" b="1" dirty="0"/>
              <a:t>the log-</a:t>
            </a:r>
            <a:r>
              <a:rPr lang="it-IT" altLang="en-US" sz="2000" b="1" dirty="0" err="1"/>
              <a:t>odds</a:t>
            </a:r>
            <a:r>
              <a:rPr lang="it-IT" altLang="en-US" sz="2000" b="1" dirty="0"/>
              <a:t> score for </a:t>
            </a:r>
            <a:r>
              <a:rPr lang="it-IT" altLang="en-US" sz="2000" b="1" dirty="0" err="1"/>
              <a:t>each</a:t>
            </a:r>
            <a:r>
              <a:rPr lang="it-IT" altLang="en-US" sz="2000" b="1" dirty="0"/>
              <a:t> </a:t>
            </a:r>
            <a:r>
              <a:rPr lang="it-IT" altLang="en-US" sz="2000" b="1" dirty="0" err="1"/>
              <a:t>substitution</a:t>
            </a:r>
            <a:r>
              <a:rPr lang="it-IT" altLang="en-US" sz="2000" dirty="0"/>
              <a:t>:</a:t>
            </a:r>
          </a:p>
          <a:p>
            <a:pPr eaLnBrk="1" hangingPunct="1"/>
            <a:endParaRPr lang="it-IT" altLang="en-US" sz="200" dirty="0"/>
          </a:p>
          <a:p>
            <a:pPr eaLnBrk="1" hangingPunct="1"/>
            <a:r>
              <a:rPr lang="it-IT" altLang="en-US" sz="2000" dirty="0">
                <a:sym typeface="Wingdings" pitchFamily="2" charset="2"/>
              </a:rPr>
              <a:t> </a:t>
            </a:r>
            <a:r>
              <a:rPr lang="it-IT" altLang="en-US" sz="2000" dirty="0" err="1"/>
              <a:t>logarithm</a:t>
            </a:r>
            <a:r>
              <a:rPr lang="it-IT" altLang="en-US" sz="2000" dirty="0"/>
              <a:t> of the ratio </a:t>
            </a:r>
            <a:r>
              <a:rPr lang="it-IT" altLang="en-US" sz="2000" dirty="0" err="1"/>
              <a:t>between</a:t>
            </a:r>
            <a:r>
              <a:rPr lang="it-IT" altLang="en-US" sz="2000" dirty="0"/>
              <a:t> the </a:t>
            </a:r>
            <a:r>
              <a:rPr lang="it-IT" altLang="en-US" sz="2000" dirty="0" err="1"/>
              <a:t>probability</a:t>
            </a:r>
            <a:r>
              <a:rPr lang="it-IT" altLang="en-US" sz="2000" dirty="0"/>
              <a:t> of </a:t>
            </a:r>
            <a:r>
              <a:rPr lang="it-IT" altLang="en-US" sz="2000" dirty="0" err="1"/>
              <a:t>observing</a:t>
            </a:r>
            <a:r>
              <a:rPr lang="it-IT" altLang="en-US" sz="2000" dirty="0"/>
              <a:t> a </a:t>
            </a:r>
            <a:r>
              <a:rPr lang="it-IT" altLang="en-US" sz="2000" dirty="0" err="1"/>
              <a:t>substitution</a:t>
            </a:r>
            <a:r>
              <a:rPr lang="it-IT" altLang="en-US" sz="2000" dirty="0"/>
              <a:t> in </a:t>
            </a:r>
            <a:r>
              <a:rPr lang="it-IT" altLang="en-US" sz="2000" dirty="0" err="1"/>
              <a:t>evolutionarily</a:t>
            </a:r>
            <a:r>
              <a:rPr lang="it-IT" altLang="en-US" sz="2000" dirty="0"/>
              <a:t> </a:t>
            </a:r>
            <a:r>
              <a:rPr lang="it-IT" altLang="en-US" sz="2000" dirty="0" err="1"/>
              <a:t>related</a:t>
            </a:r>
            <a:r>
              <a:rPr lang="it-IT" altLang="en-US" sz="2000" dirty="0"/>
              <a:t> </a:t>
            </a:r>
            <a:r>
              <a:rPr lang="it-IT" altLang="en-US" sz="2000" dirty="0" err="1"/>
              <a:t>sequences</a:t>
            </a:r>
            <a:r>
              <a:rPr lang="it-IT" altLang="en-US" sz="2000" dirty="0"/>
              <a:t> and the </a:t>
            </a:r>
            <a:r>
              <a:rPr lang="it-IT" altLang="en-US" sz="2000" dirty="0" err="1"/>
              <a:t>probability</a:t>
            </a:r>
            <a:r>
              <a:rPr lang="it-IT" altLang="en-US" sz="2000" dirty="0"/>
              <a:t> of </a:t>
            </a:r>
            <a:r>
              <a:rPr lang="it-IT" altLang="en-US" sz="2000" dirty="0" err="1"/>
              <a:t>observing</a:t>
            </a:r>
            <a:r>
              <a:rPr lang="it-IT" altLang="en-US" sz="2000" dirty="0"/>
              <a:t> </a:t>
            </a:r>
            <a:r>
              <a:rPr lang="it-IT" altLang="en-US" sz="2000" dirty="0" err="1"/>
              <a:t>it</a:t>
            </a:r>
            <a:r>
              <a:rPr lang="it-IT" altLang="en-US" sz="2000" dirty="0"/>
              <a:t> by chance</a:t>
            </a:r>
          </a:p>
        </p:txBody>
      </p:sp>
      <p:sp>
        <p:nvSpPr>
          <p:cNvPr id="57349" name="Rettangolo 2">
            <a:extLst>
              <a:ext uri="{FF2B5EF4-FFF2-40B4-BE49-F238E27FC236}">
                <a16:creationId xmlns:a16="http://schemas.microsoft.com/office/drawing/2014/main" id="{780A3155-A32F-C349-9BC3-18777F6BD2EE}"/>
              </a:ext>
            </a:extLst>
          </p:cNvPr>
          <p:cNvSpPr>
            <a:spLocks noChangeArrowheads="1"/>
          </p:cNvSpPr>
          <p:nvPr/>
        </p:nvSpPr>
        <p:spPr bwMode="auto">
          <a:xfrm>
            <a:off x="323850" y="-26988"/>
            <a:ext cx="84248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solidFill>
                  <a:srgbClr val="FF0000"/>
                </a:solidFill>
              </a:rPr>
              <a:t>BLOSUM62</a:t>
            </a:r>
            <a:endParaRPr lang="it-IT" altLang="en-US">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F7377BCA-99CB-D048-A6AE-29A26CA0BF17}"/>
              </a:ext>
            </a:extLst>
          </p:cNvPr>
          <p:cNvSpPr>
            <a:spLocks noGrp="1" noChangeArrowheads="1"/>
          </p:cNvSpPr>
          <p:nvPr>
            <p:ph type="title"/>
          </p:nvPr>
        </p:nvSpPr>
        <p:spPr>
          <a:xfrm>
            <a:off x="228600" y="304800"/>
            <a:ext cx="8686800" cy="2438400"/>
          </a:xfrm>
        </p:spPr>
        <p:txBody>
          <a:bodyPr/>
          <a:lstStyle/>
          <a:p>
            <a:pPr algn="l" eaLnBrk="1" hangingPunct="1"/>
            <a:r>
              <a:rPr lang="it-IT" altLang="en-US" sz="2400" dirty="0">
                <a:solidFill>
                  <a:schemeClr val="tx1"/>
                </a:solidFill>
                <a:ea typeface="ＭＳ Ｐゴシック" panose="020B0600070205080204" pitchFamily="34" charset="-128"/>
              </a:rPr>
              <a:t>Using the appropriate </a:t>
            </a:r>
            <a:r>
              <a:rPr lang="it-IT" altLang="en-US" sz="2400" dirty="0" err="1">
                <a:solidFill>
                  <a:schemeClr val="tx1"/>
                </a:solidFill>
                <a:ea typeface="ＭＳ Ｐゴシック" panose="020B0600070205080204" pitchFamily="34" charset="-128"/>
              </a:rPr>
              <a:t>similarity</a:t>
            </a:r>
            <a:r>
              <a:rPr lang="it-IT" altLang="en-US" sz="2400" dirty="0">
                <a:solidFill>
                  <a:schemeClr val="tx1"/>
                </a:solidFill>
                <a:ea typeface="ＭＳ Ｐゴシック" panose="020B0600070205080204" pitchFamily="34" charset="-128"/>
              </a:rPr>
              <a:t> </a:t>
            </a:r>
            <a:r>
              <a:rPr lang="it-IT" altLang="en-US" sz="2400" dirty="0" err="1">
                <a:solidFill>
                  <a:schemeClr val="tx1"/>
                </a:solidFill>
                <a:ea typeface="ＭＳ Ｐゴシック" panose="020B0600070205080204" pitchFamily="34" charset="-128"/>
              </a:rPr>
              <a:t>matrix</a:t>
            </a:r>
            <a:r>
              <a:rPr lang="it-IT" altLang="en-US" sz="2400" dirty="0">
                <a:solidFill>
                  <a:schemeClr val="tx1"/>
                </a:solidFill>
                <a:ea typeface="ＭＳ Ｐゴシック" panose="020B0600070205080204" pitchFamily="34" charset="-128"/>
              </a:rPr>
              <a:t> for </a:t>
            </a:r>
            <a:r>
              <a:rPr lang="it-IT" altLang="en-US" sz="2400" dirty="0" err="1">
                <a:solidFill>
                  <a:schemeClr val="tx1"/>
                </a:solidFill>
                <a:ea typeface="ＭＳ Ｐゴシック" panose="020B0600070205080204" pitchFamily="34" charset="-128"/>
              </a:rPr>
              <a:t>each</a:t>
            </a:r>
            <a:r>
              <a:rPr lang="it-IT" altLang="en-US" sz="2400" dirty="0">
                <a:solidFill>
                  <a:schemeClr val="tx1"/>
                </a:solidFill>
                <a:ea typeface="ＭＳ Ｐゴシック" panose="020B0600070205080204" pitchFamily="34" charset="-128"/>
              </a:rPr>
              <a:t> </a:t>
            </a:r>
            <a:r>
              <a:rPr lang="it-IT" altLang="en-US" sz="2400" dirty="0" err="1">
                <a:solidFill>
                  <a:schemeClr val="tx1"/>
                </a:solidFill>
                <a:ea typeface="ＭＳ Ｐゴシック" panose="020B0600070205080204" pitchFamily="34" charset="-128"/>
              </a:rPr>
              <a:t>analysis</a:t>
            </a:r>
            <a:r>
              <a:rPr lang="it-IT" altLang="en-US" sz="2400" dirty="0">
                <a:solidFill>
                  <a:schemeClr val="tx1"/>
                </a:solidFill>
                <a:ea typeface="ＭＳ Ｐゴシック" panose="020B0600070205080204" pitchFamily="34" charset="-128"/>
              </a:rPr>
              <a:t> </a:t>
            </a:r>
            <a:r>
              <a:rPr lang="it-IT" altLang="en-US" sz="2400" dirty="0" err="1">
                <a:solidFill>
                  <a:schemeClr val="tx1"/>
                </a:solidFill>
                <a:ea typeface="ＭＳ Ｐゴシック" panose="020B0600070205080204" pitchFamily="34" charset="-128"/>
              </a:rPr>
              <a:t>is</a:t>
            </a:r>
            <a:r>
              <a:rPr lang="it-IT" altLang="en-US" sz="2400" dirty="0">
                <a:solidFill>
                  <a:schemeClr val="tx1"/>
                </a:solidFill>
                <a:ea typeface="ＭＳ Ｐゴシック" panose="020B0600070205080204" pitchFamily="34" charset="-128"/>
              </a:rPr>
              <a:t> </a:t>
            </a:r>
            <a:r>
              <a:rPr lang="it-IT" altLang="en-US" sz="2400" dirty="0" err="1">
                <a:solidFill>
                  <a:schemeClr val="tx1"/>
                </a:solidFill>
                <a:ea typeface="ＭＳ Ｐゴシック" panose="020B0600070205080204" pitchFamily="34" charset="-128"/>
              </a:rPr>
              <a:t>crucial</a:t>
            </a:r>
            <a:r>
              <a:rPr lang="it-IT" altLang="en-US" sz="2400" dirty="0">
                <a:solidFill>
                  <a:schemeClr val="tx1"/>
                </a:solidFill>
                <a:ea typeface="ＭＳ Ｐゴシック" panose="020B0600070205080204" pitchFamily="34" charset="-128"/>
              </a:rPr>
              <a:t> to </a:t>
            </a:r>
            <a:r>
              <a:rPr lang="it-IT" altLang="en-US" sz="2400" dirty="0" err="1">
                <a:solidFill>
                  <a:schemeClr val="tx1"/>
                </a:solidFill>
                <a:ea typeface="ＭＳ Ｐゴシック" panose="020B0600070205080204" pitchFamily="34" charset="-128"/>
              </a:rPr>
              <a:t>obtain</a:t>
            </a:r>
            <a:r>
              <a:rPr lang="it-IT" altLang="en-US" sz="2400" dirty="0">
                <a:solidFill>
                  <a:schemeClr val="tx1"/>
                </a:solidFill>
                <a:ea typeface="ＭＳ Ｐゴシック" panose="020B0600070205080204" pitchFamily="34" charset="-128"/>
              </a:rPr>
              <a:t> good </a:t>
            </a:r>
            <a:r>
              <a:rPr lang="it-IT" altLang="en-US" sz="2400" dirty="0" err="1">
                <a:solidFill>
                  <a:schemeClr val="tx1"/>
                </a:solidFill>
                <a:ea typeface="ＭＳ Ｐゴシック" panose="020B0600070205080204" pitchFamily="34" charset="-128"/>
              </a:rPr>
              <a:t>results</a:t>
            </a:r>
            <a:r>
              <a:rPr lang="it-IT" altLang="en-US" sz="2400" dirty="0">
                <a:solidFill>
                  <a:schemeClr val="tx1"/>
                </a:solidFill>
                <a:ea typeface="ＭＳ Ｐゴシック" panose="020B0600070205080204" pitchFamily="34" charset="-128"/>
              </a:rPr>
              <a:t>.</a:t>
            </a:r>
            <a:br>
              <a:rPr lang="it-IT" altLang="ja-JP" sz="2400" dirty="0">
                <a:solidFill>
                  <a:schemeClr val="tx1"/>
                </a:solidFill>
                <a:ea typeface="ＭＳ Ｐゴシック" panose="020B0600070205080204" pitchFamily="34" charset="-128"/>
              </a:rPr>
            </a:br>
            <a:br>
              <a:rPr lang="it-IT" altLang="ja-JP" sz="2400" dirty="0">
                <a:solidFill>
                  <a:schemeClr val="tx1"/>
                </a:solidFill>
                <a:ea typeface="ＭＳ Ｐゴシック" panose="020B0600070205080204" pitchFamily="34" charset="-128"/>
              </a:rPr>
            </a:br>
            <a:r>
              <a:rPr lang="it-IT" altLang="ja-JP" sz="2400" dirty="0">
                <a:solidFill>
                  <a:schemeClr val="tx1"/>
                </a:solidFill>
                <a:ea typeface="ＭＳ Ｐゴシック" panose="020B0600070205080204" pitchFamily="34" charset="-128"/>
              </a:rPr>
              <a:t>In </a:t>
            </a:r>
            <a:r>
              <a:rPr lang="it-IT" altLang="ja-JP" sz="2400" dirty="0" err="1">
                <a:solidFill>
                  <a:schemeClr val="tx1"/>
                </a:solidFill>
                <a:ea typeface="ＭＳ Ｐゴシック" panose="020B0600070205080204" pitchFamily="34" charset="-128"/>
              </a:rPr>
              <a:t>fact</a:t>
            </a:r>
            <a:r>
              <a:rPr lang="it-IT" altLang="ja-JP" sz="2400" dirty="0">
                <a:solidFill>
                  <a:schemeClr val="tx1"/>
                </a:solidFill>
                <a:ea typeface="ＭＳ Ｐゴシック" panose="020B0600070205080204" pitchFamily="34" charset="-128"/>
              </a:rPr>
              <a:t>, </a:t>
            </a:r>
            <a:r>
              <a:rPr lang="it-IT" altLang="ja-JP" sz="2400" dirty="0" err="1">
                <a:solidFill>
                  <a:schemeClr val="tx1"/>
                </a:solidFill>
                <a:ea typeface="ＭＳ Ｐゴシック" panose="020B0600070205080204" pitchFamily="34" charset="-128"/>
              </a:rPr>
              <a:t>important</a:t>
            </a:r>
            <a:r>
              <a:rPr lang="it-IT" altLang="ja-JP" sz="2400" dirty="0">
                <a:solidFill>
                  <a:schemeClr val="tx1"/>
                </a:solidFill>
                <a:ea typeface="ＭＳ Ｐゴシック" panose="020B0600070205080204" pitchFamily="34" charset="-128"/>
              </a:rPr>
              <a:t> </a:t>
            </a:r>
            <a:r>
              <a:rPr lang="it-IT" altLang="ja-JP" sz="2400" dirty="0" err="1">
                <a:solidFill>
                  <a:schemeClr val="tx1"/>
                </a:solidFill>
                <a:ea typeface="ＭＳ Ｐゴシック" panose="020B0600070205080204" pitchFamily="34" charset="-128"/>
              </a:rPr>
              <a:t>relationships</a:t>
            </a:r>
            <a:r>
              <a:rPr lang="it-IT" altLang="ja-JP" sz="2400" dirty="0">
                <a:solidFill>
                  <a:schemeClr val="tx1"/>
                </a:solidFill>
                <a:ea typeface="ＭＳ Ｐゴシック" panose="020B0600070205080204" pitchFamily="34" charset="-128"/>
              </a:rPr>
              <a:t> from a </a:t>
            </a:r>
            <a:r>
              <a:rPr lang="it-IT" altLang="ja-JP" sz="2400" dirty="0" err="1">
                <a:solidFill>
                  <a:schemeClr val="tx1"/>
                </a:solidFill>
                <a:ea typeface="ＭＳ Ｐゴシック" panose="020B0600070205080204" pitchFamily="34" charset="-128"/>
              </a:rPr>
              <a:t>biological</a:t>
            </a:r>
            <a:r>
              <a:rPr lang="it-IT" altLang="ja-JP" sz="2400" dirty="0">
                <a:solidFill>
                  <a:schemeClr val="tx1"/>
                </a:solidFill>
                <a:ea typeface="ＭＳ Ｐゴシック" panose="020B0600070205080204" pitchFamily="34" charset="-128"/>
              </a:rPr>
              <a:t> point of </a:t>
            </a:r>
            <a:r>
              <a:rPr lang="it-IT" altLang="ja-JP" sz="2400" dirty="0" err="1">
                <a:solidFill>
                  <a:schemeClr val="tx1"/>
                </a:solidFill>
                <a:ea typeface="ＭＳ Ｐゴシック" panose="020B0600070205080204" pitchFamily="34" charset="-128"/>
              </a:rPr>
              <a:t>view</a:t>
            </a:r>
            <a:r>
              <a:rPr lang="it-IT" altLang="ja-JP" sz="2400" dirty="0">
                <a:solidFill>
                  <a:schemeClr val="tx1"/>
                </a:solidFill>
                <a:ea typeface="ＭＳ Ｐゴシック" panose="020B0600070205080204" pitchFamily="34" charset="-128"/>
              </a:rPr>
              <a:t> can be </a:t>
            </a:r>
            <a:r>
              <a:rPr lang="it-IT" altLang="ja-JP" sz="2400" dirty="0" err="1">
                <a:solidFill>
                  <a:schemeClr val="tx1"/>
                </a:solidFill>
                <a:ea typeface="ＭＳ Ｐゴシック" panose="020B0600070205080204" pitchFamily="34" charset="-128"/>
              </a:rPr>
              <a:t>indicated</a:t>
            </a:r>
            <a:r>
              <a:rPr lang="it-IT" altLang="ja-JP" sz="2400" dirty="0">
                <a:solidFill>
                  <a:schemeClr val="tx1"/>
                </a:solidFill>
                <a:ea typeface="ＭＳ Ｐゴシック" panose="020B0600070205080204" pitchFamily="34" charset="-128"/>
              </a:rPr>
              <a:t> by a </a:t>
            </a:r>
            <a:r>
              <a:rPr lang="it-IT" altLang="ja-JP" sz="2400" dirty="0" err="1">
                <a:solidFill>
                  <a:schemeClr val="tx1"/>
                </a:solidFill>
                <a:ea typeface="ＭＳ Ｐゴシック" panose="020B0600070205080204" pitchFamily="34" charset="-128"/>
              </a:rPr>
              <a:t>weak</a:t>
            </a:r>
            <a:r>
              <a:rPr lang="it-IT" altLang="ja-JP" sz="2400" dirty="0">
                <a:solidFill>
                  <a:schemeClr val="tx1"/>
                </a:solidFill>
                <a:ea typeface="ＭＳ Ｐゴシック" panose="020B0600070205080204" pitchFamily="34" charset="-128"/>
              </a:rPr>
              <a:t> </a:t>
            </a:r>
            <a:r>
              <a:rPr lang="it-IT" altLang="ja-JP" sz="2400" dirty="0" err="1">
                <a:solidFill>
                  <a:schemeClr val="tx1"/>
                </a:solidFill>
                <a:ea typeface="ＭＳ Ｐゴシック" panose="020B0600070205080204" pitchFamily="34" charset="-128"/>
              </a:rPr>
              <a:t>statistical</a:t>
            </a:r>
            <a:r>
              <a:rPr lang="it-IT" altLang="ja-JP" sz="2400" dirty="0">
                <a:solidFill>
                  <a:schemeClr val="tx1"/>
                </a:solidFill>
                <a:ea typeface="ＭＳ Ｐゴシック" panose="020B0600070205080204" pitchFamily="34" charset="-128"/>
              </a:rPr>
              <a:t> </a:t>
            </a:r>
            <a:r>
              <a:rPr lang="it-IT" altLang="ja-JP" sz="2400" dirty="0" err="1">
                <a:solidFill>
                  <a:schemeClr val="tx1"/>
                </a:solidFill>
                <a:ea typeface="ＭＳ Ｐゴシック" panose="020B0600070205080204" pitchFamily="34" charset="-128"/>
              </a:rPr>
              <a:t>significance</a:t>
            </a:r>
            <a:r>
              <a:rPr lang="it-IT" altLang="ja-JP" sz="2400" dirty="0">
                <a:solidFill>
                  <a:schemeClr val="tx1"/>
                </a:solidFill>
                <a:ea typeface="ＭＳ Ｐゴシック" panose="020B0600070205080204" pitchFamily="34" charset="-128"/>
              </a:rPr>
              <a:t>.</a:t>
            </a:r>
            <a:br>
              <a:rPr lang="it-IT" altLang="ja-JP" sz="2400" dirty="0">
                <a:solidFill>
                  <a:schemeClr val="tx1"/>
                </a:solidFill>
                <a:ea typeface="ＭＳ Ｐゴシック" panose="020B0600070205080204" pitchFamily="34" charset="-128"/>
              </a:rPr>
            </a:br>
            <a:endParaRPr lang="it-IT" altLang="en-US" sz="2100" dirty="0">
              <a:solidFill>
                <a:schemeClr val="tx1"/>
              </a:solidFill>
              <a:latin typeface="Arial Black" panose="020B0604020202020204" pitchFamily="34" charset="0"/>
              <a:ea typeface="ＭＳ Ｐゴシック" panose="020B0600070205080204" pitchFamily="34" charset="-128"/>
            </a:endParaRPr>
          </a:p>
        </p:txBody>
      </p:sp>
      <p:sp>
        <p:nvSpPr>
          <p:cNvPr id="35842" name="Rectangle 3">
            <a:extLst>
              <a:ext uri="{FF2B5EF4-FFF2-40B4-BE49-F238E27FC236}">
                <a16:creationId xmlns:a16="http://schemas.microsoft.com/office/drawing/2014/main" id="{C26444F4-E33C-D148-9721-E2BF256DC9E3}"/>
              </a:ext>
            </a:extLst>
          </p:cNvPr>
          <p:cNvSpPr>
            <a:spLocks noChangeArrowheads="1"/>
          </p:cNvSpPr>
          <p:nvPr/>
        </p:nvSpPr>
        <p:spPr bwMode="auto">
          <a:xfrm>
            <a:off x="228600" y="2794000"/>
            <a:ext cx="8763000" cy="3662541"/>
          </a:xfrm>
          <a:prstGeom prst="rect">
            <a:avLst/>
          </a:prstGeom>
          <a:solidFill>
            <a:srgbClr val="FFEED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defRPr/>
            </a:pPr>
            <a:endParaRPr lang="it-IT" b="1" dirty="0">
              <a:latin typeface="Lucida Sans Unicode" charset="0"/>
              <a:ea typeface="ＭＳ Ｐゴシック" charset="0"/>
              <a:cs typeface="ＭＳ Ｐゴシック" charset="0"/>
            </a:endParaRPr>
          </a:p>
          <a:p>
            <a:pPr algn="ctr">
              <a:defRPr/>
            </a:pPr>
            <a:r>
              <a:rPr lang="it-IT" b="1" dirty="0" err="1">
                <a:latin typeface="Lucida Sans Unicode" charset="0"/>
                <a:ea typeface="ＭＳ Ｐゴシック" charset="0"/>
                <a:cs typeface="ＭＳ Ｐゴシック" charset="0"/>
              </a:rPr>
              <a:t>Sequences</a:t>
            </a:r>
            <a:endParaRPr lang="it-IT" b="1" dirty="0">
              <a:latin typeface="Lucida Sans Unicode" charset="0"/>
              <a:ea typeface="ＭＳ Ｐゴシック" charset="0"/>
              <a:cs typeface="ＭＳ Ｐゴシック" charset="0"/>
            </a:endParaRPr>
          </a:p>
          <a:p>
            <a:pPr algn="ctr">
              <a:defRPr/>
            </a:pPr>
            <a:endParaRPr lang="it-IT" b="1" dirty="0">
              <a:latin typeface="Lucida Sans Unicode" charset="0"/>
              <a:ea typeface="ＭＳ Ｐゴシック" charset="0"/>
              <a:cs typeface="ＭＳ Ｐゴシック" charset="0"/>
            </a:endParaRPr>
          </a:p>
          <a:p>
            <a:pPr algn="ctr">
              <a:defRPr/>
            </a:pPr>
            <a:endParaRPr lang="it-IT" sz="2000" b="1" dirty="0">
              <a:latin typeface="Lucida Sans Unicode" charset="0"/>
              <a:ea typeface="ＭＳ Ｐゴシック" charset="0"/>
              <a:cs typeface="ＭＳ Ｐゴシック" charset="0"/>
            </a:endParaRPr>
          </a:p>
          <a:p>
            <a:pPr>
              <a:defRPr/>
            </a:pPr>
            <a:r>
              <a:rPr lang="it-IT" sz="2000" b="1" dirty="0" err="1">
                <a:solidFill>
                  <a:srgbClr val="FF0066"/>
                </a:solidFill>
                <a:latin typeface="Lucida Sans Unicode" charset="0"/>
                <a:ea typeface="ＭＳ Ｐゴシック" charset="0"/>
                <a:cs typeface="ＭＳ Ｐゴシック" charset="0"/>
              </a:rPr>
              <a:t>slightly</a:t>
            </a:r>
            <a:r>
              <a:rPr lang="it-IT" sz="2000" b="1" dirty="0">
                <a:solidFill>
                  <a:srgbClr val="FF0066"/>
                </a:solidFill>
                <a:latin typeface="Lucida Sans Unicode" charset="0"/>
                <a:ea typeface="ＭＳ Ｐゴシック" charset="0"/>
                <a:cs typeface="ＭＳ Ｐゴシック" charset="0"/>
              </a:rPr>
              <a:t> </a:t>
            </a:r>
            <a:r>
              <a:rPr lang="it-IT" sz="2000" b="1" dirty="0" err="1">
                <a:solidFill>
                  <a:srgbClr val="FF0066"/>
                </a:solidFill>
                <a:latin typeface="Lucida Sans Unicode" charset="0"/>
                <a:ea typeface="ＭＳ Ｐゴシック" charset="0"/>
                <a:cs typeface="ＭＳ Ｐゴシック" charset="0"/>
              </a:rPr>
              <a:t>divergent</a:t>
            </a:r>
            <a:r>
              <a:rPr lang="it-IT" sz="2000" b="1" dirty="0">
                <a:solidFill>
                  <a:srgbClr val="99FF33"/>
                </a:solidFill>
                <a:latin typeface="Lucida Sans Unicode" charset="0"/>
                <a:ea typeface="ＭＳ Ｐゴシック" charset="0"/>
                <a:cs typeface="ＭＳ Ｐゴシック" charset="0"/>
              </a:rPr>
              <a:t>		</a:t>
            </a:r>
            <a:r>
              <a:rPr lang="it-IT" sz="2000" b="1" dirty="0">
                <a:solidFill>
                  <a:srgbClr val="8000FF"/>
                </a:solidFill>
                <a:latin typeface="Lucida Sans Unicode" charset="0"/>
                <a:ea typeface="ＭＳ Ｐゴシック" charset="0"/>
                <a:cs typeface="ＭＳ Ｐゴシック" charset="0"/>
                <a:sym typeface="Wingdings" charset="0"/>
              </a:rPr>
              <a:t>   </a:t>
            </a:r>
            <a:r>
              <a:rPr lang="it-IT" sz="2000" b="1" dirty="0">
                <a:solidFill>
                  <a:srgbClr val="8000FF"/>
                </a:solidFill>
                <a:latin typeface="Lucida Sans Unicode" charset="0"/>
                <a:ea typeface="ＭＳ Ｐゴシック" charset="0"/>
                <a:cs typeface="ＭＳ Ｐゴシック" charset="0"/>
              </a:rPr>
              <a:t> </a:t>
            </a:r>
            <a:r>
              <a:rPr lang="it-IT" sz="2000" b="1" dirty="0">
                <a:solidFill>
                  <a:srgbClr val="FF9900"/>
                </a:solidFill>
                <a:latin typeface="Lucida Sans Unicode" charset="0"/>
                <a:ea typeface="ＭＳ Ｐゴシック" charset="0"/>
                <a:cs typeface="ＭＳ Ｐゴシック" charset="0"/>
                <a:sym typeface="Wingdings" charset="0"/>
              </a:rPr>
              <a:t>		</a:t>
            </a:r>
            <a:r>
              <a:rPr lang="it-IT" sz="2000" b="1" dirty="0" err="1">
                <a:solidFill>
                  <a:schemeClr val="accent5">
                    <a:lumMod val="50000"/>
                  </a:schemeClr>
                </a:solidFill>
                <a:latin typeface="Lucida Sans Unicode" charset="0"/>
                <a:ea typeface="ＭＳ Ｐゴシック" charset="0"/>
                <a:cs typeface="ＭＳ Ｐゴシック" charset="0"/>
              </a:rPr>
              <a:t>very</a:t>
            </a:r>
            <a:r>
              <a:rPr lang="it-IT" sz="2000" b="1" dirty="0">
                <a:solidFill>
                  <a:schemeClr val="accent5">
                    <a:lumMod val="50000"/>
                  </a:schemeClr>
                </a:solidFill>
                <a:latin typeface="Lucida Sans Unicode" charset="0"/>
                <a:ea typeface="ＭＳ Ｐゴシック" charset="0"/>
                <a:cs typeface="ＭＳ Ｐゴシック" charset="0"/>
              </a:rPr>
              <a:t> </a:t>
            </a:r>
            <a:r>
              <a:rPr lang="it-IT" sz="2000" b="1" dirty="0" err="1">
                <a:solidFill>
                  <a:schemeClr val="accent5">
                    <a:lumMod val="50000"/>
                  </a:schemeClr>
                </a:solidFill>
                <a:latin typeface="Lucida Sans Unicode" charset="0"/>
                <a:ea typeface="ＭＳ Ｐゴシック" charset="0"/>
                <a:cs typeface="ＭＳ Ｐゴシック" charset="0"/>
              </a:rPr>
              <a:t>divergent</a:t>
            </a:r>
            <a:endParaRPr lang="it-IT" sz="2000" b="1" dirty="0">
              <a:solidFill>
                <a:schemeClr val="accent5">
                  <a:lumMod val="50000"/>
                </a:schemeClr>
              </a:solidFill>
              <a:latin typeface="Lucida Sans Unicode" charset="0"/>
              <a:ea typeface="ＭＳ Ｐゴシック" charset="0"/>
              <a:cs typeface="ＭＳ Ｐゴシック" charset="0"/>
            </a:endParaRPr>
          </a:p>
          <a:p>
            <a:pPr>
              <a:defRPr/>
            </a:pPr>
            <a:endParaRPr lang="it-IT" b="1" dirty="0">
              <a:solidFill>
                <a:srgbClr val="FF00FF"/>
              </a:solidFill>
              <a:latin typeface="Lucida Sans Unicode" charset="0"/>
              <a:ea typeface="ＭＳ Ｐゴシック" charset="0"/>
              <a:cs typeface="ＭＳ Ｐゴシック" charset="0"/>
            </a:endParaRPr>
          </a:p>
          <a:p>
            <a:pPr>
              <a:defRPr/>
            </a:pPr>
            <a:r>
              <a:rPr lang="it-IT" b="1" dirty="0">
                <a:solidFill>
                  <a:srgbClr val="FF0066"/>
                </a:solidFill>
                <a:latin typeface="Lucida Sans Unicode" charset="0"/>
                <a:ea typeface="ＭＳ Ｐゴシック" charset="0"/>
                <a:cs typeface="ＭＳ Ｐゴシック" charset="0"/>
              </a:rPr>
              <a:t>BLOSUM80	</a:t>
            </a:r>
            <a:r>
              <a:rPr lang="it-IT" b="1" dirty="0">
                <a:solidFill>
                  <a:srgbClr val="99FF33"/>
                </a:solidFill>
                <a:latin typeface="Lucida Sans Unicode" charset="0"/>
                <a:ea typeface="ＭＳ Ｐゴシック" charset="0"/>
                <a:cs typeface="ＭＳ Ｐゴシック" charset="0"/>
              </a:rPr>
              <a:t>		</a:t>
            </a:r>
            <a:r>
              <a:rPr lang="it-IT" b="1" dirty="0">
                <a:solidFill>
                  <a:srgbClr val="8000FF"/>
                </a:solidFill>
                <a:latin typeface="Lucida Sans Unicode" charset="0"/>
                <a:ea typeface="ＭＳ Ｐゴシック" charset="0"/>
                <a:cs typeface="ＭＳ Ｐゴシック" charset="0"/>
              </a:rPr>
              <a:t>BLOSUM62</a:t>
            </a:r>
            <a:r>
              <a:rPr lang="it-IT" b="1" dirty="0">
                <a:solidFill>
                  <a:srgbClr val="99FF33"/>
                </a:solidFill>
                <a:latin typeface="Lucida Sans Unicode" charset="0"/>
                <a:ea typeface="ＭＳ Ｐゴシック" charset="0"/>
                <a:cs typeface="ＭＳ Ｐゴシック" charset="0"/>
              </a:rPr>
              <a:t>		</a:t>
            </a:r>
            <a:r>
              <a:rPr lang="it-IT" b="1" dirty="0">
                <a:solidFill>
                  <a:srgbClr val="0000DC"/>
                </a:solidFill>
                <a:latin typeface="Lucida Sans Unicode" charset="0"/>
                <a:ea typeface="ＭＳ Ｐゴシック" charset="0"/>
                <a:cs typeface="ＭＳ Ｐゴシック" charset="0"/>
              </a:rPr>
              <a:t>BLOSUM45</a:t>
            </a:r>
            <a:r>
              <a:rPr lang="it-IT" b="1" dirty="0">
                <a:solidFill>
                  <a:srgbClr val="99FF33"/>
                </a:solidFill>
                <a:latin typeface="Lucida Sans Unicode" charset="0"/>
                <a:ea typeface="ＭＳ Ｐゴシック" charset="0"/>
                <a:cs typeface="ＭＳ Ｐゴシック" charset="0"/>
              </a:rPr>
              <a:t> </a:t>
            </a:r>
          </a:p>
          <a:p>
            <a:pPr>
              <a:defRPr/>
            </a:pPr>
            <a:r>
              <a:rPr lang="it-IT" b="1" dirty="0">
                <a:solidFill>
                  <a:srgbClr val="99FF33"/>
                </a:solidFill>
                <a:latin typeface="Lucida Sans Unicode" charset="0"/>
                <a:ea typeface="ＭＳ Ｐゴシック" charset="0"/>
                <a:cs typeface="ＭＳ Ｐゴシック" charset="0"/>
              </a:rPr>
              <a:t>  </a:t>
            </a:r>
          </a:p>
          <a:p>
            <a:pPr>
              <a:defRPr/>
            </a:pPr>
            <a:r>
              <a:rPr lang="it-IT" b="1" dirty="0">
                <a:solidFill>
                  <a:srgbClr val="FF0066"/>
                </a:solidFill>
                <a:latin typeface="Lucida Sans Unicode" charset="0"/>
                <a:ea typeface="ＭＳ Ｐゴシック" charset="0"/>
                <a:cs typeface="ＭＳ Ｐゴシック" charset="0"/>
              </a:rPr>
              <a:t>PAM1 	</a:t>
            </a:r>
            <a:r>
              <a:rPr lang="it-IT" b="1" dirty="0">
                <a:solidFill>
                  <a:srgbClr val="99FF33"/>
                </a:solidFill>
                <a:latin typeface="Lucida Sans Unicode" charset="0"/>
                <a:ea typeface="ＭＳ Ｐゴシック" charset="0"/>
                <a:cs typeface="ＭＳ Ｐゴシック" charset="0"/>
              </a:rPr>
              <a:t>		</a:t>
            </a:r>
            <a:r>
              <a:rPr lang="it-IT" b="1" dirty="0">
                <a:solidFill>
                  <a:srgbClr val="8000FF"/>
                </a:solidFill>
                <a:latin typeface="Lucida Sans Unicode" charset="0"/>
                <a:ea typeface="ＭＳ Ｐゴシック" charset="0"/>
                <a:cs typeface="ＭＳ Ｐゴシック" charset="0"/>
              </a:rPr>
              <a:t>PAM120</a:t>
            </a:r>
            <a:r>
              <a:rPr lang="it-IT" b="1" dirty="0">
                <a:solidFill>
                  <a:srgbClr val="99FF33"/>
                </a:solidFill>
                <a:latin typeface="Lucida Sans Unicode" charset="0"/>
                <a:ea typeface="ＭＳ Ｐゴシック" charset="0"/>
                <a:cs typeface="ＭＳ Ｐゴシック" charset="0"/>
              </a:rPr>
              <a:t>		</a:t>
            </a:r>
            <a:r>
              <a:rPr lang="it-IT" b="1" dirty="0">
                <a:solidFill>
                  <a:srgbClr val="0000DC"/>
                </a:solidFill>
                <a:latin typeface="Lucida Sans Unicode" charset="0"/>
                <a:ea typeface="ＭＳ Ｐゴシック" charset="0"/>
                <a:cs typeface="ＭＳ Ｐゴシック" charset="0"/>
              </a:rPr>
              <a:t>PAM250</a:t>
            </a:r>
          </a:p>
          <a:p>
            <a:pPr algn="ctr">
              <a:defRPr/>
            </a:pPr>
            <a:endParaRPr lang="en-GB" b="1" dirty="0">
              <a:solidFill>
                <a:srgbClr val="99FF33"/>
              </a:solidFill>
              <a:latin typeface="Lucida Sans Unicode" charset="0"/>
              <a:ea typeface="ＭＳ Ｐゴシック" charset="0"/>
              <a:cs typeface="ＭＳ Ｐゴシック"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C68C8241-D2A2-834E-ABC1-C96E8D991D86}"/>
              </a:ext>
            </a:extLst>
          </p:cNvPr>
          <p:cNvSpPr>
            <a:spLocks noGrp="1" noChangeArrowheads="1"/>
          </p:cNvSpPr>
          <p:nvPr>
            <p:ph type="title"/>
          </p:nvPr>
        </p:nvSpPr>
        <p:spPr>
          <a:xfrm>
            <a:off x="684213" y="304800"/>
            <a:ext cx="8154987" cy="6248400"/>
          </a:xfrm>
          <a:solidFill>
            <a:srgbClr val="FFFFFF">
              <a:alpha val="79999"/>
            </a:srgbClr>
          </a:solidFill>
        </p:spPr>
        <p:txBody>
          <a:bodyPr/>
          <a:lstStyle/>
          <a:p>
            <a:pPr algn="l" eaLnBrk="1" hangingPunct="1"/>
            <a:r>
              <a:rPr lang="it-IT" altLang="ja-JP" sz="3200" dirty="0">
                <a:solidFill>
                  <a:schemeClr val="accent2"/>
                </a:solidFill>
                <a:ea typeface="ＭＳ Ｐゴシック" panose="020B0600070205080204" pitchFamily="34" charset="-128"/>
              </a:rPr>
              <a:t>SEQUENCE ALIGNMENT </a:t>
            </a:r>
            <a:r>
              <a:rPr lang="it-IT" altLang="en-US" sz="3200" dirty="0">
                <a:solidFill>
                  <a:schemeClr val="accent2"/>
                </a:solidFill>
                <a:ea typeface="ＭＳ Ｐゴシック" panose="020B0600070205080204" pitchFamily="34" charset="-128"/>
              </a:rPr>
              <a:t>ALGORITHMS</a:t>
            </a:r>
            <a:br>
              <a:rPr lang="it-IT" altLang="en-US" sz="3200" dirty="0">
                <a:solidFill>
                  <a:schemeClr val="accent2"/>
                </a:solidFill>
                <a:ea typeface="ＭＳ Ｐゴシック" panose="020B0600070205080204" pitchFamily="34" charset="-128"/>
              </a:rPr>
            </a:br>
            <a:br>
              <a:rPr lang="it-IT" altLang="ja-JP" sz="3200" dirty="0">
                <a:solidFill>
                  <a:schemeClr val="accent2"/>
                </a:solidFill>
                <a:ea typeface="ＭＳ Ｐゴシック" panose="020B0600070205080204" pitchFamily="34" charset="-128"/>
              </a:rPr>
            </a:br>
            <a:r>
              <a:rPr lang="it-IT" altLang="ja-JP" sz="3200" dirty="0" err="1">
                <a:solidFill>
                  <a:schemeClr val="accent2"/>
                </a:solidFill>
                <a:ea typeface="ＭＳ Ｐゴシック" panose="020B0600070205080204" pitchFamily="34" charset="-128"/>
              </a:rPr>
              <a:t>Needleman</a:t>
            </a:r>
            <a:r>
              <a:rPr lang="it-IT" altLang="ja-JP" sz="3200" dirty="0">
                <a:solidFill>
                  <a:schemeClr val="accent2"/>
                </a:solidFill>
                <a:ea typeface="ＭＳ Ｐゴシック" panose="020B0600070205080204" pitchFamily="34" charset="-128"/>
              </a:rPr>
              <a:t> &amp; </a:t>
            </a:r>
            <a:r>
              <a:rPr lang="it-IT" altLang="ja-JP" sz="3200" dirty="0" err="1">
                <a:solidFill>
                  <a:schemeClr val="accent2"/>
                </a:solidFill>
                <a:ea typeface="ＭＳ Ｐゴシック" panose="020B0600070205080204" pitchFamily="34" charset="-128"/>
              </a:rPr>
              <a:t>Wunsch</a:t>
            </a:r>
            <a:r>
              <a:rPr lang="it-IT" altLang="ja-JP" sz="3200" dirty="0">
                <a:solidFill>
                  <a:schemeClr val="tx1"/>
                </a:solidFill>
                <a:ea typeface="ＭＳ Ｐゴシック" panose="020B0600070205080204" pitchFamily="34" charset="-128"/>
              </a:rPr>
              <a:t> </a:t>
            </a:r>
            <a:r>
              <a:rPr lang="it-IT" altLang="ja-JP" sz="3200" dirty="0" err="1">
                <a:solidFill>
                  <a:schemeClr val="accent2"/>
                </a:solidFill>
                <a:ea typeface="ＭＳ Ｐゴシック" panose="020B0600070205080204" pitchFamily="34" charset="-128"/>
              </a:rPr>
              <a:t>Algorithm</a:t>
            </a:r>
            <a:br>
              <a:rPr lang="it-IT" altLang="ja-JP" sz="3200" dirty="0">
                <a:solidFill>
                  <a:schemeClr val="tx1"/>
                </a:solidFill>
                <a:ea typeface="ＭＳ Ｐゴシック" panose="020B0600070205080204" pitchFamily="34" charset="-128"/>
              </a:rPr>
            </a:br>
            <a:r>
              <a:rPr lang="it-IT" altLang="ja-JP" sz="3200" dirty="0">
                <a:solidFill>
                  <a:schemeClr val="tx1"/>
                </a:solidFill>
                <a:ea typeface="ＭＳ Ｐゴシック" panose="020B0600070205080204" pitchFamily="34" charset="-128"/>
                <a:sym typeface="Wingdings" pitchFamily="2" charset="2"/>
              </a:rPr>
              <a:t> </a:t>
            </a:r>
            <a:r>
              <a:rPr lang="it-IT" altLang="ja-JP" sz="3200" dirty="0">
                <a:solidFill>
                  <a:schemeClr val="tx1"/>
                </a:solidFill>
                <a:ea typeface="ＭＳ Ｐゴシック" panose="020B0600070205080204" pitchFamily="34" charset="-128"/>
              </a:rPr>
              <a:t>Global </a:t>
            </a:r>
            <a:r>
              <a:rPr lang="it-IT" altLang="ja-JP" sz="3200" dirty="0" err="1">
                <a:solidFill>
                  <a:schemeClr val="tx1"/>
                </a:solidFill>
                <a:ea typeface="ＭＳ Ｐゴシック" panose="020B0600070205080204" pitchFamily="34" charset="-128"/>
              </a:rPr>
              <a:t>Alignment</a:t>
            </a:r>
            <a:br>
              <a:rPr lang="it-IT" altLang="ja-JP" sz="3200" dirty="0">
                <a:solidFill>
                  <a:schemeClr val="tx1"/>
                </a:solidFill>
                <a:ea typeface="ＭＳ Ｐゴシック" panose="020B0600070205080204" pitchFamily="34" charset="-128"/>
              </a:rPr>
            </a:br>
            <a:br>
              <a:rPr lang="it-IT" altLang="ja-JP" sz="3200" dirty="0">
                <a:solidFill>
                  <a:schemeClr val="tx1"/>
                </a:solidFill>
                <a:ea typeface="ＭＳ Ｐゴシック" panose="020B0600070205080204" pitchFamily="34" charset="-128"/>
              </a:rPr>
            </a:br>
            <a:r>
              <a:rPr lang="it-IT" altLang="ja-JP" sz="3200" dirty="0">
                <a:solidFill>
                  <a:schemeClr val="accent2"/>
                </a:solidFill>
                <a:ea typeface="ＭＳ Ｐゴシック" panose="020B0600070205080204" pitchFamily="34" charset="-128"/>
              </a:rPr>
              <a:t>Smith &amp; </a:t>
            </a:r>
            <a:r>
              <a:rPr lang="it-IT" altLang="ja-JP" sz="3200" dirty="0" err="1">
                <a:solidFill>
                  <a:schemeClr val="accent2"/>
                </a:solidFill>
                <a:ea typeface="ＭＳ Ｐゴシック" panose="020B0600070205080204" pitchFamily="34" charset="-128"/>
              </a:rPr>
              <a:t>Waterman</a:t>
            </a:r>
            <a:r>
              <a:rPr lang="it-IT" altLang="ja-JP" sz="3200" dirty="0">
                <a:solidFill>
                  <a:schemeClr val="accent2"/>
                </a:solidFill>
                <a:ea typeface="ＭＳ Ｐゴシック" panose="020B0600070205080204" pitchFamily="34" charset="-128"/>
              </a:rPr>
              <a:t> </a:t>
            </a:r>
            <a:r>
              <a:rPr lang="it-IT" altLang="ja-JP" sz="3200" dirty="0" err="1">
                <a:solidFill>
                  <a:schemeClr val="accent2"/>
                </a:solidFill>
                <a:ea typeface="ＭＳ Ｐゴシック" panose="020B0600070205080204" pitchFamily="34" charset="-128"/>
              </a:rPr>
              <a:t>Algorithm</a:t>
            </a:r>
            <a:br>
              <a:rPr lang="it-IT" altLang="ja-JP" sz="3200" dirty="0">
                <a:solidFill>
                  <a:schemeClr val="hlink"/>
                </a:solidFill>
                <a:ea typeface="ＭＳ Ｐゴシック" panose="020B0600070205080204" pitchFamily="34" charset="-128"/>
              </a:rPr>
            </a:br>
            <a:r>
              <a:rPr lang="it-IT" altLang="ja-JP" sz="3200" dirty="0">
                <a:solidFill>
                  <a:schemeClr val="tx1"/>
                </a:solidFill>
                <a:ea typeface="ＭＳ Ｐゴシック" panose="020B0600070205080204" pitchFamily="34" charset="-128"/>
                <a:sym typeface="Wingdings" pitchFamily="2" charset="2"/>
              </a:rPr>
              <a:t></a:t>
            </a:r>
            <a:r>
              <a:rPr lang="it-IT" altLang="ja-JP" sz="3200" dirty="0">
                <a:solidFill>
                  <a:schemeClr val="tx1"/>
                </a:solidFill>
                <a:ea typeface="ＭＳ Ｐゴシック" panose="020B0600070205080204" pitchFamily="34" charset="-128"/>
              </a:rPr>
              <a:t> Local </a:t>
            </a:r>
            <a:r>
              <a:rPr lang="it-IT" altLang="ja-JP" sz="3200" dirty="0" err="1">
                <a:solidFill>
                  <a:schemeClr val="tx1"/>
                </a:solidFill>
                <a:ea typeface="ＭＳ Ｐゴシック" panose="020B0600070205080204" pitchFamily="34" charset="-128"/>
              </a:rPr>
              <a:t>Alignment</a:t>
            </a:r>
            <a:br>
              <a:rPr lang="it-IT" altLang="ja-JP" sz="3200" dirty="0">
                <a:solidFill>
                  <a:schemeClr val="tx1"/>
                </a:solidFill>
                <a:ea typeface="ＭＳ Ｐゴシック" panose="020B0600070205080204" pitchFamily="34" charset="-128"/>
              </a:rPr>
            </a:br>
            <a:br>
              <a:rPr lang="it-IT" altLang="ja-JP" sz="3200" dirty="0">
                <a:solidFill>
                  <a:schemeClr val="tx1"/>
                </a:solidFill>
                <a:ea typeface="ＭＳ Ｐゴシック" panose="020B0600070205080204" pitchFamily="34" charset="-128"/>
              </a:rPr>
            </a:br>
            <a:r>
              <a:rPr lang="it-IT" altLang="ja-JP" sz="3200" dirty="0" err="1">
                <a:solidFill>
                  <a:srgbClr val="CC0000"/>
                </a:solidFill>
                <a:ea typeface="ＭＳ Ｐゴシック" panose="020B0600070205080204" pitchFamily="34" charset="-128"/>
              </a:rPr>
              <a:t>They</a:t>
            </a:r>
            <a:r>
              <a:rPr lang="it-IT" altLang="ja-JP" sz="3200" dirty="0">
                <a:solidFill>
                  <a:srgbClr val="CC0000"/>
                </a:solidFill>
                <a:ea typeface="ＭＳ Ｐゴシック" panose="020B0600070205080204" pitchFamily="34" charset="-128"/>
              </a:rPr>
              <a:t> use DYNAMIC PROGRAMMING!</a:t>
            </a:r>
            <a:endParaRPr lang="it-IT" altLang="en-US" sz="3200" dirty="0">
              <a:solidFill>
                <a:srgbClr val="CC0000"/>
              </a:solidFill>
              <a:ea typeface="ＭＳ Ｐゴシック" panose="020B0600070205080204" pitchFamily="34" charset="-128"/>
            </a:endParaRPr>
          </a:p>
        </p:txBody>
      </p:sp>
      <p:grpSp>
        <p:nvGrpSpPr>
          <p:cNvPr id="60418" name="Group 3">
            <a:extLst>
              <a:ext uri="{FF2B5EF4-FFF2-40B4-BE49-F238E27FC236}">
                <a16:creationId xmlns:a16="http://schemas.microsoft.com/office/drawing/2014/main" id="{CDD4DE32-254B-A148-B3AC-301F7658F165}"/>
              </a:ext>
            </a:extLst>
          </p:cNvPr>
          <p:cNvGrpSpPr>
            <a:grpSpLocks/>
          </p:cNvGrpSpPr>
          <p:nvPr/>
        </p:nvGrpSpPr>
        <p:grpSpPr bwMode="auto">
          <a:xfrm>
            <a:off x="0" y="0"/>
            <a:ext cx="9144000" cy="6858000"/>
            <a:chOff x="0" y="0"/>
            <a:chExt cx="5760" cy="4320"/>
          </a:xfrm>
        </p:grpSpPr>
        <p:grpSp>
          <p:nvGrpSpPr>
            <p:cNvPr id="60419" name="Group 4">
              <a:extLst>
                <a:ext uri="{FF2B5EF4-FFF2-40B4-BE49-F238E27FC236}">
                  <a16:creationId xmlns:a16="http://schemas.microsoft.com/office/drawing/2014/main" id="{B8BC6D30-A401-DA4A-A8A5-EEB217119F25}"/>
                </a:ext>
              </a:extLst>
            </p:cNvPr>
            <p:cNvGrpSpPr>
              <a:grpSpLocks/>
            </p:cNvGrpSpPr>
            <p:nvPr/>
          </p:nvGrpSpPr>
          <p:grpSpPr bwMode="auto">
            <a:xfrm>
              <a:off x="0" y="0"/>
              <a:ext cx="5760" cy="96"/>
              <a:chOff x="48" y="336"/>
              <a:chExt cx="6192" cy="48"/>
            </a:xfrm>
          </p:grpSpPr>
          <p:sp>
            <p:nvSpPr>
              <p:cNvPr id="60431" name="Rectangle 5">
                <a:extLst>
                  <a:ext uri="{FF2B5EF4-FFF2-40B4-BE49-F238E27FC236}">
                    <a16:creationId xmlns:a16="http://schemas.microsoft.com/office/drawing/2014/main" id="{3D9FBD2B-2D65-EB4A-97B7-CF4EC6C4050E}"/>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32" name="Rectangle 6">
                <a:extLst>
                  <a:ext uri="{FF2B5EF4-FFF2-40B4-BE49-F238E27FC236}">
                    <a16:creationId xmlns:a16="http://schemas.microsoft.com/office/drawing/2014/main" id="{4B2912C3-C2C2-E441-8863-068BB717A363}"/>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33" name="Rectangle 7">
                <a:extLst>
                  <a:ext uri="{FF2B5EF4-FFF2-40B4-BE49-F238E27FC236}">
                    <a16:creationId xmlns:a16="http://schemas.microsoft.com/office/drawing/2014/main" id="{253C978C-C216-F048-8E28-7AFBB650A0C0}"/>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34" name="Rectangle 8">
                <a:extLst>
                  <a:ext uri="{FF2B5EF4-FFF2-40B4-BE49-F238E27FC236}">
                    <a16:creationId xmlns:a16="http://schemas.microsoft.com/office/drawing/2014/main" id="{1C9894FA-8490-B34B-832A-35FF7B65E3B8}"/>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35" name="Rectangle 9">
                <a:extLst>
                  <a:ext uri="{FF2B5EF4-FFF2-40B4-BE49-F238E27FC236}">
                    <a16:creationId xmlns:a16="http://schemas.microsoft.com/office/drawing/2014/main" id="{48DB94FF-DCAB-5F47-9C68-EF144C665A11}"/>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36" name="Rectangle 10">
                <a:extLst>
                  <a:ext uri="{FF2B5EF4-FFF2-40B4-BE49-F238E27FC236}">
                    <a16:creationId xmlns:a16="http://schemas.microsoft.com/office/drawing/2014/main" id="{22F23295-38EE-1B4F-8FBC-9D68FB53D80F}"/>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37" name="Rectangle 11">
                <a:extLst>
                  <a:ext uri="{FF2B5EF4-FFF2-40B4-BE49-F238E27FC236}">
                    <a16:creationId xmlns:a16="http://schemas.microsoft.com/office/drawing/2014/main" id="{713C6F63-9A69-F844-B270-81152DCC496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38" name="Rectangle 12">
                <a:extLst>
                  <a:ext uri="{FF2B5EF4-FFF2-40B4-BE49-F238E27FC236}">
                    <a16:creationId xmlns:a16="http://schemas.microsoft.com/office/drawing/2014/main" id="{55DC2A7C-9604-8A4D-945C-693B8AE52799}"/>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39" name="Rectangle 13">
                <a:extLst>
                  <a:ext uri="{FF2B5EF4-FFF2-40B4-BE49-F238E27FC236}">
                    <a16:creationId xmlns:a16="http://schemas.microsoft.com/office/drawing/2014/main" id="{517757FE-6B11-F44E-A0A1-A753A04F122A}"/>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40" name="Rectangle 14">
                <a:extLst>
                  <a:ext uri="{FF2B5EF4-FFF2-40B4-BE49-F238E27FC236}">
                    <a16:creationId xmlns:a16="http://schemas.microsoft.com/office/drawing/2014/main" id="{BBA131AA-B955-DF4F-A857-0F28B107812C}"/>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0420" name="Group 15">
              <a:extLst>
                <a:ext uri="{FF2B5EF4-FFF2-40B4-BE49-F238E27FC236}">
                  <a16:creationId xmlns:a16="http://schemas.microsoft.com/office/drawing/2014/main" id="{46FE4B85-731C-F14F-A124-70C63D05FB8D}"/>
                </a:ext>
              </a:extLst>
            </p:cNvPr>
            <p:cNvGrpSpPr>
              <a:grpSpLocks/>
            </p:cNvGrpSpPr>
            <p:nvPr/>
          </p:nvGrpSpPr>
          <p:grpSpPr bwMode="auto">
            <a:xfrm>
              <a:off x="0" y="4224"/>
              <a:ext cx="5760" cy="96"/>
              <a:chOff x="48" y="336"/>
              <a:chExt cx="6192" cy="48"/>
            </a:xfrm>
          </p:grpSpPr>
          <p:sp>
            <p:nvSpPr>
              <p:cNvPr id="60421" name="Rectangle 16">
                <a:extLst>
                  <a:ext uri="{FF2B5EF4-FFF2-40B4-BE49-F238E27FC236}">
                    <a16:creationId xmlns:a16="http://schemas.microsoft.com/office/drawing/2014/main" id="{519A5B81-A60C-7A44-991F-41AFA1A8EFE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22" name="Rectangle 17">
                <a:extLst>
                  <a:ext uri="{FF2B5EF4-FFF2-40B4-BE49-F238E27FC236}">
                    <a16:creationId xmlns:a16="http://schemas.microsoft.com/office/drawing/2014/main" id="{E7608283-6F2C-D144-9445-0E353E0C138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23" name="Rectangle 18">
                <a:extLst>
                  <a:ext uri="{FF2B5EF4-FFF2-40B4-BE49-F238E27FC236}">
                    <a16:creationId xmlns:a16="http://schemas.microsoft.com/office/drawing/2014/main" id="{93B5BC85-036D-CB46-958B-E84980B5108C}"/>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24" name="Rectangle 19">
                <a:extLst>
                  <a:ext uri="{FF2B5EF4-FFF2-40B4-BE49-F238E27FC236}">
                    <a16:creationId xmlns:a16="http://schemas.microsoft.com/office/drawing/2014/main" id="{7253A75E-6D57-E349-A7F1-859EA093C67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25" name="Rectangle 20">
                <a:extLst>
                  <a:ext uri="{FF2B5EF4-FFF2-40B4-BE49-F238E27FC236}">
                    <a16:creationId xmlns:a16="http://schemas.microsoft.com/office/drawing/2014/main" id="{0DC26107-1B3C-844F-8518-730EC0DF6138}"/>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26" name="Rectangle 21">
                <a:extLst>
                  <a:ext uri="{FF2B5EF4-FFF2-40B4-BE49-F238E27FC236}">
                    <a16:creationId xmlns:a16="http://schemas.microsoft.com/office/drawing/2014/main" id="{CB033314-B638-8B42-B36C-80DF32D40127}"/>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27" name="Rectangle 22">
                <a:extLst>
                  <a:ext uri="{FF2B5EF4-FFF2-40B4-BE49-F238E27FC236}">
                    <a16:creationId xmlns:a16="http://schemas.microsoft.com/office/drawing/2014/main" id="{775783BB-FE4E-6049-BF43-EAF3EB2E002D}"/>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28" name="Rectangle 23">
                <a:extLst>
                  <a:ext uri="{FF2B5EF4-FFF2-40B4-BE49-F238E27FC236}">
                    <a16:creationId xmlns:a16="http://schemas.microsoft.com/office/drawing/2014/main" id="{ABD2F6F4-912A-1248-A275-01FBCA8356D2}"/>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29" name="Rectangle 24">
                <a:extLst>
                  <a:ext uri="{FF2B5EF4-FFF2-40B4-BE49-F238E27FC236}">
                    <a16:creationId xmlns:a16="http://schemas.microsoft.com/office/drawing/2014/main" id="{80CCA7A1-AC2B-4944-8DCE-23E5C9093A62}"/>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30" name="Rectangle 25">
                <a:extLst>
                  <a:ext uri="{FF2B5EF4-FFF2-40B4-BE49-F238E27FC236}">
                    <a16:creationId xmlns:a16="http://schemas.microsoft.com/office/drawing/2014/main" id="{43EDEFBE-AE5A-E944-B0AC-27745EF3AD16}"/>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0CD6299C-544B-B14C-9AB2-AFC15E905D4C}"/>
              </a:ext>
            </a:extLst>
          </p:cNvPr>
          <p:cNvSpPr>
            <a:spLocks noGrp="1" noChangeArrowheads="1"/>
          </p:cNvSpPr>
          <p:nvPr>
            <p:ph type="title"/>
          </p:nvPr>
        </p:nvSpPr>
        <p:spPr/>
        <p:txBody>
          <a:bodyPr/>
          <a:lstStyle/>
          <a:p>
            <a:pPr rtl="0"/>
            <a:r>
              <a:rPr lang="en-US" sz="3200" b="1" dirty="0">
                <a:effectLst/>
              </a:rPr>
              <a:t>Dynamic Programming (DP): A Problem-Solving Approach</a:t>
            </a:r>
            <a:endParaRPr lang="en-US" sz="3200" dirty="0">
              <a:effectLst/>
            </a:endParaRPr>
          </a:p>
        </p:txBody>
      </p:sp>
      <p:sp>
        <p:nvSpPr>
          <p:cNvPr id="38915" name="Rectangle 3">
            <a:extLst>
              <a:ext uri="{FF2B5EF4-FFF2-40B4-BE49-F238E27FC236}">
                <a16:creationId xmlns:a16="http://schemas.microsoft.com/office/drawing/2014/main" id="{197E98D4-29A6-6443-8642-974B7708F116}"/>
              </a:ext>
            </a:extLst>
          </p:cNvPr>
          <p:cNvSpPr>
            <a:spLocks noGrp="1" noChangeArrowheads="1"/>
          </p:cNvSpPr>
          <p:nvPr>
            <p:ph type="body" idx="1"/>
          </p:nvPr>
        </p:nvSpPr>
        <p:spPr>
          <a:xfrm>
            <a:off x="611188" y="1341438"/>
            <a:ext cx="7921625" cy="4319587"/>
          </a:xfrm>
          <a:solidFill>
            <a:schemeClr val="bg1"/>
          </a:solidFill>
        </p:spPr>
        <p:txBody>
          <a:bodyPr/>
          <a:lstStyle/>
          <a:p>
            <a:pPr algn="just">
              <a:buClr>
                <a:schemeClr val="tx1"/>
              </a:buClr>
              <a:buSzPct val="95000"/>
            </a:pPr>
            <a:r>
              <a:rPr lang="en-US" altLang="en-US" dirty="0">
                <a:ea typeface="ＭＳ Ｐゴシック" panose="020B0600070205080204" pitchFamily="34" charset="-128"/>
              </a:rPr>
              <a:t>Strategy developed in the 50s in the field of optimization problems </a:t>
            </a:r>
            <a:r>
              <a:rPr lang="en-US" altLang="en-US" sz="2400" i="1" dirty="0">
                <a:solidFill>
                  <a:srgbClr val="043BEA"/>
                </a:solidFill>
                <a:ea typeface="ＭＳ Ｐゴシック" panose="020B0600070205080204" pitchFamily="34" charset="-128"/>
              </a:rPr>
              <a:t>That is, when it is necessary to find the optimal solution among all the feasible solutions</a:t>
            </a:r>
          </a:p>
          <a:p>
            <a:pPr algn="just">
              <a:buClr>
                <a:schemeClr val="tx1"/>
              </a:buClr>
              <a:buSzPct val="95000"/>
            </a:pPr>
            <a:r>
              <a:rPr lang="en-US" altLang="en-US" dirty="0">
                <a:solidFill>
                  <a:srgbClr val="FF0000"/>
                </a:solidFill>
                <a:ea typeface="ＭＳ Ｐゴシック" panose="020B0600070205080204" pitchFamily="34" charset="-128"/>
              </a:rPr>
              <a:t>Problems with multiple solutions</a:t>
            </a:r>
          </a:p>
          <a:p>
            <a:pPr algn="just">
              <a:buClr>
                <a:schemeClr val="tx1"/>
              </a:buClr>
              <a:buSzPct val="95000"/>
            </a:pPr>
            <a:r>
              <a:rPr lang="en-US" altLang="en-US" dirty="0">
                <a:solidFill>
                  <a:srgbClr val="FF0000"/>
                </a:solidFill>
                <a:ea typeface="ＭＳ Ｐゴシック" panose="020B0600070205080204" pitchFamily="34" charset="-128"/>
              </a:rPr>
              <a:t>Solutions with measurable goodness</a:t>
            </a:r>
          </a:p>
          <a:p>
            <a:pPr algn="just">
              <a:buClr>
                <a:schemeClr val="tx1"/>
              </a:buClr>
              <a:buSzPct val="95000"/>
            </a:pPr>
            <a:r>
              <a:rPr lang="en-US" altLang="en-US" dirty="0">
                <a:solidFill>
                  <a:srgbClr val="FF0000"/>
                </a:solidFill>
                <a:ea typeface="ＭＳ Ｐゴシック" panose="020B0600070205080204" pitchFamily="34" charset="-128"/>
              </a:rPr>
              <a:t>The optimal solution is sought, with respect to the goodness index</a:t>
            </a:r>
          </a:p>
          <a:p>
            <a:pPr algn="just">
              <a:buClr>
                <a:schemeClr val="tx1"/>
              </a:buClr>
              <a:buSzPct val="95000"/>
            </a:pPr>
            <a:r>
              <a:rPr lang="en-US" altLang="en-US" dirty="0">
                <a:ea typeface="ＭＳ Ｐゴシック" panose="020B0600070205080204" pitchFamily="34" charset="-128"/>
              </a:rPr>
              <a:t>Trying all possible solutions can be too long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5"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4EDC5EF8-98E3-8C4C-9B0F-DC604E08E57A}"/>
              </a:ext>
            </a:extLst>
          </p:cNvPr>
          <p:cNvSpPr>
            <a:spLocks noGrp="1" noChangeArrowheads="1"/>
          </p:cNvSpPr>
          <p:nvPr>
            <p:ph type="title"/>
          </p:nvPr>
        </p:nvSpPr>
        <p:spPr/>
        <p:txBody>
          <a:bodyPr/>
          <a:lstStyle/>
          <a:p>
            <a:r>
              <a:rPr lang="en-US" altLang="en-US" dirty="0">
                <a:ea typeface="ＭＳ Ｐゴシック" panose="020B0600070205080204" pitchFamily="34" charset="-128"/>
              </a:rPr>
              <a:t>Dynamic Programming</a:t>
            </a:r>
          </a:p>
        </p:txBody>
      </p:sp>
      <p:sp>
        <p:nvSpPr>
          <p:cNvPr id="38915" name="Rectangle 3">
            <a:extLst>
              <a:ext uri="{FF2B5EF4-FFF2-40B4-BE49-F238E27FC236}">
                <a16:creationId xmlns:a16="http://schemas.microsoft.com/office/drawing/2014/main" id="{0E77E8DC-27CF-3344-9030-1FD34B2A7CA6}"/>
              </a:ext>
            </a:extLst>
          </p:cNvPr>
          <p:cNvSpPr>
            <a:spLocks noGrp="1" noChangeArrowheads="1"/>
          </p:cNvSpPr>
          <p:nvPr>
            <p:ph type="body" idx="1"/>
          </p:nvPr>
        </p:nvSpPr>
        <p:spPr>
          <a:xfrm>
            <a:off x="323850" y="1684338"/>
            <a:ext cx="8496300" cy="4121150"/>
          </a:xfrm>
          <a:solidFill>
            <a:schemeClr val="bg1"/>
          </a:solidFill>
        </p:spPr>
        <p:txBody>
          <a:bodyPr/>
          <a:lstStyle/>
          <a:p>
            <a:pPr algn="just">
              <a:buClr>
                <a:schemeClr val="tx1"/>
              </a:buClr>
              <a:buSzPct val="95000"/>
            </a:pPr>
            <a:r>
              <a:rPr lang="en-US" altLang="en-US" dirty="0">
                <a:ea typeface="ＭＳ Ｐゴシック" panose="020B0600070205080204" pitchFamily="34" charset="-128"/>
              </a:rPr>
              <a:t>As in the DIVIDE AND CONQUER strategy, complex problems are divided into many smaller and easier to solve problems</a:t>
            </a:r>
          </a:p>
          <a:p>
            <a:pPr algn="just">
              <a:buClr>
                <a:schemeClr val="tx1"/>
              </a:buClr>
              <a:buSzPct val="95000"/>
            </a:pPr>
            <a:r>
              <a:rPr lang="en-US" altLang="en-US" dirty="0">
                <a:ea typeface="ＭＳ Ｐゴシック" panose="020B0600070205080204" pitchFamily="34" charset="-128"/>
              </a:rPr>
              <a:t>The DIVIDE AND CONQUER strategy breaks the problem into independent problems</a:t>
            </a:r>
          </a:p>
          <a:p>
            <a:pPr algn="just">
              <a:buClr>
                <a:schemeClr val="tx1"/>
              </a:buClr>
              <a:buSzPct val="95000"/>
            </a:pPr>
            <a:r>
              <a:rPr lang="en-US" altLang="en-US" dirty="0">
                <a:ea typeface="ＭＳ Ｐゴシック" panose="020B0600070205080204" pitchFamily="34" charset="-128"/>
              </a:rPr>
              <a:t>In DYNAMIC PROGRAMMING, when problems are not independent, </a:t>
            </a:r>
            <a:r>
              <a:rPr lang="en-US" altLang="en-US" b="1" dirty="0">
                <a:ea typeface="ＭＳ Ｐゴシック" panose="020B0600070205080204" pitchFamily="34" charset="-128"/>
              </a:rPr>
              <a:t>shared parts are solved only once</a:t>
            </a:r>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5"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2790C8-9471-3965-F1A4-151C71DEEBE9}"/>
              </a:ext>
            </a:extLst>
          </p:cNvPr>
          <p:cNvSpPr>
            <a:spLocks noGrp="1"/>
          </p:cNvSpPr>
          <p:nvPr>
            <p:ph idx="1"/>
          </p:nvPr>
        </p:nvSpPr>
        <p:spPr/>
        <p:txBody>
          <a:bodyPr/>
          <a:lstStyle/>
          <a:p>
            <a:pPr marL="0" indent="0" rtl="0">
              <a:buNone/>
            </a:pPr>
            <a:r>
              <a:rPr lang="en-US" dirty="0"/>
              <a:t>Dynamic programming is a technique used to solve complex problems by breaking them down into smaller, overlapping subproblems. </a:t>
            </a:r>
          </a:p>
          <a:p>
            <a:pPr rtl="0"/>
            <a:r>
              <a:rPr lang="en-US" sz="2800" dirty="0"/>
              <a:t>It's particularly effective for problems that exhibit the following characteristics:   </a:t>
            </a:r>
          </a:p>
          <a:p>
            <a:pPr>
              <a:buFont typeface="Arial" panose="020B0604020202020204" pitchFamily="34" charset="0"/>
              <a:buChar char="•"/>
            </a:pPr>
            <a:r>
              <a:rPr lang="en-US" sz="2800" b="1" dirty="0"/>
              <a:t>Overlapping Subproblems:</a:t>
            </a:r>
            <a:r>
              <a:rPr lang="en-US" sz="2800" dirty="0"/>
              <a:t> The same subproblems are encountered repeatedly.</a:t>
            </a:r>
          </a:p>
          <a:p>
            <a:pPr>
              <a:buFont typeface="Arial" panose="020B0604020202020204" pitchFamily="34" charset="0"/>
              <a:buChar char="•"/>
            </a:pPr>
            <a:r>
              <a:rPr lang="en-US" sz="2800" b="1" dirty="0"/>
              <a:t>Optimal Substructure:</a:t>
            </a:r>
            <a:r>
              <a:rPr lang="en-US" sz="2800" dirty="0"/>
              <a:t> The optimal solution to the overall problem can be constructed from the optimal solutions to its subproblems.</a:t>
            </a:r>
          </a:p>
        </p:txBody>
      </p:sp>
      <p:sp>
        <p:nvSpPr>
          <p:cNvPr id="4" name="Rectangle 2">
            <a:extLst>
              <a:ext uri="{FF2B5EF4-FFF2-40B4-BE49-F238E27FC236}">
                <a16:creationId xmlns:a16="http://schemas.microsoft.com/office/drawing/2014/main" id="{889FAB61-05AA-EB58-EE6D-E874E9173F24}"/>
              </a:ext>
            </a:extLst>
          </p:cNvPr>
          <p:cNvSpPr>
            <a:spLocks noGrp="1" noChangeArrowheads="1"/>
          </p:cNvSpPr>
          <p:nvPr>
            <p:ph type="title"/>
          </p:nvPr>
        </p:nvSpPr>
        <p:spPr/>
        <p:txBody>
          <a:bodyPr/>
          <a:lstStyle/>
          <a:p>
            <a:pPr rtl="0"/>
            <a:r>
              <a:rPr lang="en-US" sz="3200" b="1" dirty="0">
                <a:effectLst/>
              </a:rPr>
              <a:t>Dynamic Programming (DP): A Problem-Solving Approach</a:t>
            </a:r>
            <a:endParaRPr lang="en-US" sz="3200" dirty="0">
              <a:effectLst/>
            </a:endParaRPr>
          </a:p>
        </p:txBody>
      </p:sp>
    </p:spTree>
    <p:extLst>
      <p:ext uri="{BB962C8B-B14F-4D97-AF65-F5344CB8AC3E}">
        <p14:creationId xmlns:p14="http://schemas.microsoft.com/office/powerpoint/2010/main" val="3592190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2790C8-9471-3965-F1A4-151C71DEEBE9}"/>
              </a:ext>
            </a:extLst>
          </p:cNvPr>
          <p:cNvSpPr>
            <a:spLocks noGrp="1"/>
          </p:cNvSpPr>
          <p:nvPr>
            <p:ph idx="1"/>
          </p:nvPr>
        </p:nvSpPr>
        <p:spPr>
          <a:xfrm>
            <a:off x="457200" y="1417638"/>
            <a:ext cx="8229600" cy="4708525"/>
          </a:xfrm>
        </p:spPr>
        <p:txBody>
          <a:bodyPr/>
          <a:lstStyle/>
          <a:p>
            <a:pPr marL="0" indent="0">
              <a:buNone/>
            </a:pPr>
            <a:r>
              <a:rPr lang="en-US" sz="2400" b="1" dirty="0"/>
              <a:t>How it Works:</a:t>
            </a:r>
            <a:endParaRPr lang="en-US" sz="2400" dirty="0"/>
          </a:p>
          <a:p>
            <a:pPr>
              <a:buFont typeface="+mj-lt"/>
              <a:buAutoNum type="arabicPeriod"/>
            </a:pPr>
            <a:r>
              <a:rPr lang="en-US" sz="2400" b="1" dirty="0"/>
              <a:t>Divide and Conquer:</a:t>
            </a:r>
            <a:r>
              <a:rPr lang="en-US" sz="2400" dirty="0"/>
              <a:t> The problem is broken down into smaller subproblems.</a:t>
            </a:r>
          </a:p>
          <a:p>
            <a:pPr>
              <a:buFont typeface="+mj-lt"/>
              <a:buAutoNum type="arabicPeriod"/>
            </a:pPr>
            <a:r>
              <a:rPr lang="en-US" sz="2400" b="1" dirty="0"/>
              <a:t>Store Results:</a:t>
            </a:r>
            <a:r>
              <a:rPr lang="en-US" sz="2400" dirty="0"/>
              <a:t> The solutions to subproblems are stored in a table or memorization structure.</a:t>
            </a:r>
          </a:p>
          <a:p>
            <a:pPr>
              <a:buFont typeface="+mj-lt"/>
              <a:buAutoNum type="arabicPeriod"/>
            </a:pPr>
            <a:r>
              <a:rPr lang="en-US" sz="2400" b="1" dirty="0"/>
              <a:t>Bottom-Up or Top-Down Approach:</a:t>
            </a:r>
            <a:r>
              <a:rPr lang="en-US" sz="2400" dirty="0"/>
              <a:t> </a:t>
            </a:r>
          </a:p>
          <a:p>
            <a:pPr marL="742950" lvl="1" indent="-285750">
              <a:buFont typeface="+mj-lt"/>
              <a:buAutoNum type="arabicPeriod"/>
            </a:pPr>
            <a:r>
              <a:rPr lang="en-US" sz="2400" b="1" dirty="0"/>
              <a:t>Bottom-Up (Tabulation):</a:t>
            </a:r>
            <a:r>
              <a:rPr lang="en-US" sz="2400" dirty="0"/>
              <a:t> Start with the smallest subproblems and work your way up to the larger ones, filling the table as you go.</a:t>
            </a:r>
          </a:p>
          <a:p>
            <a:pPr marL="742950" lvl="1" indent="-285750">
              <a:buFont typeface="+mj-lt"/>
              <a:buAutoNum type="arabicPeriod"/>
            </a:pPr>
            <a:r>
              <a:rPr lang="en-US" sz="2400" b="1" dirty="0"/>
              <a:t>Top-Down (Memorization):</a:t>
            </a:r>
            <a:r>
              <a:rPr lang="en-US" sz="2400" dirty="0"/>
              <a:t> Start with the original problem and recursively break it down into smaller subproblems. If the solution to a subproblem is already known, look it up in the table.</a:t>
            </a:r>
          </a:p>
        </p:txBody>
      </p:sp>
      <p:sp>
        <p:nvSpPr>
          <p:cNvPr id="4" name="Rectangle 2">
            <a:extLst>
              <a:ext uri="{FF2B5EF4-FFF2-40B4-BE49-F238E27FC236}">
                <a16:creationId xmlns:a16="http://schemas.microsoft.com/office/drawing/2014/main" id="{889FAB61-05AA-EB58-EE6D-E874E9173F24}"/>
              </a:ext>
            </a:extLst>
          </p:cNvPr>
          <p:cNvSpPr>
            <a:spLocks noGrp="1" noChangeArrowheads="1"/>
          </p:cNvSpPr>
          <p:nvPr>
            <p:ph type="title"/>
          </p:nvPr>
        </p:nvSpPr>
        <p:spPr/>
        <p:txBody>
          <a:bodyPr/>
          <a:lstStyle/>
          <a:p>
            <a:pPr rtl="0"/>
            <a:r>
              <a:rPr lang="en-US" sz="3200" b="1" dirty="0">
                <a:effectLst/>
              </a:rPr>
              <a:t>Dynamic Programming (DP): A Problem-Solving Approach</a:t>
            </a:r>
            <a:endParaRPr lang="en-US" sz="3200" dirty="0">
              <a:effectLst/>
            </a:endParaRPr>
          </a:p>
        </p:txBody>
      </p:sp>
    </p:spTree>
    <p:extLst>
      <p:ext uri="{BB962C8B-B14F-4D97-AF65-F5344CB8AC3E}">
        <p14:creationId xmlns:p14="http://schemas.microsoft.com/office/powerpoint/2010/main" val="3543837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513" name="Picture 2">
            <a:extLst>
              <a:ext uri="{FF2B5EF4-FFF2-40B4-BE49-F238E27FC236}">
                <a16:creationId xmlns:a16="http://schemas.microsoft.com/office/drawing/2014/main" id="{CE1BC629-0002-8945-AA12-49C6C4B28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81600" cy="32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4" name="Picture 3">
            <a:extLst>
              <a:ext uri="{FF2B5EF4-FFF2-40B4-BE49-F238E27FC236}">
                <a16:creationId xmlns:a16="http://schemas.microsoft.com/office/drawing/2014/main" id="{D0D75C00-27E7-AA41-B3A2-3E8CAD8B0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21" r="6320" b="1294"/>
          <a:stretch>
            <a:fillRect/>
          </a:stretch>
        </p:blipFill>
        <p:spPr bwMode="auto">
          <a:xfrm>
            <a:off x="4495800" y="0"/>
            <a:ext cx="45450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4515" name="Object 2">
            <a:extLst>
              <a:ext uri="{FF2B5EF4-FFF2-40B4-BE49-F238E27FC236}">
                <a16:creationId xmlns:a16="http://schemas.microsoft.com/office/drawing/2014/main" id="{614BBD27-67C2-384A-B999-70AB9C22C574}"/>
              </a:ext>
            </a:extLst>
          </p:cNvPr>
          <p:cNvGraphicFramePr>
            <a:graphicFrameLocks noChangeAspect="1"/>
          </p:cNvGraphicFramePr>
          <p:nvPr/>
        </p:nvGraphicFramePr>
        <p:xfrm>
          <a:off x="76200" y="-533400"/>
          <a:ext cx="9601200" cy="8321675"/>
        </p:xfrm>
        <a:graphic>
          <a:graphicData uri="http://schemas.openxmlformats.org/presentationml/2006/ole">
            <mc:AlternateContent xmlns:mc="http://schemas.openxmlformats.org/markup-compatibility/2006">
              <mc:Choice xmlns:v="urn:schemas-microsoft-com:vml" Requires="v">
                <p:oleObj name="CorelDRAW" r:id="rId4" imgW="13836650" imgH="228600" progId="CorelDRAW.Graphic.11">
                  <p:embed/>
                </p:oleObj>
              </mc:Choice>
              <mc:Fallback>
                <p:oleObj name="CorelDRAW" r:id="rId4" imgW="13836650" imgH="228600" progId="CorelDRAW.Graphic.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533400"/>
                        <a:ext cx="9601200" cy="832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64516" name="Rectangle 5">
            <a:extLst>
              <a:ext uri="{FF2B5EF4-FFF2-40B4-BE49-F238E27FC236}">
                <a16:creationId xmlns:a16="http://schemas.microsoft.com/office/drawing/2014/main" id="{588BAE5C-1533-2A44-BEF7-A87F402C45CD}"/>
              </a:ext>
            </a:extLst>
          </p:cNvPr>
          <p:cNvSpPr>
            <a:spLocks noChangeArrowheads="1"/>
          </p:cNvSpPr>
          <p:nvPr/>
        </p:nvSpPr>
        <p:spPr bwMode="auto">
          <a:xfrm>
            <a:off x="0" y="0"/>
            <a:ext cx="4495800" cy="3276600"/>
          </a:xfrm>
          <a:prstGeom prst="rect">
            <a:avLst/>
          </a:prstGeom>
          <a:solidFill>
            <a:srgbClr val="DAE3FE">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4517" name="Rectangle 6">
            <a:extLst>
              <a:ext uri="{FF2B5EF4-FFF2-40B4-BE49-F238E27FC236}">
                <a16:creationId xmlns:a16="http://schemas.microsoft.com/office/drawing/2014/main" id="{156474D1-F015-E84D-80F7-DE5185F3C2E1}"/>
              </a:ext>
            </a:extLst>
          </p:cNvPr>
          <p:cNvSpPr>
            <a:spLocks noChangeArrowheads="1"/>
          </p:cNvSpPr>
          <p:nvPr/>
        </p:nvSpPr>
        <p:spPr bwMode="auto">
          <a:xfrm>
            <a:off x="152400" y="3260725"/>
            <a:ext cx="4419600" cy="3554819"/>
          </a:xfrm>
          <a:prstGeom prst="rect">
            <a:avLst/>
          </a:prstGeom>
          <a:solidFill>
            <a:srgbClr val="FFFFFF">
              <a:alpha val="788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buClr>
                <a:srgbClr val="FF00FF"/>
              </a:buClr>
              <a:buFontTx/>
              <a:buChar char="•"/>
            </a:pPr>
            <a:r>
              <a:rPr lang="en-US" altLang="en-US" sz="2500" dirty="0">
                <a:solidFill>
                  <a:srgbClr val="000000"/>
                </a:solidFill>
              </a:rPr>
              <a:t> We are in Manhattan!
 We have a lot of things to visit and only one-way streets.
 We want to determine the route that takes us from one end of the neighborhood to the other and that allows us to visit the maximum number of attractions</a:t>
            </a:r>
            <a:endParaRPr lang="it-IT" altLang="en-US" sz="2500" dirty="0">
              <a:solidFill>
                <a:srgbClr val="000000"/>
              </a:solidFill>
            </a:endParaRPr>
          </a:p>
        </p:txBody>
      </p:sp>
      <p:sp>
        <p:nvSpPr>
          <p:cNvPr id="64518" name="Rectangle 7">
            <a:extLst>
              <a:ext uri="{FF2B5EF4-FFF2-40B4-BE49-F238E27FC236}">
                <a16:creationId xmlns:a16="http://schemas.microsoft.com/office/drawing/2014/main" id="{85B3891A-8D1B-464A-95E7-9056EEEEDE56}"/>
              </a:ext>
            </a:extLst>
          </p:cNvPr>
          <p:cNvSpPr>
            <a:spLocks noGrp="1" noChangeArrowheads="1"/>
          </p:cNvSpPr>
          <p:nvPr>
            <p:ph type="title"/>
          </p:nvPr>
        </p:nvSpPr>
        <p:spPr>
          <a:xfrm>
            <a:off x="-76200" y="533400"/>
            <a:ext cx="4572000" cy="2057400"/>
          </a:xfrm>
        </p:spPr>
        <p:txBody>
          <a:bodyPr/>
          <a:lstStyle/>
          <a:p>
            <a:pPr eaLnBrk="1" hangingPunct="1">
              <a:lnSpc>
                <a:spcPct val="80000"/>
              </a:lnSpc>
            </a:pPr>
            <a:r>
              <a:rPr lang="en-US" altLang="en-US" b="1">
                <a:ea typeface="ＭＳ Ｐゴシック" panose="020B0600070205080204" pitchFamily="34" charset="-128"/>
              </a:rPr>
              <a:t>Manhattan</a:t>
            </a:r>
            <a:br>
              <a:rPr lang="en-US" altLang="en-US" b="1">
                <a:ea typeface="ＭＳ Ｐゴシック" panose="020B0600070205080204" pitchFamily="34" charset="-128"/>
              </a:rPr>
            </a:br>
            <a:r>
              <a:rPr lang="en-US" altLang="en-US" b="1">
                <a:ea typeface="ＭＳ Ｐゴシック" panose="020B0600070205080204" pitchFamily="34" charset="-128"/>
              </a:rPr>
              <a:t>Tourist</a:t>
            </a:r>
            <a:br>
              <a:rPr lang="en-US" altLang="en-US" b="1">
                <a:ea typeface="ＭＳ Ｐゴシック" panose="020B0600070205080204" pitchFamily="34" charset="-128"/>
              </a:rPr>
            </a:br>
            <a:r>
              <a:rPr lang="en-US" altLang="en-US" b="1">
                <a:ea typeface="ＭＳ Ｐゴシック" panose="020B0600070205080204" pitchFamily="34" charset="-128"/>
              </a:rPr>
              <a:t>Problem</a:t>
            </a:r>
            <a:br>
              <a:rPr lang="en-US" altLang="en-US" b="1">
                <a:ea typeface="ＭＳ Ｐゴシック" panose="020B0600070205080204" pitchFamily="34" charset="-128"/>
              </a:rPr>
            </a:br>
            <a:r>
              <a:rPr lang="en-US" altLang="en-US" b="1">
                <a:ea typeface="ＭＳ Ｐゴシック" panose="020B0600070205080204" pitchFamily="34" charset="-128"/>
              </a:rPr>
              <a:t>(MTP)</a:t>
            </a:r>
          </a:p>
        </p:txBody>
      </p:sp>
      <p:sp>
        <p:nvSpPr>
          <p:cNvPr id="64519" name="Line 8">
            <a:extLst>
              <a:ext uri="{FF2B5EF4-FFF2-40B4-BE49-F238E27FC236}">
                <a16:creationId xmlns:a16="http://schemas.microsoft.com/office/drawing/2014/main" id="{BDC4A69B-7D63-0E43-9B72-E8CA7DBEA540}"/>
              </a:ext>
            </a:extLst>
          </p:cNvPr>
          <p:cNvSpPr>
            <a:spLocks noChangeShapeType="1"/>
          </p:cNvSpPr>
          <p:nvPr/>
        </p:nvSpPr>
        <p:spPr bwMode="auto">
          <a:xfrm>
            <a:off x="4572000" y="1676400"/>
            <a:ext cx="457200" cy="304800"/>
          </a:xfrm>
          <a:prstGeom prst="line">
            <a:avLst/>
          </a:prstGeom>
          <a:noFill/>
          <a:ln w="38100">
            <a:solidFill>
              <a:srgbClr val="FF00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7" name="Picture 2">
            <a:extLst>
              <a:ext uri="{FF2B5EF4-FFF2-40B4-BE49-F238E27FC236}">
                <a16:creationId xmlns:a16="http://schemas.microsoft.com/office/drawing/2014/main" id="{A4ECFDA4-4285-B549-877A-AF83F88C8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8" name="Rectangle 3">
            <a:extLst>
              <a:ext uri="{FF2B5EF4-FFF2-40B4-BE49-F238E27FC236}">
                <a16:creationId xmlns:a16="http://schemas.microsoft.com/office/drawing/2014/main" id="{7F0E596D-5674-DA45-8920-C0D0A2800ECB}"/>
              </a:ext>
            </a:extLst>
          </p:cNvPr>
          <p:cNvSpPr>
            <a:spLocks noChangeArrowheads="1"/>
          </p:cNvSpPr>
          <p:nvPr/>
        </p:nvSpPr>
        <p:spPr bwMode="auto">
          <a:xfrm>
            <a:off x="0" y="-603250"/>
            <a:ext cx="9144000" cy="3581400"/>
          </a:xfrm>
          <a:prstGeom prst="rect">
            <a:avLst/>
          </a:prstGeom>
          <a:solidFill>
            <a:srgbClr val="DAE3FE">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5539" name="Rectangle 4">
            <a:extLst>
              <a:ext uri="{FF2B5EF4-FFF2-40B4-BE49-F238E27FC236}">
                <a16:creationId xmlns:a16="http://schemas.microsoft.com/office/drawing/2014/main" id="{2EE5DF2D-D5A8-6F4E-8FB4-5468F4C47396}"/>
              </a:ext>
            </a:extLst>
          </p:cNvPr>
          <p:cNvSpPr>
            <a:spLocks noGrp="1" noChangeArrowheads="1"/>
          </p:cNvSpPr>
          <p:nvPr>
            <p:ph type="title"/>
          </p:nvPr>
        </p:nvSpPr>
        <p:spPr>
          <a:xfrm>
            <a:off x="381000" y="381000"/>
            <a:ext cx="8305800" cy="2057400"/>
          </a:xfrm>
        </p:spPr>
        <p:txBody>
          <a:bodyPr/>
          <a:lstStyle/>
          <a:p>
            <a:pPr eaLnBrk="1" hangingPunct="1">
              <a:lnSpc>
                <a:spcPct val="80000"/>
              </a:lnSpc>
            </a:pPr>
            <a:r>
              <a:rPr lang="en-US" altLang="en-US" b="1">
                <a:ea typeface="ＭＳ Ｐゴシック" panose="020B0600070205080204" pitchFamily="34" charset="-128"/>
              </a:rPr>
              <a:t>Manhattan Tourist Problem</a:t>
            </a:r>
            <a:br>
              <a:rPr lang="en-US" altLang="en-US" b="1">
                <a:ea typeface="ＭＳ Ｐゴシック" panose="020B0600070205080204" pitchFamily="34" charset="-128"/>
              </a:rPr>
            </a:br>
            <a:r>
              <a:rPr lang="en-US" altLang="en-US" b="1">
                <a:ea typeface="ＭＳ Ｐゴシック" panose="020B0600070205080204" pitchFamily="34" charset="-128"/>
              </a:rPr>
              <a:t>(MTP)</a:t>
            </a:r>
          </a:p>
        </p:txBody>
      </p:sp>
      <p:sp>
        <p:nvSpPr>
          <p:cNvPr id="65540" name="Text Box 5">
            <a:extLst>
              <a:ext uri="{FF2B5EF4-FFF2-40B4-BE49-F238E27FC236}">
                <a16:creationId xmlns:a16="http://schemas.microsoft.com/office/drawing/2014/main" id="{3E9D68DE-1C03-7E45-86BB-2DB193746D37}"/>
              </a:ext>
            </a:extLst>
          </p:cNvPr>
          <p:cNvSpPr txBox="1">
            <a:spLocks noChangeArrowheads="1"/>
          </p:cNvSpPr>
          <p:nvPr/>
        </p:nvSpPr>
        <p:spPr bwMode="auto">
          <a:xfrm>
            <a:off x="323850" y="3201988"/>
            <a:ext cx="4267200" cy="3081337"/>
          </a:xfrm>
          <a:prstGeom prst="rect">
            <a:avLst/>
          </a:prstGeom>
          <a:solidFill>
            <a:srgbClr val="FFFFFF">
              <a:alpha val="8392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sz="2800">
                <a:solidFill>
                  <a:srgbClr val="010000"/>
                </a:solidFill>
                <a:ea typeface="PMingLiU" panose="02020500000000000000" pitchFamily="18" charset="-120"/>
              </a:rPr>
              <a:t>Imagine seeking a path from source to sink</a:t>
            </a:r>
          </a:p>
          <a:p>
            <a:pPr eaLnBrk="1" hangingPunct="1"/>
            <a:r>
              <a:rPr kumimoji="1" lang="en-US" altLang="zh-TW" sz="2800">
                <a:solidFill>
                  <a:srgbClr val="010000"/>
                </a:solidFill>
                <a:ea typeface="PMingLiU" panose="02020500000000000000" pitchFamily="18" charset="-120"/>
              </a:rPr>
              <a:t>to travel (only eastward and southward) </a:t>
            </a:r>
          </a:p>
          <a:p>
            <a:pPr eaLnBrk="1" hangingPunct="1"/>
            <a:r>
              <a:rPr kumimoji="1" lang="en-US" altLang="zh-TW" sz="2800">
                <a:solidFill>
                  <a:srgbClr val="010000"/>
                </a:solidFill>
                <a:ea typeface="PMingLiU" panose="02020500000000000000" pitchFamily="18" charset="-120"/>
              </a:rPr>
              <a:t>with the highest number of attractions (*) in the Manhattan grid</a:t>
            </a:r>
            <a:endParaRPr kumimoji="1" lang="en-US" altLang="en-US" sz="2800">
              <a:solidFill>
                <a:srgbClr val="010000"/>
              </a:solidFill>
              <a:ea typeface="PMingLiU" panose="02020500000000000000" pitchFamily="18" charset="-120"/>
            </a:endParaRPr>
          </a:p>
        </p:txBody>
      </p:sp>
      <p:grpSp>
        <p:nvGrpSpPr>
          <p:cNvPr id="65541" name="Group 6">
            <a:extLst>
              <a:ext uri="{FF2B5EF4-FFF2-40B4-BE49-F238E27FC236}">
                <a16:creationId xmlns:a16="http://schemas.microsoft.com/office/drawing/2014/main" id="{BC5274D7-822E-EA43-B299-A221200A031B}"/>
              </a:ext>
            </a:extLst>
          </p:cNvPr>
          <p:cNvGrpSpPr>
            <a:grpSpLocks/>
          </p:cNvGrpSpPr>
          <p:nvPr/>
        </p:nvGrpSpPr>
        <p:grpSpPr bwMode="auto">
          <a:xfrm>
            <a:off x="5257800" y="2970213"/>
            <a:ext cx="3581400" cy="3216275"/>
            <a:chOff x="1488" y="2016"/>
            <a:chExt cx="2256" cy="2026"/>
          </a:xfrm>
        </p:grpSpPr>
        <p:sp>
          <p:nvSpPr>
            <p:cNvPr id="65564" name="Text Box 7">
              <a:extLst>
                <a:ext uri="{FF2B5EF4-FFF2-40B4-BE49-F238E27FC236}">
                  <a16:creationId xmlns:a16="http://schemas.microsoft.com/office/drawing/2014/main" id="{6B95EDA9-00C6-E04E-9015-E9DFE5206ECE}"/>
                </a:ext>
              </a:extLst>
            </p:cNvPr>
            <p:cNvSpPr txBox="1">
              <a:spLocks noChangeArrowheads="1"/>
            </p:cNvSpPr>
            <p:nvPr/>
          </p:nvSpPr>
          <p:spPr bwMode="auto">
            <a:xfrm>
              <a:off x="1488" y="2016"/>
              <a:ext cx="24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2000" b="1">
                <a:solidFill>
                  <a:schemeClr val="tx2"/>
                </a:solidFill>
              </a:endParaRPr>
            </a:p>
          </p:txBody>
        </p:sp>
        <p:grpSp>
          <p:nvGrpSpPr>
            <p:cNvPr id="65565" name="Group 8">
              <a:extLst>
                <a:ext uri="{FF2B5EF4-FFF2-40B4-BE49-F238E27FC236}">
                  <a16:creationId xmlns:a16="http://schemas.microsoft.com/office/drawing/2014/main" id="{3F87E70C-ABD9-5F4D-9E10-DD29FA327EFE}"/>
                </a:ext>
              </a:extLst>
            </p:cNvPr>
            <p:cNvGrpSpPr>
              <a:grpSpLocks/>
            </p:cNvGrpSpPr>
            <p:nvPr/>
          </p:nvGrpSpPr>
          <p:grpSpPr bwMode="auto">
            <a:xfrm>
              <a:off x="1728" y="2160"/>
              <a:ext cx="432" cy="432"/>
              <a:chOff x="288" y="2448"/>
              <a:chExt cx="288" cy="288"/>
            </a:xfrm>
          </p:grpSpPr>
          <p:sp>
            <p:nvSpPr>
              <p:cNvPr id="65651" name="Line 9">
                <a:extLst>
                  <a:ext uri="{FF2B5EF4-FFF2-40B4-BE49-F238E27FC236}">
                    <a16:creationId xmlns:a16="http://schemas.microsoft.com/office/drawing/2014/main" id="{87384FB0-BA87-3241-8217-50AD710E0ACC}"/>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52" name="Line 10">
                <a:extLst>
                  <a:ext uri="{FF2B5EF4-FFF2-40B4-BE49-F238E27FC236}">
                    <a16:creationId xmlns:a16="http://schemas.microsoft.com/office/drawing/2014/main" id="{F7880E23-D6EF-EC44-B47F-1D0884A3F785}"/>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53" name="Line 11">
                <a:extLst>
                  <a:ext uri="{FF2B5EF4-FFF2-40B4-BE49-F238E27FC236}">
                    <a16:creationId xmlns:a16="http://schemas.microsoft.com/office/drawing/2014/main" id="{E5B0A5E1-DC78-0C47-9E2A-F328A44E5A00}"/>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54" name="Line 12">
                <a:extLst>
                  <a:ext uri="{FF2B5EF4-FFF2-40B4-BE49-F238E27FC236}">
                    <a16:creationId xmlns:a16="http://schemas.microsoft.com/office/drawing/2014/main" id="{A1C5AC10-9760-3C48-A9D9-F839A39AFDC9}"/>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66" name="Group 13">
              <a:extLst>
                <a:ext uri="{FF2B5EF4-FFF2-40B4-BE49-F238E27FC236}">
                  <a16:creationId xmlns:a16="http://schemas.microsoft.com/office/drawing/2014/main" id="{5814352D-2BEE-B843-8AE9-49B41DF7B479}"/>
                </a:ext>
              </a:extLst>
            </p:cNvPr>
            <p:cNvGrpSpPr>
              <a:grpSpLocks/>
            </p:cNvGrpSpPr>
            <p:nvPr/>
          </p:nvGrpSpPr>
          <p:grpSpPr bwMode="auto">
            <a:xfrm>
              <a:off x="2160" y="2160"/>
              <a:ext cx="432" cy="432"/>
              <a:chOff x="288" y="2448"/>
              <a:chExt cx="288" cy="288"/>
            </a:xfrm>
          </p:grpSpPr>
          <p:sp>
            <p:nvSpPr>
              <p:cNvPr id="65647" name="Line 14">
                <a:extLst>
                  <a:ext uri="{FF2B5EF4-FFF2-40B4-BE49-F238E27FC236}">
                    <a16:creationId xmlns:a16="http://schemas.microsoft.com/office/drawing/2014/main" id="{A00116AF-5AF4-2947-8047-0D1B79C2F6BC}"/>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48" name="Line 15">
                <a:extLst>
                  <a:ext uri="{FF2B5EF4-FFF2-40B4-BE49-F238E27FC236}">
                    <a16:creationId xmlns:a16="http://schemas.microsoft.com/office/drawing/2014/main" id="{180DA746-E949-A74B-9DCE-7E89850AC722}"/>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49" name="Line 16">
                <a:extLst>
                  <a:ext uri="{FF2B5EF4-FFF2-40B4-BE49-F238E27FC236}">
                    <a16:creationId xmlns:a16="http://schemas.microsoft.com/office/drawing/2014/main" id="{0489FAAE-CB62-3145-9975-F5B3459026E4}"/>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50" name="Line 17">
                <a:extLst>
                  <a:ext uri="{FF2B5EF4-FFF2-40B4-BE49-F238E27FC236}">
                    <a16:creationId xmlns:a16="http://schemas.microsoft.com/office/drawing/2014/main" id="{9883EB03-11A9-FB40-87EE-4A1DFE895CB2}"/>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67" name="Group 18">
              <a:extLst>
                <a:ext uri="{FF2B5EF4-FFF2-40B4-BE49-F238E27FC236}">
                  <a16:creationId xmlns:a16="http://schemas.microsoft.com/office/drawing/2014/main" id="{36E4F6B0-4F14-3E43-B9C9-55CA456D0521}"/>
                </a:ext>
              </a:extLst>
            </p:cNvPr>
            <p:cNvGrpSpPr>
              <a:grpSpLocks/>
            </p:cNvGrpSpPr>
            <p:nvPr/>
          </p:nvGrpSpPr>
          <p:grpSpPr bwMode="auto">
            <a:xfrm>
              <a:off x="2592" y="2160"/>
              <a:ext cx="432" cy="432"/>
              <a:chOff x="288" y="2448"/>
              <a:chExt cx="288" cy="288"/>
            </a:xfrm>
          </p:grpSpPr>
          <p:sp>
            <p:nvSpPr>
              <p:cNvPr id="65643" name="Line 19">
                <a:extLst>
                  <a:ext uri="{FF2B5EF4-FFF2-40B4-BE49-F238E27FC236}">
                    <a16:creationId xmlns:a16="http://schemas.microsoft.com/office/drawing/2014/main" id="{843527BB-0E1C-8643-A347-089B494B4F47}"/>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44" name="Line 20">
                <a:extLst>
                  <a:ext uri="{FF2B5EF4-FFF2-40B4-BE49-F238E27FC236}">
                    <a16:creationId xmlns:a16="http://schemas.microsoft.com/office/drawing/2014/main" id="{CA1FD3FB-483D-644A-A5A2-F939DBAFEF40}"/>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45" name="Line 21">
                <a:extLst>
                  <a:ext uri="{FF2B5EF4-FFF2-40B4-BE49-F238E27FC236}">
                    <a16:creationId xmlns:a16="http://schemas.microsoft.com/office/drawing/2014/main" id="{63FF788A-FB02-4549-A5E2-10C0B8F4ACAB}"/>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46" name="Line 22">
                <a:extLst>
                  <a:ext uri="{FF2B5EF4-FFF2-40B4-BE49-F238E27FC236}">
                    <a16:creationId xmlns:a16="http://schemas.microsoft.com/office/drawing/2014/main" id="{30109FB2-09B2-5A4C-B4A9-BF204D664A95}"/>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68" name="Group 23">
              <a:extLst>
                <a:ext uri="{FF2B5EF4-FFF2-40B4-BE49-F238E27FC236}">
                  <a16:creationId xmlns:a16="http://schemas.microsoft.com/office/drawing/2014/main" id="{18187256-CD4F-C944-BD6E-CFE1C50268F6}"/>
                </a:ext>
              </a:extLst>
            </p:cNvPr>
            <p:cNvGrpSpPr>
              <a:grpSpLocks/>
            </p:cNvGrpSpPr>
            <p:nvPr/>
          </p:nvGrpSpPr>
          <p:grpSpPr bwMode="auto">
            <a:xfrm>
              <a:off x="3024" y="2160"/>
              <a:ext cx="432" cy="432"/>
              <a:chOff x="288" y="2448"/>
              <a:chExt cx="288" cy="288"/>
            </a:xfrm>
          </p:grpSpPr>
          <p:sp>
            <p:nvSpPr>
              <p:cNvPr id="65639" name="Line 24">
                <a:extLst>
                  <a:ext uri="{FF2B5EF4-FFF2-40B4-BE49-F238E27FC236}">
                    <a16:creationId xmlns:a16="http://schemas.microsoft.com/office/drawing/2014/main" id="{46A7FBB0-F140-534B-8F8F-97B43E898126}"/>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40" name="Line 25">
                <a:extLst>
                  <a:ext uri="{FF2B5EF4-FFF2-40B4-BE49-F238E27FC236}">
                    <a16:creationId xmlns:a16="http://schemas.microsoft.com/office/drawing/2014/main" id="{F9E7F6BD-80A6-7B40-BE0D-5007D96B50F4}"/>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41" name="Line 26">
                <a:extLst>
                  <a:ext uri="{FF2B5EF4-FFF2-40B4-BE49-F238E27FC236}">
                    <a16:creationId xmlns:a16="http://schemas.microsoft.com/office/drawing/2014/main" id="{C83571FE-4CB5-E049-840E-11C666C0557A}"/>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42" name="Line 27">
                <a:extLst>
                  <a:ext uri="{FF2B5EF4-FFF2-40B4-BE49-F238E27FC236}">
                    <a16:creationId xmlns:a16="http://schemas.microsoft.com/office/drawing/2014/main" id="{96BE61C0-A280-C44B-A1B7-AB57077340AF}"/>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69" name="Group 28">
              <a:extLst>
                <a:ext uri="{FF2B5EF4-FFF2-40B4-BE49-F238E27FC236}">
                  <a16:creationId xmlns:a16="http://schemas.microsoft.com/office/drawing/2014/main" id="{04C3FB52-DD80-D140-967A-2848F52788D7}"/>
                </a:ext>
              </a:extLst>
            </p:cNvPr>
            <p:cNvGrpSpPr>
              <a:grpSpLocks/>
            </p:cNvGrpSpPr>
            <p:nvPr/>
          </p:nvGrpSpPr>
          <p:grpSpPr bwMode="auto">
            <a:xfrm>
              <a:off x="1728" y="2592"/>
              <a:ext cx="432" cy="432"/>
              <a:chOff x="288" y="2448"/>
              <a:chExt cx="288" cy="288"/>
            </a:xfrm>
          </p:grpSpPr>
          <p:sp>
            <p:nvSpPr>
              <p:cNvPr id="65635" name="Line 29">
                <a:extLst>
                  <a:ext uri="{FF2B5EF4-FFF2-40B4-BE49-F238E27FC236}">
                    <a16:creationId xmlns:a16="http://schemas.microsoft.com/office/drawing/2014/main" id="{636BA9A3-1D39-0E4D-91F0-275EC578CDFB}"/>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36" name="Line 30">
                <a:extLst>
                  <a:ext uri="{FF2B5EF4-FFF2-40B4-BE49-F238E27FC236}">
                    <a16:creationId xmlns:a16="http://schemas.microsoft.com/office/drawing/2014/main" id="{7A645829-C893-1E41-8588-0CBDBE3E4425}"/>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37" name="Line 31">
                <a:extLst>
                  <a:ext uri="{FF2B5EF4-FFF2-40B4-BE49-F238E27FC236}">
                    <a16:creationId xmlns:a16="http://schemas.microsoft.com/office/drawing/2014/main" id="{6BEDD893-F807-EE45-95BB-CA2D967BFA74}"/>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38" name="Line 32">
                <a:extLst>
                  <a:ext uri="{FF2B5EF4-FFF2-40B4-BE49-F238E27FC236}">
                    <a16:creationId xmlns:a16="http://schemas.microsoft.com/office/drawing/2014/main" id="{46FE0D29-FE63-9A43-AEFE-B10D96F99F88}"/>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0" name="Group 33">
              <a:extLst>
                <a:ext uri="{FF2B5EF4-FFF2-40B4-BE49-F238E27FC236}">
                  <a16:creationId xmlns:a16="http://schemas.microsoft.com/office/drawing/2014/main" id="{6C1029D7-6B1A-F248-B7A3-780A7C8435CB}"/>
                </a:ext>
              </a:extLst>
            </p:cNvPr>
            <p:cNvGrpSpPr>
              <a:grpSpLocks/>
            </p:cNvGrpSpPr>
            <p:nvPr/>
          </p:nvGrpSpPr>
          <p:grpSpPr bwMode="auto">
            <a:xfrm>
              <a:off x="2160" y="2592"/>
              <a:ext cx="432" cy="432"/>
              <a:chOff x="288" y="2448"/>
              <a:chExt cx="288" cy="288"/>
            </a:xfrm>
          </p:grpSpPr>
          <p:sp>
            <p:nvSpPr>
              <p:cNvPr id="65631" name="Line 34">
                <a:extLst>
                  <a:ext uri="{FF2B5EF4-FFF2-40B4-BE49-F238E27FC236}">
                    <a16:creationId xmlns:a16="http://schemas.microsoft.com/office/drawing/2014/main" id="{34411930-11FA-2E46-A6CC-01B7143DACBB}"/>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32" name="Line 35">
                <a:extLst>
                  <a:ext uri="{FF2B5EF4-FFF2-40B4-BE49-F238E27FC236}">
                    <a16:creationId xmlns:a16="http://schemas.microsoft.com/office/drawing/2014/main" id="{5FE7D712-7A4E-BF48-BDCB-59B0247D3D9F}"/>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33" name="Line 36">
                <a:extLst>
                  <a:ext uri="{FF2B5EF4-FFF2-40B4-BE49-F238E27FC236}">
                    <a16:creationId xmlns:a16="http://schemas.microsoft.com/office/drawing/2014/main" id="{3A48EA23-05E3-4E49-8923-2080AE17D539}"/>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34" name="Line 37">
                <a:extLst>
                  <a:ext uri="{FF2B5EF4-FFF2-40B4-BE49-F238E27FC236}">
                    <a16:creationId xmlns:a16="http://schemas.microsoft.com/office/drawing/2014/main" id="{4DC05815-9428-A648-A0B2-C42D030DCDC4}"/>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1" name="Group 38">
              <a:extLst>
                <a:ext uri="{FF2B5EF4-FFF2-40B4-BE49-F238E27FC236}">
                  <a16:creationId xmlns:a16="http://schemas.microsoft.com/office/drawing/2014/main" id="{4626114B-1E05-0449-90E3-11E105CCCCF8}"/>
                </a:ext>
              </a:extLst>
            </p:cNvPr>
            <p:cNvGrpSpPr>
              <a:grpSpLocks/>
            </p:cNvGrpSpPr>
            <p:nvPr/>
          </p:nvGrpSpPr>
          <p:grpSpPr bwMode="auto">
            <a:xfrm>
              <a:off x="2592" y="2592"/>
              <a:ext cx="432" cy="432"/>
              <a:chOff x="288" y="2448"/>
              <a:chExt cx="288" cy="288"/>
            </a:xfrm>
          </p:grpSpPr>
          <p:sp>
            <p:nvSpPr>
              <p:cNvPr id="65627" name="Line 39">
                <a:extLst>
                  <a:ext uri="{FF2B5EF4-FFF2-40B4-BE49-F238E27FC236}">
                    <a16:creationId xmlns:a16="http://schemas.microsoft.com/office/drawing/2014/main" id="{7B99B45B-74DE-9D41-8F21-A15B63FFFFCF}"/>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28" name="Line 40">
                <a:extLst>
                  <a:ext uri="{FF2B5EF4-FFF2-40B4-BE49-F238E27FC236}">
                    <a16:creationId xmlns:a16="http://schemas.microsoft.com/office/drawing/2014/main" id="{7A575724-9FBF-A24A-9B93-0DB6497873BB}"/>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29" name="Line 41">
                <a:extLst>
                  <a:ext uri="{FF2B5EF4-FFF2-40B4-BE49-F238E27FC236}">
                    <a16:creationId xmlns:a16="http://schemas.microsoft.com/office/drawing/2014/main" id="{FD48ECC1-5D4B-4045-B28F-319124AA2B54}"/>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30" name="Line 42">
                <a:extLst>
                  <a:ext uri="{FF2B5EF4-FFF2-40B4-BE49-F238E27FC236}">
                    <a16:creationId xmlns:a16="http://schemas.microsoft.com/office/drawing/2014/main" id="{6850C7D7-DAC0-204B-8438-D26401A97670}"/>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2" name="Group 43">
              <a:extLst>
                <a:ext uri="{FF2B5EF4-FFF2-40B4-BE49-F238E27FC236}">
                  <a16:creationId xmlns:a16="http://schemas.microsoft.com/office/drawing/2014/main" id="{4934533F-7D95-774B-8567-BB0D5DF796D8}"/>
                </a:ext>
              </a:extLst>
            </p:cNvPr>
            <p:cNvGrpSpPr>
              <a:grpSpLocks/>
            </p:cNvGrpSpPr>
            <p:nvPr/>
          </p:nvGrpSpPr>
          <p:grpSpPr bwMode="auto">
            <a:xfrm>
              <a:off x="3024" y="2592"/>
              <a:ext cx="432" cy="432"/>
              <a:chOff x="288" y="2448"/>
              <a:chExt cx="288" cy="288"/>
            </a:xfrm>
          </p:grpSpPr>
          <p:sp>
            <p:nvSpPr>
              <p:cNvPr id="65623" name="Line 44">
                <a:extLst>
                  <a:ext uri="{FF2B5EF4-FFF2-40B4-BE49-F238E27FC236}">
                    <a16:creationId xmlns:a16="http://schemas.microsoft.com/office/drawing/2014/main" id="{73D5465C-098B-364C-8DBD-D07B4B9B8CFB}"/>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24" name="Line 45">
                <a:extLst>
                  <a:ext uri="{FF2B5EF4-FFF2-40B4-BE49-F238E27FC236}">
                    <a16:creationId xmlns:a16="http://schemas.microsoft.com/office/drawing/2014/main" id="{356948A9-110E-5D46-ABA8-7FB8E05E7B8E}"/>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25" name="Line 46">
                <a:extLst>
                  <a:ext uri="{FF2B5EF4-FFF2-40B4-BE49-F238E27FC236}">
                    <a16:creationId xmlns:a16="http://schemas.microsoft.com/office/drawing/2014/main" id="{6C5ED99B-09D0-A742-8E9D-A4BCD7D8A732}"/>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26" name="Line 47">
                <a:extLst>
                  <a:ext uri="{FF2B5EF4-FFF2-40B4-BE49-F238E27FC236}">
                    <a16:creationId xmlns:a16="http://schemas.microsoft.com/office/drawing/2014/main" id="{0F690A8D-6C30-BA4E-9800-9A047D3DFFE6}"/>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3" name="Group 48">
              <a:extLst>
                <a:ext uri="{FF2B5EF4-FFF2-40B4-BE49-F238E27FC236}">
                  <a16:creationId xmlns:a16="http://schemas.microsoft.com/office/drawing/2014/main" id="{A0FE6405-5121-624C-ADAD-C3C52644AA78}"/>
                </a:ext>
              </a:extLst>
            </p:cNvPr>
            <p:cNvGrpSpPr>
              <a:grpSpLocks/>
            </p:cNvGrpSpPr>
            <p:nvPr/>
          </p:nvGrpSpPr>
          <p:grpSpPr bwMode="auto">
            <a:xfrm>
              <a:off x="1728" y="3024"/>
              <a:ext cx="432" cy="432"/>
              <a:chOff x="288" y="2448"/>
              <a:chExt cx="288" cy="288"/>
            </a:xfrm>
          </p:grpSpPr>
          <p:sp>
            <p:nvSpPr>
              <p:cNvPr id="65619" name="Line 49">
                <a:extLst>
                  <a:ext uri="{FF2B5EF4-FFF2-40B4-BE49-F238E27FC236}">
                    <a16:creationId xmlns:a16="http://schemas.microsoft.com/office/drawing/2014/main" id="{EF506199-3ECE-D542-9F6B-6BDB9C8DB484}"/>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20" name="Line 50">
                <a:extLst>
                  <a:ext uri="{FF2B5EF4-FFF2-40B4-BE49-F238E27FC236}">
                    <a16:creationId xmlns:a16="http://schemas.microsoft.com/office/drawing/2014/main" id="{DC6DC2D5-4398-6C42-B98C-3B61BC0C5E52}"/>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21" name="Line 51">
                <a:extLst>
                  <a:ext uri="{FF2B5EF4-FFF2-40B4-BE49-F238E27FC236}">
                    <a16:creationId xmlns:a16="http://schemas.microsoft.com/office/drawing/2014/main" id="{76DEE032-1947-9C45-8F15-76B522D86D26}"/>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22" name="Line 52">
                <a:extLst>
                  <a:ext uri="{FF2B5EF4-FFF2-40B4-BE49-F238E27FC236}">
                    <a16:creationId xmlns:a16="http://schemas.microsoft.com/office/drawing/2014/main" id="{F994D699-80AF-7E47-B674-B925EAA5C780}"/>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4" name="Group 53">
              <a:extLst>
                <a:ext uri="{FF2B5EF4-FFF2-40B4-BE49-F238E27FC236}">
                  <a16:creationId xmlns:a16="http://schemas.microsoft.com/office/drawing/2014/main" id="{81DC62A5-2C5C-0642-98E5-0E31111CC9C2}"/>
                </a:ext>
              </a:extLst>
            </p:cNvPr>
            <p:cNvGrpSpPr>
              <a:grpSpLocks/>
            </p:cNvGrpSpPr>
            <p:nvPr/>
          </p:nvGrpSpPr>
          <p:grpSpPr bwMode="auto">
            <a:xfrm>
              <a:off x="2160" y="3024"/>
              <a:ext cx="432" cy="432"/>
              <a:chOff x="288" y="2448"/>
              <a:chExt cx="288" cy="288"/>
            </a:xfrm>
          </p:grpSpPr>
          <p:sp>
            <p:nvSpPr>
              <p:cNvPr id="65615" name="Line 54">
                <a:extLst>
                  <a:ext uri="{FF2B5EF4-FFF2-40B4-BE49-F238E27FC236}">
                    <a16:creationId xmlns:a16="http://schemas.microsoft.com/office/drawing/2014/main" id="{B3136ACB-3923-264C-ABD5-89B10E16B80F}"/>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16" name="Line 55">
                <a:extLst>
                  <a:ext uri="{FF2B5EF4-FFF2-40B4-BE49-F238E27FC236}">
                    <a16:creationId xmlns:a16="http://schemas.microsoft.com/office/drawing/2014/main" id="{9094C5E7-A2C1-AA47-A890-0F33FF8ADD97}"/>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17" name="Line 56">
                <a:extLst>
                  <a:ext uri="{FF2B5EF4-FFF2-40B4-BE49-F238E27FC236}">
                    <a16:creationId xmlns:a16="http://schemas.microsoft.com/office/drawing/2014/main" id="{0296FCD4-A395-8F46-ADE9-06B55EEC5DA0}"/>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18" name="Line 57">
                <a:extLst>
                  <a:ext uri="{FF2B5EF4-FFF2-40B4-BE49-F238E27FC236}">
                    <a16:creationId xmlns:a16="http://schemas.microsoft.com/office/drawing/2014/main" id="{C16110A0-5756-2A41-AE98-38A397B72151}"/>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5" name="Group 58">
              <a:extLst>
                <a:ext uri="{FF2B5EF4-FFF2-40B4-BE49-F238E27FC236}">
                  <a16:creationId xmlns:a16="http://schemas.microsoft.com/office/drawing/2014/main" id="{EDE218A4-0C44-8947-AA47-33BBE8E5C8A5}"/>
                </a:ext>
              </a:extLst>
            </p:cNvPr>
            <p:cNvGrpSpPr>
              <a:grpSpLocks/>
            </p:cNvGrpSpPr>
            <p:nvPr/>
          </p:nvGrpSpPr>
          <p:grpSpPr bwMode="auto">
            <a:xfrm>
              <a:off x="2592" y="3024"/>
              <a:ext cx="432" cy="432"/>
              <a:chOff x="288" y="2448"/>
              <a:chExt cx="288" cy="288"/>
            </a:xfrm>
          </p:grpSpPr>
          <p:sp>
            <p:nvSpPr>
              <p:cNvPr id="65611" name="Line 59">
                <a:extLst>
                  <a:ext uri="{FF2B5EF4-FFF2-40B4-BE49-F238E27FC236}">
                    <a16:creationId xmlns:a16="http://schemas.microsoft.com/office/drawing/2014/main" id="{9ECBDA98-7689-374A-8F9D-59EE77B479AA}"/>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12" name="Line 60">
                <a:extLst>
                  <a:ext uri="{FF2B5EF4-FFF2-40B4-BE49-F238E27FC236}">
                    <a16:creationId xmlns:a16="http://schemas.microsoft.com/office/drawing/2014/main" id="{50F2485A-9B30-9840-A273-6E6439BCE4F6}"/>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13" name="Line 61">
                <a:extLst>
                  <a:ext uri="{FF2B5EF4-FFF2-40B4-BE49-F238E27FC236}">
                    <a16:creationId xmlns:a16="http://schemas.microsoft.com/office/drawing/2014/main" id="{5D167E1F-7D88-B149-AB17-862C4D5020A7}"/>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14" name="Line 62">
                <a:extLst>
                  <a:ext uri="{FF2B5EF4-FFF2-40B4-BE49-F238E27FC236}">
                    <a16:creationId xmlns:a16="http://schemas.microsoft.com/office/drawing/2014/main" id="{2B534248-65B3-6A43-82D4-D3D9E23B5940}"/>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6" name="Group 63">
              <a:extLst>
                <a:ext uri="{FF2B5EF4-FFF2-40B4-BE49-F238E27FC236}">
                  <a16:creationId xmlns:a16="http://schemas.microsoft.com/office/drawing/2014/main" id="{D2C84AD3-34FB-C04B-9CFF-8F447FA4CE72}"/>
                </a:ext>
              </a:extLst>
            </p:cNvPr>
            <p:cNvGrpSpPr>
              <a:grpSpLocks/>
            </p:cNvGrpSpPr>
            <p:nvPr/>
          </p:nvGrpSpPr>
          <p:grpSpPr bwMode="auto">
            <a:xfrm>
              <a:off x="3024" y="3024"/>
              <a:ext cx="432" cy="432"/>
              <a:chOff x="288" y="2448"/>
              <a:chExt cx="288" cy="288"/>
            </a:xfrm>
          </p:grpSpPr>
          <p:sp>
            <p:nvSpPr>
              <p:cNvPr id="65607" name="Line 64">
                <a:extLst>
                  <a:ext uri="{FF2B5EF4-FFF2-40B4-BE49-F238E27FC236}">
                    <a16:creationId xmlns:a16="http://schemas.microsoft.com/office/drawing/2014/main" id="{764ACE7A-57E4-604F-90ED-15D5D8C1A82E}"/>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08" name="Line 65">
                <a:extLst>
                  <a:ext uri="{FF2B5EF4-FFF2-40B4-BE49-F238E27FC236}">
                    <a16:creationId xmlns:a16="http://schemas.microsoft.com/office/drawing/2014/main" id="{9A5C77F4-53DB-6E4C-8E90-7266A6E71ECF}"/>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09" name="Line 66">
                <a:extLst>
                  <a:ext uri="{FF2B5EF4-FFF2-40B4-BE49-F238E27FC236}">
                    <a16:creationId xmlns:a16="http://schemas.microsoft.com/office/drawing/2014/main" id="{76C1B7EF-E95D-664F-BF08-B39B03A7021B}"/>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10" name="Line 67">
                <a:extLst>
                  <a:ext uri="{FF2B5EF4-FFF2-40B4-BE49-F238E27FC236}">
                    <a16:creationId xmlns:a16="http://schemas.microsoft.com/office/drawing/2014/main" id="{E597D173-DC2D-EB46-9326-13F11458D2D5}"/>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7" name="Group 68">
              <a:extLst>
                <a:ext uri="{FF2B5EF4-FFF2-40B4-BE49-F238E27FC236}">
                  <a16:creationId xmlns:a16="http://schemas.microsoft.com/office/drawing/2014/main" id="{833AA8EA-E1D8-CB43-B0FA-3B5186999B5B}"/>
                </a:ext>
              </a:extLst>
            </p:cNvPr>
            <p:cNvGrpSpPr>
              <a:grpSpLocks/>
            </p:cNvGrpSpPr>
            <p:nvPr/>
          </p:nvGrpSpPr>
          <p:grpSpPr bwMode="auto">
            <a:xfrm>
              <a:off x="1728" y="3456"/>
              <a:ext cx="432" cy="432"/>
              <a:chOff x="288" y="2448"/>
              <a:chExt cx="288" cy="288"/>
            </a:xfrm>
          </p:grpSpPr>
          <p:sp>
            <p:nvSpPr>
              <p:cNvPr id="65603" name="Line 69">
                <a:extLst>
                  <a:ext uri="{FF2B5EF4-FFF2-40B4-BE49-F238E27FC236}">
                    <a16:creationId xmlns:a16="http://schemas.microsoft.com/office/drawing/2014/main" id="{BC6E7B96-3E72-524C-84ED-5B09F7263347}"/>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04" name="Line 70">
                <a:extLst>
                  <a:ext uri="{FF2B5EF4-FFF2-40B4-BE49-F238E27FC236}">
                    <a16:creationId xmlns:a16="http://schemas.microsoft.com/office/drawing/2014/main" id="{C2E3F39D-C1DD-C843-8026-27DFA09E4A4F}"/>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05" name="Line 71">
                <a:extLst>
                  <a:ext uri="{FF2B5EF4-FFF2-40B4-BE49-F238E27FC236}">
                    <a16:creationId xmlns:a16="http://schemas.microsoft.com/office/drawing/2014/main" id="{41AF8956-6845-1044-9B1A-18A9F8D99BFB}"/>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06" name="Line 72">
                <a:extLst>
                  <a:ext uri="{FF2B5EF4-FFF2-40B4-BE49-F238E27FC236}">
                    <a16:creationId xmlns:a16="http://schemas.microsoft.com/office/drawing/2014/main" id="{0A8B841C-93E5-674A-A861-006FB804CF77}"/>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8" name="Group 73">
              <a:extLst>
                <a:ext uri="{FF2B5EF4-FFF2-40B4-BE49-F238E27FC236}">
                  <a16:creationId xmlns:a16="http://schemas.microsoft.com/office/drawing/2014/main" id="{7F392DA6-A20D-3F48-9164-E7BB84CDA517}"/>
                </a:ext>
              </a:extLst>
            </p:cNvPr>
            <p:cNvGrpSpPr>
              <a:grpSpLocks/>
            </p:cNvGrpSpPr>
            <p:nvPr/>
          </p:nvGrpSpPr>
          <p:grpSpPr bwMode="auto">
            <a:xfrm>
              <a:off x="2160" y="3456"/>
              <a:ext cx="432" cy="432"/>
              <a:chOff x="288" y="2448"/>
              <a:chExt cx="288" cy="288"/>
            </a:xfrm>
          </p:grpSpPr>
          <p:sp>
            <p:nvSpPr>
              <p:cNvPr id="65599" name="Line 74">
                <a:extLst>
                  <a:ext uri="{FF2B5EF4-FFF2-40B4-BE49-F238E27FC236}">
                    <a16:creationId xmlns:a16="http://schemas.microsoft.com/office/drawing/2014/main" id="{4CE2E024-CFCE-4540-969B-ADF3CBBB6E06}"/>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00" name="Line 75">
                <a:extLst>
                  <a:ext uri="{FF2B5EF4-FFF2-40B4-BE49-F238E27FC236}">
                    <a16:creationId xmlns:a16="http://schemas.microsoft.com/office/drawing/2014/main" id="{5E46E1C7-647B-B846-8B18-8B975566D979}"/>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01" name="Line 76">
                <a:extLst>
                  <a:ext uri="{FF2B5EF4-FFF2-40B4-BE49-F238E27FC236}">
                    <a16:creationId xmlns:a16="http://schemas.microsoft.com/office/drawing/2014/main" id="{09A35977-63A9-A54A-BE9F-C2C645ECF04B}"/>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02" name="Line 77">
                <a:extLst>
                  <a:ext uri="{FF2B5EF4-FFF2-40B4-BE49-F238E27FC236}">
                    <a16:creationId xmlns:a16="http://schemas.microsoft.com/office/drawing/2014/main" id="{BCDFD02D-5E81-2649-BD7B-E1079AACCB5C}"/>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9" name="Group 78">
              <a:extLst>
                <a:ext uri="{FF2B5EF4-FFF2-40B4-BE49-F238E27FC236}">
                  <a16:creationId xmlns:a16="http://schemas.microsoft.com/office/drawing/2014/main" id="{75321ACD-C55A-734F-880D-E661033146F4}"/>
                </a:ext>
              </a:extLst>
            </p:cNvPr>
            <p:cNvGrpSpPr>
              <a:grpSpLocks/>
            </p:cNvGrpSpPr>
            <p:nvPr/>
          </p:nvGrpSpPr>
          <p:grpSpPr bwMode="auto">
            <a:xfrm>
              <a:off x="2592" y="3456"/>
              <a:ext cx="432" cy="432"/>
              <a:chOff x="288" y="2448"/>
              <a:chExt cx="288" cy="288"/>
            </a:xfrm>
          </p:grpSpPr>
          <p:sp>
            <p:nvSpPr>
              <p:cNvPr id="65595" name="Line 79">
                <a:extLst>
                  <a:ext uri="{FF2B5EF4-FFF2-40B4-BE49-F238E27FC236}">
                    <a16:creationId xmlns:a16="http://schemas.microsoft.com/office/drawing/2014/main" id="{A3F8EFE8-645A-6842-A127-D47BC6DCDC96}"/>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96" name="Line 80">
                <a:extLst>
                  <a:ext uri="{FF2B5EF4-FFF2-40B4-BE49-F238E27FC236}">
                    <a16:creationId xmlns:a16="http://schemas.microsoft.com/office/drawing/2014/main" id="{73A4CEDF-01F2-8C44-84B4-586A07233EAD}"/>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97" name="Line 81">
                <a:extLst>
                  <a:ext uri="{FF2B5EF4-FFF2-40B4-BE49-F238E27FC236}">
                    <a16:creationId xmlns:a16="http://schemas.microsoft.com/office/drawing/2014/main" id="{40B0BC2D-5524-3B43-9E6A-05C4312D3DA7}"/>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98" name="Line 82">
                <a:extLst>
                  <a:ext uri="{FF2B5EF4-FFF2-40B4-BE49-F238E27FC236}">
                    <a16:creationId xmlns:a16="http://schemas.microsoft.com/office/drawing/2014/main" id="{6B42D332-8BC4-394F-BF8C-6392371EA348}"/>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80" name="Group 83">
              <a:extLst>
                <a:ext uri="{FF2B5EF4-FFF2-40B4-BE49-F238E27FC236}">
                  <a16:creationId xmlns:a16="http://schemas.microsoft.com/office/drawing/2014/main" id="{A4E7A783-7F87-B04B-B181-37D6C2AE4119}"/>
                </a:ext>
              </a:extLst>
            </p:cNvPr>
            <p:cNvGrpSpPr>
              <a:grpSpLocks/>
            </p:cNvGrpSpPr>
            <p:nvPr/>
          </p:nvGrpSpPr>
          <p:grpSpPr bwMode="auto">
            <a:xfrm>
              <a:off x="3024" y="3456"/>
              <a:ext cx="432" cy="432"/>
              <a:chOff x="288" y="2448"/>
              <a:chExt cx="288" cy="288"/>
            </a:xfrm>
          </p:grpSpPr>
          <p:sp>
            <p:nvSpPr>
              <p:cNvPr id="65591" name="Line 84">
                <a:extLst>
                  <a:ext uri="{FF2B5EF4-FFF2-40B4-BE49-F238E27FC236}">
                    <a16:creationId xmlns:a16="http://schemas.microsoft.com/office/drawing/2014/main" id="{BC246B45-154A-224D-A878-7DAC18BC36BA}"/>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92" name="Line 85">
                <a:extLst>
                  <a:ext uri="{FF2B5EF4-FFF2-40B4-BE49-F238E27FC236}">
                    <a16:creationId xmlns:a16="http://schemas.microsoft.com/office/drawing/2014/main" id="{9DCF7520-5216-904A-8056-2E962A9FB953}"/>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93" name="Line 86">
                <a:extLst>
                  <a:ext uri="{FF2B5EF4-FFF2-40B4-BE49-F238E27FC236}">
                    <a16:creationId xmlns:a16="http://schemas.microsoft.com/office/drawing/2014/main" id="{76FE2E2D-EF7C-8A4A-804C-248C48D290DD}"/>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94" name="Line 87">
                <a:extLst>
                  <a:ext uri="{FF2B5EF4-FFF2-40B4-BE49-F238E27FC236}">
                    <a16:creationId xmlns:a16="http://schemas.microsoft.com/office/drawing/2014/main" id="{E9BA08BF-75D2-BF45-A1AD-3156938BAC1A}"/>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
          <p:nvSpPr>
            <p:cNvPr id="65581" name="Oval 88">
              <a:extLst>
                <a:ext uri="{FF2B5EF4-FFF2-40B4-BE49-F238E27FC236}">
                  <a16:creationId xmlns:a16="http://schemas.microsoft.com/office/drawing/2014/main" id="{554A77A8-663F-1745-9808-929C95AF48F8}"/>
                </a:ext>
              </a:extLst>
            </p:cNvPr>
            <p:cNvSpPr>
              <a:spLocks noChangeArrowheads="1"/>
            </p:cNvSpPr>
            <p:nvPr/>
          </p:nvSpPr>
          <p:spPr bwMode="auto">
            <a:xfrm flipH="1" flipV="1">
              <a:off x="1680" y="2112"/>
              <a:ext cx="96" cy="96"/>
            </a:xfrm>
            <a:prstGeom prst="ellipse">
              <a:avLst/>
            </a:prstGeom>
            <a:solidFill>
              <a:schemeClr val="accent1"/>
            </a:solidFill>
            <a:ln w="9525">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5582" name="Oval 89">
              <a:extLst>
                <a:ext uri="{FF2B5EF4-FFF2-40B4-BE49-F238E27FC236}">
                  <a16:creationId xmlns:a16="http://schemas.microsoft.com/office/drawing/2014/main" id="{2879BEC7-E21F-984E-B85F-DEEF2C5CC473}"/>
                </a:ext>
              </a:extLst>
            </p:cNvPr>
            <p:cNvSpPr>
              <a:spLocks noChangeArrowheads="1"/>
            </p:cNvSpPr>
            <p:nvPr/>
          </p:nvSpPr>
          <p:spPr bwMode="auto">
            <a:xfrm flipH="1" flipV="1">
              <a:off x="3408" y="3840"/>
              <a:ext cx="96" cy="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5583" name="Text Box 90">
              <a:extLst>
                <a:ext uri="{FF2B5EF4-FFF2-40B4-BE49-F238E27FC236}">
                  <a16:creationId xmlns:a16="http://schemas.microsoft.com/office/drawing/2014/main" id="{6D9CF851-2C84-2D4B-89D8-CC4556FB2082}"/>
                </a:ext>
              </a:extLst>
            </p:cNvPr>
            <p:cNvSpPr txBox="1">
              <a:spLocks noChangeArrowheads="1"/>
            </p:cNvSpPr>
            <p:nvPr/>
          </p:nvSpPr>
          <p:spPr bwMode="auto">
            <a:xfrm>
              <a:off x="3504" y="3792"/>
              <a:ext cx="24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2000" b="1">
                <a:solidFill>
                  <a:schemeClr val="tx2"/>
                </a:solidFill>
              </a:endParaRPr>
            </a:p>
          </p:txBody>
        </p:sp>
        <p:sp>
          <p:nvSpPr>
            <p:cNvPr id="65584" name="Line 91">
              <a:extLst>
                <a:ext uri="{FF2B5EF4-FFF2-40B4-BE49-F238E27FC236}">
                  <a16:creationId xmlns:a16="http://schemas.microsoft.com/office/drawing/2014/main" id="{F35C042F-4B33-3845-BF3E-64C3830F758C}"/>
                </a:ext>
              </a:extLst>
            </p:cNvPr>
            <p:cNvSpPr>
              <a:spLocks noChangeShapeType="1"/>
            </p:cNvSpPr>
            <p:nvPr/>
          </p:nvSpPr>
          <p:spPr bwMode="auto">
            <a:xfrm>
              <a:off x="1728" y="2160"/>
              <a:ext cx="48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85" name="Line 92">
              <a:extLst>
                <a:ext uri="{FF2B5EF4-FFF2-40B4-BE49-F238E27FC236}">
                  <a16:creationId xmlns:a16="http://schemas.microsoft.com/office/drawing/2014/main" id="{81F8C31B-A6C9-454C-8C43-C0E0ACAD93CB}"/>
                </a:ext>
              </a:extLst>
            </p:cNvPr>
            <p:cNvSpPr>
              <a:spLocks noChangeShapeType="1"/>
            </p:cNvSpPr>
            <p:nvPr/>
          </p:nvSpPr>
          <p:spPr bwMode="auto">
            <a:xfrm>
              <a:off x="2160" y="2160"/>
              <a:ext cx="0" cy="48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86" name="Line 93">
              <a:extLst>
                <a:ext uri="{FF2B5EF4-FFF2-40B4-BE49-F238E27FC236}">
                  <a16:creationId xmlns:a16="http://schemas.microsoft.com/office/drawing/2014/main" id="{74069DB4-A4F2-9A4C-9147-F82B0DC95502}"/>
                </a:ext>
              </a:extLst>
            </p:cNvPr>
            <p:cNvSpPr>
              <a:spLocks noChangeShapeType="1"/>
            </p:cNvSpPr>
            <p:nvPr/>
          </p:nvSpPr>
          <p:spPr bwMode="auto">
            <a:xfrm>
              <a:off x="2160" y="2592"/>
              <a:ext cx="48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87" name="Line 94">
              <a:extLst>
                <a:ext uri="{FF2B5EF4-FFF2-40B4-BE49-F238E27FC236}">
                  <a16:creationId xmlns:a16="http://schemas.microsoft.com/office/drawing/2014/main" id="{8C980169-DE7B-254C-8451-08DA33C7E1A8}"/>
                </a:ext>
              </a:extLst>
            </p:cNvPr>
            <p:cNvSpPr>
              <a:spLocks noChangeShapeType="1"/>
            </p:cNvSpPr>
            <p:nvPr/>
          </p:nvSpPr>
          <p:spPr bwMode="auto">
            <a:xfrm>
              <a:off x="2592" y="2592"/>
              <a:ext cx="0" cy="912"/>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88" name="Line 95">
              <a:extLst>
                <a:ext uri="{FF2B5EF4-FFF2-40B4-BE49-F238E27FC236}">
                  <a16:creationId xmlns:a16="http://schemas.microsoft.com/office/drawing/2014/main" id="{19B8792A-156D-344F-95C2-1C0B2AF28DDA}"/>
                </a:ext>
              </a:extLst>
            </p:cNvPr>
            <p:cNvSpPr>
              <a:spLocks noChangeShapeType="1"/>
            </p:cNvSpPr>
            <p:nvPr/>
          </p:nvSpPr>
          <p:spPr bwMode="auto">
            <a:xfrm>
              <a:off x="2592" y="3456"/>
              <a:ext cx="48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89" name="Line 96">
              <a:extLst>
                <a:ext uri="{FF2B5EF4-FFF2-40B4-BE49-F238E27FC236}">
                  <a16:creationId xmlns:a16="http://schemas.microsoft.com/office/drawing/2014/main" id="{F4135411-1469-3148-BA51-43A4065EC1DE}"/>
                </a:ext>
              </a:extLst>
            </p:cNvPr>
            <p:cNvSpPr>
              <a:spLocks noChangeShapeType="1"/>
            </p:cNvSpPr>
            <p:nvPr/>
          </p:nvSpPr>
          <p:spPr bwMode="auto">
            <a:xfrm>
              <a:off x="3024" y="3456"/>
              <a:ext cx="0" cy="48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90" name="Line 97">
              <a:extLst>
                <a:ext uri="{FF2B5EF4-FFF2-40B4-BE49-F238E27FC236}">
                  <a16:creationId xmlns:a16="http://schemas.microsoft.com/office/drawing/2014/main" id="{98E4B195-98B1-874D-BAEE-A00F8A20A85A}"/>
                </a:ext>
              </a:extLst>
            </p:cNvPr>
            <p:cNvSpPr>
              <a:spLocks noChangeShapeType="1"/>
            </p:cNvSpPr>
            <p:nvPr/>
          </p:nvSpPr>
          <p:spPr bwMode="auto">
            <a:xfrm>
              <a:off x="3024" y="3888"/>
              <a:ext cx="432"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
        <p:nvSpPr>
          <p:cNvPr id="65542" name="Text Box 98">
            <a:extLst>
              <a:ext uri="{FF2B5EF4-FFF2-40B4-BE49-F238E27FC236}">
                <a16:creationId xmlns:a16="http://schemas.microsoft.com/office/drawing/2014/main" id="{423ECFE7-E6E7-CE47-8C1A-79F77292B4E1}"/>
              </a:ext>
            </a:extLst>
          </p:cNvPr>
          <p:cNvSpPr txBox="1">
            <a:spLocks noChangeArrowheads="1"/>
          </p:cNvSpPr>
          <p:nvPr/>
        </p:nvSpPr>
        <p:spPr bwMode="auto">
          <a:xfrm>
            <a:off x="7848600" y="5942013"/>
            <a:ext cx="990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solidFill>
                  <a:schemeClr val="accent2"/>
                </a:solidFill>
              </a:rPr>
              <a:t>Sink</a:t>
            </a:r>
          </a:p>
        </p:txBody>
      </p:sp>
      <p:sp>
        <p:nvSpPr>
          <p:cNvPr id="65543" name="Text Box 99">
            <a:extLst>
              <a:ext uri="{FF2B5EF4-FFF2-40B4-BE49-F238E27FC236}">
                <a16:creationId xmlns:a16="http://schemas.microsoft.com/office/drawing/2014/main" id="{F8B304C6-9042-FD40-998A-18B7ED6A6FE6}"/>
              </a:ext>
            </a:extLst>
          </p:cNvPr>
          <p:cNvSpPr txBox="1">
            <a:spLocks noChangeArrowheads="1"/>
          </p:cNvSpPr>
          <p:nvPr/>
        </p:nvSpPr>
        <p:spPr bwMode="auto">
          <a:xfrm>
            <a:off x="7239000" y="5637213"/>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44" name="Text Box 100">
            <a:extLst>
              <a:ext uri="{FF2B5EF4-FFF2-40B4-BE49-F238E27FC236}">
                <a16:creationId xmlns:a16="http://schemas.microsoft.com/office/drawing/2014/main" id="{6A3331F1-3C5F-2645-B803-C129CAC13788}"/>
              </a:ext>
            </a:extLst>
          </p:cNvPr>
          <p:cNvSpPr txBox="1">
            <a:spLocks noChangeArrowheads="1"/>
          </p:cNvSpPr>
          <p:nvPr/>
        </p:nvSpPr>
        <p:spPr bwMode="auto">
          <a:xfrm>
            <a:off x="5867400" y="4951413"/>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45" name="Text Box 101">
            <a:extLst>
              <a:ext uri="{FF2B5EF4-FFF2-40B4-BE49-F238E27FC236}">
                <a16:creationId xmlns:a16="http://schemas.microsoft.com/office/drawing/2014/main" id="{0CFE1EA6-F334-6140-A8AE-05E5C75533EC}"/>
              </a:ext>
            </a:extLst>
          </p:cNvPr>
          <p:cNvSpPr txBox="1">
            <a:spLocks noChangeArrowheads="1"/>
          </p:cNvSpPr>
          <p:nvPr/>
        </p:nvSpPr>
        <p:spPr bwMode="auto">
          <a:xfrm>
            <a:off x="6477000" y="5637213"/>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46" name="Text Box 102">
            <a:extLst>
              <a:ext uri="{FF2B5EF4-FFF2-40B4-BE49-F238E27FC236}">
                <a16:creationId xmlns:a16="http://schemas.microsoft.com/office/drawing/2014/main" id="{A914FBD9-4CA2-A642-95B9-20F587C3171F}"/>
              </a:ext>
            </a:extLst>
          </p:cNvPr>
          <p:cNvSpPr txBox="1">
            <a:spLocks noChangeArrowheads="1"/>
          </p:cNvSpPr>
          <p:nvPr/>
        </p:nvSpPr>
        <p:spPr bwMode="auto">
          <a:xfrm>
            <a:off x="6705600" y="4799013"/>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47" name="Text Box 103">
            <a:extLst>
              <a:ext uri="{FF2B5EF4-FFF2-40B4-BE49-F238E27FC236}">
                <a16:creationId xmlns:a16="http://schemas.microsoft.com/office/drawing/2014/main" id="{6CB072D8-00B7-A448-AB65-DDB73B111592}"/>
              </a:ext>
            </a:extLst>
          </p:cNvPr>
          <p:cNvSpPr txBox="1">
            <a:spLocks noChangeArrowheads="1"/>
          </p:cNvSpPr>
          <p:nvPr/>
        </p:nvSpPr>
        <p:spPr bwMode="auto">
          <a:xfrm>
            <a:off x="7391400" y="5408613"/>
            <a:ext cx="4572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48" name="Text Box 104">
            <a:extLst>
              <a:ext uri="{FF2B5EF4-FFF2-40B4-BE49-F238E27FC236}">
                <a16:creationId xmlns:a16="http://schemas.microsoft.com/office/drawing/2014/main" id="{68F15DCC-32B9-5243-BFE0-1478A6096740}"/>
              </a:ext>
            </a:extLst>
          </p:cNvPr>
          <p:cNvSpPr txBox="1">
            <a:spLocks noChangeArrowheads="1"/>
          </p:cNvSpPr>
          <p:nvPr/>
        </p:nvSpPr>
        <p:spPr bwMode="auto">
          <a:xfrm>
            <a:off x="6705600" y="4097338"/>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49" name="Text Box 105">
            <a:extLst>
              <a:ext uri="{FF2B5EF4-FFF2-40B4-BE49-F238E27FC236}">
                <a16:creationId xmlns:a16="http://schemas.microsoft.com/office/drawing/2014/main" id="{6F4D9ECE-7F5F-0249-9F57-5B26EA7744B1}"/>
              </a:ext>
            </a:extLst>
          </p:cNvPr>
          <p:cNvSpPr txBox="1">
            <a:spLocks noChangeArrowheads="1"/>
          </p:cNvSpPr>
          <p:nvPr/>
        </p:nvSpPr>
        <p:spPr bwMode="auto">
          <a:xfrm>
            <a:off x="5562600" y="4037013"/>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50" name="Text Box 106">
            <a:extLst>
              <a:ext uri="{FF2B5EF4-FFF2-40B4-BE49-F238E27FC236}">
                <a16:creationId xmlns:a16="http://schemas.microsoft.com/office/drawing/2014/main" id="{8F6728FE-7445-8042-9492-F44C113B6954}"/>
              </a:ext>
            </a:extLst>
          </p:cNvPr>
          <p:cNvSpPr txBox="1">
            <a:spLocks noChangeArrowheads="1"/>
          </p:cNvSpPr>
          <p:nvPr/>
        </p:nvSpPr>
        <p:spPr bwMode="auto">
          <a:xfrm>
            <a:off x="5562600" y="3351213"/>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51" name="Text Box 107">
            <a:extLst>
              <a:ext uri="{FF2B5EF4-FFF2-40B4-BE49-F238E27FC236}">
                <a16:creationId xmlns:a16="http://schemas.microsoft.com/office/drawing/2014/main" id="{AB6F5654-CE26-0B48-8AA5-5F0871FABEEB}"/>
              </a:ext>
            </a:extLst>
          </p:cNvPr>
          <p:cNvSpPr txBox="1">
            <a:spLocks noChangeArrowheads="1"/>
          </p:cNvSpPr>
          <p:nvPr/>
        </p:nvSpPr>
        <p:spPr bwMode="auto">
          <a:xfrm>
            <a:off x="6096000" y="3351213"/>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52" name="Text Box 108">
            <a:extLst>
              <a:ext uri="{FF2B5EF4-FFF2-40B4-BE49-F238E27FC236}">
                <a16:creationId xmlns:a16="http://schemas.microsoft.com/office/drawing/2014/main" id="{F2DE4908-DDF8-F340-A9EF-836937313F64}"/>
              </a:ext>
            </a:extLst>
          </p:cNvPr>
          <p:cNvSpPr txBox="1">
            <a:spLocks noChangeArrowheads="1"/>
          </p:cNvSpPr>
          <p:nvPr/>
        </p:nvSpPr>
        <p:spPr bwMode="auto">
          <a:xfrm>
            <a:off x="5562600" y="4722813"/>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53" name="Line 109">
            <a:extLst>
              <a:ext uri="{FF2B5EF4-FFF2-40B4-BE49-F238E27FC236}">
                <a16:creationId xmlns:a16="http://schemas.microsoft.com/office/drawing/2014/main" id="{026AF528-8B30-7645-A15A-F8314897E813}"/>
              </a:ext>
            </a:extLst>
          </p:cNvPr>
          <p:cNvSpPr>
            <a:spLocks noChangeShapeType="1"/>
          </p:cNvSpPr>
          <p:nvPr/>
        </p:nvSpPr>
        <p:spPr bwMode="auto">
          <a:xfrm>
            <a:off x="5638800" y="3198813"/>
            <a:ext cx="0" cy="68580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54" name="Line 110">
            <a:extLst>
              <a:ext uri="{FF2B5EF4-FFF2-40B4-BE49-F238E27FC236}">
                <a16:creationId xmlns:a16="http://schemas.microsoft.com/office/drawing/2014/main" id="{3743D8A8-37AF-EA4C-9B34-C48DC6BFA00B}"/>
              </a:ext>
            </a:extLst>
          </p:cNvPr>
          <p:cNvSpPr>
            <a:spLocks noChangeShapeType="1"/>
          </p:cNvSpPr>
          <p:nvPr/>
        </p:nvSpPr>
        <p:spPr bwMode="auto">
          <a:xfrm>
            <a:off x="5638800" y="3884613"/>
            <a:ext cx="0" cy="68580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55" name="Line 111">
            <a:extLst>
              <a:ext uri="{FF2B5EF4-FFF2-40B4-BE49-F238E27FC236}">
                <a16:creationId xmlns:a16="http://schemas.microsoft.com/office/drawing/2014/main" id="{78DE4DFB-2835-A946-9C7E-E8E0385C5645}"/>
              </a:ext>
            </a:extLst>
          </p:cNvPr>
          <p:cNvSpPr>
            <a:spLocks noChangeShapeType="1"/>
          </p:cNvSpPr>
          <p:nvPr/>
        </p:nvSpPr>
        <p:spPr bwMode="auto">
          <a:xfrm>
            <a:off x="5638800" y="4570413"/>
            <a:ext cx="0" cy="68580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56" name="Line 112">
            <a:extLst>
              <a:ext uri="{FF2B5EF4-FFF2-40B4-BE49-F238E27FC236}">
                <a16:creationId xmlns:a16="http://schemas.microsoft.com/office/drawing/2014/main" id="{C2506F1B-6C32-EB4E-85A6-9C5A0B35C0AD}"/>
              </a:ext>
            </a:extLst>
          </p:cNvPr>
          <p:cNvSpPr>
            <a:spLocks noChangeShapeType="1"/>
          </p:cNvSpPr>
          <p:nvPr/>
        </p:nvSpPr>
        <p:spPr bwMode="auto">
          <a:xfrm>
            <a:off x="6324600" y="5256213"/>
            <a:ext cx="0" cy="68580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57" name="Line 113">
            <a:extLst>
              <a:ext uri="{FF2B5EF4-FFF2-40B4-BE49-F238E27FC236}">
                <a16:creationId xmlns:a16="http://schemas.microsoft.com/office/drawing/2014/main" id="{A7D07040-D3A7-E248-9C1B-04E378EE5D5C}"/>
              </a:ext>
            </a:extLst>
          </p:cNvPr>
          <p:cNvSpPr>
            <a:spLocks noChangeShapeType="1"/>
          </p:cNvSpPr>
          <p:nvPr/>
        </p:nvSpPr>
        <p:spPr bwMode="auto">
          <a:xfrm>
            <a:off x="5638800" y="5256213"/>
            <a:ext cx="685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58" name="Line 114">
            <a:extLst>
              <a:ext uri="{FF2B5EF4-FFF2-40B4-BE49-F238E27FC236}">
                <a16:creationId xmlns:a16="http://schemas.microsoft.com/office/drawing/2014/main" id="{6C1DB049-0E68-AF4B-B001-F3069967ECAF}"/>
              </a:ext>
            </a:extLst>
          </p:cNvPr>
          <p:cNvSpPr>
            <a:spLocks noChangeShapeType="1"/>
          </p:cNvSpPr>
          <p:nvPr/>
        </p:nvSpPr>
        <p:spPr bwMode="auto">
          <a:xfrm>
            <a:off x="6324600" y="5942013"/>
            <a:ext cx="685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59" name="Line 115">
            <a:extLst>
              <a:ext uri="{FF2B5EF4-FFF2-40B4-BE49-F238E27FC236}">
                <a16:creationId xmlns:a16="http://schemas.microsoft.com/office/drawing/2014/main" id="{664E7D0C-94BB-684F-8F1B-E8B5314F3905}"/>
              </a:ext>
            </a:extLst>
          </p:cNvPr>
          <p:cNvSpPr>
            <a:spLocks noChangeShapeType="1"/>
          </p:cNvSpPr>
          <p:nvPr/>
        </p:nvSpPr>
        <p:spPr bwMode="auto">
          <a:xfrm>
            <a:off x="7010400" y="5942013"/>
            <a:ext cx="685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60" name="Line 116">
            <a:extLst>
              <a:ext uri="{FF2B5EF4-FFF2-40B4-BE49-F238E27FC236}">
                <a16:creationId xmlns:a16="http://schemas.microsoft.com/office/drawing/2014/main" id="{80D2620B-0460-AD4C-B4E2-DB385BB15166}"/>
              </a:ext>
            </a:extLst>
          </p:cNvPr>
          <p:cNvSpPr>
            <a:spLocks noChangeShapeType="1"/>
          </p:cNvSpPr>
          <p:nvPr/>
        </p:nvSpPr>
        <p:spPr bwMode="auto">
          <a:xfrm>
            <a:off x="7696200" y="5942013"/>
            <a:ext cx="685800" cy="0"/>
          </a:xfrm>
          <a:prstGeom prst="line">
            <a:avLst/>
          </a:prstGeom>
          <a:noFill/>
          <a:ln w="127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61" name="Text Box 117">
            <a:extLst>
              <a:ext uri="{FF2B5EF4-FFF2-40B4-BE49-F238E27FC236}">
                <a16:creationId xmlns:a16="http://schemas.microsoft.com/office/drawing/2014/main" id="{6AD2FE28-8216-634F-AD68-C9F8E79F831B}"/>
              </a:ext>
            </a:extLst>
          </p:cNvPr>
          <p:cNvSpPr txBox="1">
            <a:spLocks noChangeArrowheads="1"/>
          </p:cNvSpPr>
          <p:nvPr/>
        </p:nvSpPr>
        <p:spPr bwMode="auto">
          <a:xfrm>
            <a:off x="7848600" y="5637213"/>
            <a:ext cx="4572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62" name="Line 118">
            <a:extLst>
              <a:ext uri="{FF2B5EF4-FFF2-40B4-BE49-F238E27FC236}">
                <a16:creationId xmlns:a16="http://schemas.microsoft.com/office/drawing/2014/main" id="{8966181E-6591-E443-8742-B86ADAE540A5}"/>
              </a:ext>
            </a:extLst>
          </p:cNvPr>
          <p:cNvSpPr>
            <a:spLocks noChangeShapeType="1"/>
          </p:cNvSpPr>
          <p:nvPr/>
        </p:nvSpPr>
        <p:spPr bwMode="auto">
          <a:xfrm flipH="1">
            <a:off x="5334000" y="3198813"/>
            <a:ext cx="228600" cy="76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65563" name="Text Box 119">
            <a:extLst>
              <a:ext uri="{FF2B5EF4-FFF2-40B4-BE49-F238E27FC236}">
                <a16:creationId xmlns:a16="http://schemas.microsoft.com/office/drawing/2014/main" id="{0E3FEC17-A545-F146-B46E-39F0A7EF003D}"/>
              </a:ext>
            </a:extLst>
          </p:cNvPr>
          <p:cNvSpPr txBox="1">
            <a:spLocks noChangeArrowheads="1"/>
          </p:cNvSpPr>
          <p:nvPr/>
        </p:nvSpPr>
        <p:spPr bwMode="auto">
          <a:xfrm>
            <a:off x="4419600" y="3122613"/>
            <a:ext cx="990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solidFill>
                  <a:schemeClr val="accent2"/>
                </a:solidFill>
              </a:rPr>
              <a:t>Source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8AE8FFF9-40B0-D047-9658-EE230168C78E}"/>
              </a:ext>
            </a:extLst>
          </p:cNvPr>
          <p:cNvSpPr>
            <a:spLocks noGrp="1" noChangeArrowheads="1"/>
          </p:cNvSpPr>
          <p:nvPr>
            <p:ph type="body" idx="1"/>
          </p:nvPr>
        </p:nvSpPr>
        <p:spPr>
          <a:xfrm>
            <a:off x="152400" y="155575"/>
            <a:ext cx="8839200" cy="4929188"/>
          </a:xfrm>
          <a:solidFill>
            <a:srgbClr val="FFFFFF">
              <a:alpha val="70195"/>
            </a:srgbClr>
          </a:solidFill>
        </p:spPr>
        <p:txBody>
          <a:bodyPr/>
          <a:lstStyle/>
          <a:p>
            <a:pPr eaLnBrk="1" hangingPunct="1">
              <a:buFontTx/>
              <a:buNone/>
            </a:pPr>
            <a:r>
              <a:rPr lang="it-IT" altLang="en-US" sz="3600" dirty="0" err="1">
                <a:solidFill>
                  <a:srgbClr val="FF0000"/>
                </a:solidFill>
                <a:ea typeface="ＭＳ Ｐゴシック" panose="020B0600070205080204" pitchFamily="34" charset="-128"/>
              </a:rPr>
              <a:t>What</a:t>
            </a:r>
            <a:r>
              <a:rPr lang="it-IT" altLang="en-US" sz="3600" dirty="0">
                <a:solidFill>
                  <a:srgbClr val="FF0000"/>
                </a:solidFill>
                <a:ea typeface="ＭＳ Ｐゴシック" panose="020B0600070205080204" pitchFamily="34" charset="-128"/>
              </a:rPr>
              <a:t> </a:t>
            </a:r>
            <a:r>
              <a:rPr lang="it-IT" altLang="en-US" sz="3600" dirty="0" err="1">
                <a:solidFill>
                  <a:srgbClr val="FF0000"/>
                </a:solidFill>
                <a:ea typeface="ＭＳ Ｐゴシック" panose="020B0600070205080204" pitchFamily="34" charset="-128"/>
              </a:rPr>
              <a:t>does</a:t>
            </a:r>
            <a:r>
              <a:rPr lang="it-IT" altLang="en-US" sz="3600" dirty="0">
                <a:solidFill>
                  <a:srgbClr val="FF0000"/>
                </a:solidFill>
                <a:ea typeface="ＭＳ Ｐゴシック" panose="020B0600070205080204" pitchFamily="34" charset="-128"/>
              </a:rPr>
              <a:t> </a:t>
            </a:r>
            <a:r>
              <a:rPr lang="it-IT" altLang="en-US" sz="3600" dirty="0" err="1">
                <a:solidFill>
                  <a:srgbClr val="FF0000"/>
                </a:solidFill>
                <a:ea typeface="ＭＳ Ｐゴシック" panose="020B0600070205080204" pitchFamily="34" charset="-128"/>
              </a:rPr>
              <a:t>it</a:t>
            </a:r>
            <a:r>
              <a:rPr lang="it-IT" altLang="en-US" sz="3600" dirty="0">
                <a:solidFill>
                  <a:srgbClr val="FF0000"/>
                </a:solidFill>
                <a:ea typeface="ＭＳ Ｐゴシック" panose="020B0600070205080204" pitchFamily="34" charset="-128"/>
              </a:rPr>
              <a:t> </a:t>
            </a:r>
            <a:r>
              <a:rPr lang="it-IT" altLang="en-US" sz="3600" dirty="0" err="1">
                <a:solidFill>
                  <a:srgbClr val="FF0000"/>
                </a:solidFill>
                <a:ea typeface="ＭＳ Ｐゴシック" panose="020B0600070205080204" pitchFamily="34" charset="-128"/>
              </a:rPr>
              <a:t>mean</a:t>
            </a:r>
            <a:r>
              <a:rPr lang="it-IT" altLang="en-US" sz="3600" dirty="0">
                <a:solidFill>
                  <a:srgbClr val="FF0000"/>
                </a:solidFill>
                <a:ea typeface="ＭＳ Ｐゴシック" panose="020B0600070205080204" pitchFamily="34" charset="-128"/>
              </a:rPr>
              <a:t> to </a:t>
            </a:r>
            <a:r>
              <a:rPr lang="it-IT" altLang="en-US" sz="3600" dirty="0" err="1">
                <a:solidFill>
                  <a:srgbClr val="FF0000"/>
                </a:solidFill>
                <a:ea typeface="ＭＳ Ｐゴシック" panose="020B0600070205080204" pitchFamily="34" charset="-128"/>
              </a:rPr>
              <a:t>align</a:t>
            </a:r>
            <a:r>
              <a:rPr lang="it-IT" altLang="en-US" sz="3600" dirty="0">
                <a:solidFill>
                  <a:srgbClr val="FF0000"/>
                </a:solidFill>
                <a:ea typeface="ＭＳ Ｐゴシック" panose="020B0600070205080204" pitchFamily="34" charset="-128"/>
              </a:rPr>
              <a:t> </a:t>
            </a:r>
            <a:r>
              <a:rPr lang="it-IT" altLang="en-US" sz="3600" dirty="0" err="1">
                <a:solidFill>
                  <a:srgbClr val="FF0000"/>
                </a:solidFill>
                <a:ea typeface="ＭＳ Ｐゴシック" panose="020B0600070205080204" pitchFamily="34" charset="-128"/>
              </a:rPr>
              <a:t>two</a:t>
            </a:r>
            <a:r>
              <a:rPr lang="it-IT" altLang="en-US" sz="3600" dirty="0">
                <a:solidFill>
                  <a:srgbClr val="FF0000"/>
                </a:solidFill>
                <a:ea typeface="ＭＳ Ｐゴシック" panose="020B0600070205080204" pitchFamily="34" charset="-128"/>
              </a:rPr>
              <a:t> </a:t>
            </a:r>
            <a:r>
              <a:rPr lang="it-IT" altLang="en-US" sz="3600" dirty="0" err="1">
                <a:solidFill>
                  <a:srgbClr val="FF0000"/>
                </a:solidFill>
                <a:ea typeface="ＭＳ Ｐゴシック" panose="020B0600070205080204" pitchFamily="34" charset="-128"/>
              </a:rPr>
              <a:t>sequences</a:t>
            </a:r>
            <a:r>
              <a:rPr lang="it-IT" altLang="en-US" sz="3600" dirty="0">
                <a:solidFill>
                  <a:srgbClr val="FF0000"/>
                </a:solidFill>
                <a:ea typeface="ＭＳ Ｐゴシック" panose="020B0600070205080204" pitchFamily="34" charset="-128"/>
              </a:rPr>
              <a:t> (</a:t>
            </a:r>
            <a:r>
              <a:rPr lang="it-IT" altLang="en-US" sz="3600" dirty="0" err="1">
                <a:solidFill>
                  <a:srgbClr val="FF0000"/>
                </a:solidFill>
                <a:ea typeface="ＭＳ Ｐゴシック" panose="020B0600070205080204" pitchFamily="34" charset="-128"/>
              </a:rPr>
              <a:t>proteins</a:t>
            </a:r>
            <a:r>
              <a:rPr lang="it-IT" altLang="en-US" sz="3600" dirty="0">
                <a:solidFill>
                  <a:srgbClr val="FF0000"/>
                </a:solidFill>
                <a:ea typeface="ＭＳ Ｐゴシック" panose="020B0600070205080204" pitchFamily="34" charset="-128"/>
              </a:rPr>
              <a:t> or </a:t>
            </a:r>
            <a:r>
              <a:rPr lang="it-IT" altLang="en-US" sz="3600" dirty="0" err="1">
                <a:solidFill>
                  <a:srgbClr val="FF0000"/>
                </a:solidFill>
                <a:ea typeface="ＭＳ Ｐゴシック" panose="020B0600070205080204" pitchFamily="34" charset="-128"/>
              </a:rPr>
              <a:t>nucleic</a:t>
            </a:r>
            <a:r>
              <a:rPr lang="it-IT" altLang="en-US" sz="3600" dirty="0">
                <a:solidFill>
                  <a:srgbClr val="FF0000"/>
                </a:solidFill>
                <a:ea typeface="ＭＳ Ｐゴシック" panose="020B0600070205080204" pitchFamily="34" charset="-128"/>
              </a:rPr>
              <a:t> acids)?</a:t>
            </a:r>
            <a:endParaRPr lang="it-IT" altLang="en-US" sz="3000" dirty="0">
              <a:solidFill>
                <a:srgbClr val="FF0000"/>
              </a:solidFill>
              <a:ea typeface="ＭＳ Ｐゴシック" panose="020B0600070205080204" pitchFamily="34" charset="-128"/>
            </a:endParaRPr>
          </a:p>
          <a:p>
            <a:pPr algn="just" eaLnBrk="1" hangingPunct="1">
              <a:buFontTx/>
              <a:buNone/>
            </a:pPr>
            <a:r>
              <a:rPr lang="it-IT" altLang="en-US" sz="3000" dirty="0">
                <a:ea typeface="ＭＳ Ｐゴシック" panose="020B0600070205080204" pitchFamily="34" charset="-128"/>
              </a:rPr>
              <a:t>	Write </a:t>
            </a:r>
            <a:r>
              <a:rPr lang="it-IT" altLang="en-US" sz="3000" dirty="0" err="1">
                <a:ea typeface="ＭＳ Ｐゴシック" panose="020B0600070205080204" pitchFamily="34" charset="-128"/>
              </a:rPr>
              <a:t>two</a:t>
            </a:r>
            <a:r>
              <a:rPr lang="it-IT" altLang="en-US" sz="3000" dirty="0">
                <a:ea typeface="ＭＳ Ｐゴシック" panose="020B0600070205080204" pitchFamily="34" charset="-128"/>
              </a:rPr>
              <a:t> </a:t>
            </a:r>
            <a:r>
              <a:rPr lang="it-IT" altLang="en-US" sz="3000" dirty="0" err="1">
                <a:ea typeface="ＭＳ Ｐゴシック" panose="020B0600070205080204" pitchFamily="34" charset="-128"/>
              </a:rPr>
              <a:t>sequences</a:t>
            </a:r>
            <a:r>
              <a:rPr lang="it-IT" altLang="en-US" sz="3000" dirty="0">
                <a:ea typeface="ＭＳ Ｐゴシック" panose="020B0600070205080204" pitchFamily="34" charset="-128"/>
              </a:rPr>
              <a:t> </a:t>
            </a:r>
            <a:r>
              <a:rPr lang="it-IT" altLang="en-US" sz="3000" dirty="0" err="1">
                <a:ea typeface="ＭＳ Ｐゴシック" panose="020B0600070205080204" pitchFamily="34" charset="-128"/>
              </a:rPr>
              <a:t>horizontally</a:t>
            </a:r>
            <a:r>
              <a:rPr lang="it-IT" altLang="en-US" sz="3000" dirty="0">
                <a:ea typeface="ＭＳ Ｐゴシック" panose="020B0600070205080204" pitchFamily="34" charset="-128"/>
              </a:rPr>
              <a:t> so </a:t>
            </a:r>
            <a:r>
              <a:rPr lang="it-IT" altLang="en-US" sz="3000" dirty="0" err="1">
                <a:ea typeface="ＭＳ Ｐゴシック" panose="020B0600070205080204" pitchFamily="34" charset="-128"/>
              </a:rPr>
              <a:t>as</a:t>
            </a:r>
            <a:r>
              <a:rPr lang="it-IT" altLang="en-US" sz="3000" dirty="0">
                <a:ea typeface="ＭＳ Ｐゴシック" panose="020B0600070205080204" pitchFamily="34" charset="-128"/>
              </a:rPr>
              <a:t> to </a:t>
            </a:r>
            <a:r>
              <a:rPr lang="it-IT" altLang="en-US" sz="3000" dirty="0" err="1">
                <a:ea typeface="ＭＳ Ｐゴシック" panose="020B0600070205080204" pitchFamily="34" charset="-128"/>
              </a:rPr>
              <a:t>have</a:t>
            </a:r>
            <a:r>
              <a:rPr lang="it-IT" altLang="en-US" sz="3000" dirty="0">
                <a:ea typeface="ＭＳ Ｐゴシック" panose="020B0600070205080204" pitchFamily="34" charset="-128"/>
              </a:rPr>
              <a:t> the </a:t>
            </a:r>
            <a:r>
              <a:rPr lang="it-IT" altLang="en-US" sz="3000" dirty="0" err="1">
                <a:ea typeface="ＭＳ Ｐゴシック" panose="020B0600070205080204" pitchFamily="34" charset="-128"/>
              </a:rPr>
              <a:t>greatest</a:t>
            </a:r>
            <a:r>
              <a:rPr lang="it-IT" altLang="en-US" sz="3000" dirty="0">
                <a:ea typeface="ＭＳ Ｐゴシック" panose="020B0600070205080204" pitchFamily="34" charset="-128"/>
              </a:rPr>
              <a:t> </a:t>
            </a:r>
            <a:r>
              <a:rPr lang="it-IT" altLang="en-US" sz="3000" dirty="0" err="1">
                <a:ea typeface="ＭＳ Ｐゴシック" panose="020B0600070205080204" pitchFamily="34" charset="-128"/>
              </a:rPr>
              <a:t>number</a:t>
            </a:r>
            <a:r>
              <a:rPr lang="it-IT" altLang="en-US" sz="3000" dirty="0">
                <a:ea typeface="ＭＳ Ｐゴシック" panose="020B0600070205080204" pitchFamily="34" charset="-128"/>
              </a:rPr>
              <a:t> of </a:t>
            </a:r>
            <a:r>
              <a:rPr lang="it-IT" altLang="en-US" sz="3000" dirty="0" err="1">
                <a:ea typeface="ＭＳ Ｐゴシック" panose="020B0600070205080204" pitchFamily="34" charset="-128"/>
              </a:rPr>
              <a:t>identical</a:t>
            </a:r>
            <a:r>
              <a:rPr lang="it-IT" altLang="en-US" sz="3000" dirty="0">
                <a:ea typeface="ＭＳ Ｐゴシック" panose="020B0600070205080204" pitchFamily="34" charset="-128"/>
              </a:rPr>
              <a:t> or </a:t>
            </a:r>
            <a:r>
              <a:rPr lang="it-IT" altLang="en-US" sz="3000" dirty="0" err="1">
                <a:ea typeface="ＭＳ Ｐゴシック" panose="020B0600070205080204" pitchFamily="34" charset="-128"/>
              </a:rPr>
              <a:t>similar</a:t>
            </a:r>
            <a:r>
              <a:rPr lang="it-IT" altLang="en-US" sz="3000" dirty="0">
                <a:ea typeface="ＭＳ Ｐゴシック" panose="020B0600070205080204" pitchFamily="34" charset="-128"/>
              </a:rPr>
              <a:t> symbols in the </a:t>
            </a:r>
            <a:r>
              <a:rPr lang="it-IT" altLang="en-US" sz="3000" dirty="0" err="1">
                <a:ea typeface="ＭＳ Ｐゴシック" panose="020B0600070205080204" pitchFamily="34" charset="-128"/>
              </a:rPr>
              <a:t>vertical</a:t>
            </a:r>
            <a:r>
              <a:rPr lang="it-IT" altLang="en-US" sz="3000" dirty="0">
                <a:ea typeface="ＭＳ Ｐゴシック" panose="020B0600070205080204" pitchFamily="34" charset="-128"/>
              </a:rPr>
              <a:t> </a:t>
            </a:r>
            <a:r>
              <a:rPr lang="it-IT" altLang="en-US" sz="3000" dirty="0" err="1">
                <a:ea typeface="ＭＳ Ｐゴシック" panose="020B0600070205080204" pitchFamily="34" charset="-128"/>
              </a:rPr>
              <a:t>register</a:t>
            </a:r>
            <a:r>
              <a:rPr lang="it-IT" altLang="en-US" sz="3000" dirty="0">
                <a:ea typeface="ＭＳ Ｐゴシック" panose="020B0600070205080204" pitchFamily="34" charset="-128"/>
              </a:rPr>
              <a:t> </a:t>
            </a:r>
            <a:r>
              <a:rPr lang="it-IT" altLang="en-US" sz="3000" dirty="0" err="1">
                <a:ea typeface="ＭＳ Ｐゴシック" panose="020B0600070205080204" pitchFamily="34" charset="-128"/>
              </a:rPr>
              <a:t>also</a:t>
            </a:r>
            <a:r>
              <a:rPr lang="it-IT" altLang="en-US" sz="3000" dirty="0">
                <a:ea typeface="ＭＳ Ｐゴシック" panose="020B0600070205080204" pitchFamily="34" charset="-128"/>
              </a:rPr>
              <a:t> by </a:t>
            </a:r>
            <a:r>
              <a:rPr lang="it-IT" altLang="en-US" sz="3000" dirty="0" err="1">
                <a:ea typeface="ＭＳ Ｐゴシック" panose="020B0600070205080204" pitchFamily="34" charset="-128"/>
              </a:rPr>
              <a:t>introducing</a:t>
            </a:r>
            <a:r>
              <a:rPr lang="it-IT" altLang="en-US" sz="3000" dirty="0">
                <a:ea typeface="ＭＳ Ｐゴシック" panose="020B0600070205080204" pitchFamily="34" charset="-128"/>
              </a:rPr>
              <a:t> </a:t>
            </a:r>
            <a:r>
              <a:rPr lang="it-IT" altLang="en-US" sz="3000" dirty="0" err="1">
                <a:ea typeface="ＭＳ Ｐゴシック" panose="020B0600070205080204" pitchFamily="34" charset="-128"/>
              </a:rPr>
              <a:t>intervals</a:t>
            </a:r>
            <a:r>
              <a:rPr lang="it-IT" altLang="en-US" sz="3000" dirty="0">
                <a:ea typeface="ＭＳ Ｐゴシック" panose="020B0600070205080204" pitchFamily="34" charset="-128"/>
              </a:rPr>
              <a:t> (gaps – </a:t>
            </a:r>
            <a:r>
              <a:rPr lang="it-IT" altLang="en-US" sz="3000" dirty="0" err="1">
                <a:ea typeface="ＭＳ Ｐゴシック" panose="020B0600070205080204" pitchFamily="34" charset="-128"/>
              </a:rPr>
              <a:t>insertions</a:t>
            </a:r>
            <a:r>
              <a:rPr lang="it-IT" altLang="en-US" sz="3000" dirty="0">
                <a:ea typeface="ＭＳ Ｐゴシック" panose="020B0600070205080204" pitchFamily="34" charset="-128"/>
              </a:rPr>
              <a:t>/</a:t>
            </a:r>
            <a:r>
              <a:rPr lang="it-IT" altLang="en-US" sz="3000" dirty="0" err="1">
                <a:ea typeface="ＭＳ Ｐゴシック" panose="020B0600070205080204" pitchFamily="34" charset="-128"/>
              </a:rPr>
              <a:t>deletions</a:t>
            </a:r>
            <a:r>
              <a:rPr lang="it-IT" altLang="en-US" sz="3000" dirty="0">
                <a:ea typeface="ＭＳ Ｐゴシック" panose="020B0600070205080204" pitchFamily="34" charset="-128"/>
              </a:rPr>
              <a:t> – </a:t>
            </a:r>
            <a:r>
              <a:rPr lang="it-IT" altLang="en-US" sz="3000" dirty="0" err="1">
                <a:ea typeface="ＭＳ Ｐゴシック" panose="020B0600070205080204" pitchFamily="34" charset="-128"/>
              </a:rPr>
              <a:t>indels</a:t>
            </a:r>
            <a:r>
              <a:rPr lang="it-IT" altLang="en-US" sz="3000" dirty="0">
                <a:ea typeface="ＭＳ Ｐゴシック" panose="020B0600070205080204" pitchFamily="34" charset="-128"/>
              </a:rPr>
              <a:t>)</a:t>
            </a:r>
            <a:endParaRPr lang="it-IT" altLang="en-US" sz="1600" dirty="0">
              <a:ea typeface="ＭＳ Ｐゴシック" panose="020B0600070205080204" pitchFamily="34" charset="-128"/>
            </a:endParaRPr>
          </a:p>
          <a:p>
            <a:pPr marL="573088" lvl="1" indent="-265113" eaLnBrk="1" hangingPunct="1">
              <a:buClr>
                <a:srgbClr val="FF00FF"/>
              </a:buClr>
              <a:buFontTx/>
              <a:buChar char="•"/>
            </a:pPr>
            <a:r>
              <a:rPr lang="it-IT" altLang="en-US" sz="3600" dirty="0">
                <a:latin typeface="Andale Mono" panose="020B0509000000000004" pitchFamily="49" charset="0"/>
              </a:rPr>
              <a:t>seq1: TCATG </a:t>
            </a:r>
          </a:p>
          <a:p>
            <a:pPr marL="573088" lvl="1" indent="-265113" eaLnBrk="1" hangingPunct="1">
              <a:buClr>
                <a:srgbClr val="FF00FF"/>
              </a:buClr>
              <a:buFontTx/>
              <a:buChar char="•"/>
            </a:pPr>
            <a:r>
              <a:rPr lang="it-IT" altLang="en-US" sz="3600" dirty="0">
                <a:solidFill>
                  <a:srgbClr val="FF0000"/>
                </a:solidFill>
                <a:latin typeface="Andale Mono" panose="020B0509000000000004" pitchFamily="49" charset="0"/>
              </a:rPr>
              <a:t>seq2: CATTG</a:t>
            </a:r>
          </a:p>
        </p:txBody>
      </p:sp>
      <p:sp>
        <p:nvSpPr>
          <p:cNvPr id="19458" name="Text Box 3">
            <a:extLst>
              <a:ext uri="{FF2B5EF4-FFF2-40B4-BE49-F238E27FC236}">
                <a16:creationId xmlns:a16="http://schemas.microsoft.com/office/drawing/2014/main" id="{E7B3B04A-8A5D-554B-8508-5D28D0A814D9}"/>
              </a:ext>
            </a:extLst>
          </p:cNvPr>
          <p:cNvSpPr txBox="1">
            <a:spLocks noChangeArrowheads="1"/>
          </p:cNvSpPr>
          <p:nvPr/>
        </p:nvSpPr>
        <p:spPr bwMode="auto">
          <a:xfrm>
            <a:off x="2422525" y="4222750"/>
            <a:ext cx="5121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chemeClr val="tx2"/>
              </a:solidFill>
              <a:latin typeface="Verdana" panose="020B0604030504040204" pitchFamily="34" charset="0"/>
            </a:endParaRPr>
          </a:p>
        </p:txBody>
      </p:sp>
      <p:sp>
        <p:nvSpPr>
          <p:cNvPr id="51204" name="Text Box 4">
            <a:extLst>
              <a:ext uri="{FF2B5EF4-FFF2-40B4-BE49-F238E27FC236}">
                <a16:creationId xmlns:a16="http://schemas.microsoft.com/office/drawing/2014/main" id="{A648D654-00FE-554A-B015-8D44B39D7F3E}"/>
              </a:ext>
            </a:extLst>
          </p:cNvPr>
          <p:cNvSpPr txBox="1">
            <a:spLocks noChangeArrowheads="1"/>
          </p:cNvSpPr>
          <p:nvPr/>
        </p:nvSpPr>
        <p:spPr bwMode="auto">
          <a:xfrm>
            <a:off x="2267744" y="5286375"/>
            <a:ext cx="20129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4000" dirty="0">
                <a:latin typeface="Andale Mono" panose="020B0509000000000004" pitchFamily="49" charset="0"/>
              </a:rPr>
              <a:t>TCAT-G</a:t>
            </a:r>
          </a:p>
          <a:p>
            <a:pPr eaLnBrk="1" hangingPunct="1"/>
            <a:r>
              <a:rPr lang="it-IT" altLang="en-US" sz="4000" dirty="0">
                <a:solidFill>
                  <a:srgbClr val="FF3300"/>
                </a:solidFill>
                <a:latin typeface="Andale Mono" panose="020B0509000000000004" pitchFamily="49" charset="0"/>
              </a:rPr>
              <a:t>.CATTG</a:t>
            </a:r>
          </a:p>
        </p:txBody>
      </p:sp>
      <p:sp>
        <p:nvSpPr>
          <p:cNvPr id="51205" name="Rectangle 5">
            <a:extLst>
              <a:ext uri="{FF2B5EF4-FFF2-40B4-BE49-F238E27FC236}">
                <a16:creationId xmlns:a16="http://schemas.microsoft.com/office/drawing/2014/main" id="{C1359FCA-1A8C-5A46-822A-0B61F43B2C3D}"/>
              </a:ext>
            </a:extLst>
          </p:cNvPr>
          <p:cNvSpPr>
            <a:spLocks noChangeArrowheads="1"/>
          </p:cNvSpPr>
          <p:nvPr/>
        </p:nvSpPr>
        <p:spPr bwMode="auto">
          <a:xfrm>
            <a:off x="2624984" y="5362575"/>
            <a:ext cx="914400" cy="11430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51206" name="Rectangle 6">
            <a:extLst>
              <a:ext uri="{FF2B5EF4-FFF2-40B4-BE49-F238E27FC236}">
                <a16:creationId xmlns:a16="http://schemas.microsoft.com/office/drawing/2014/main" id="{F338F757-49B3-1945-8151-C1ECC092B42E}"/>
              </a:ext>
            </a:extLst>
          </p:cNvPr>
          <p:cNvSpPr>
            <a:spLocks noChangeArrowheads="1"/>
          </p:cNvSpPr>
          <p:nvPr/>
        </p:nvSpPr>
        <p:spPr bwMode="auto">
          <a:xfrm>
            <a:off x="3844184" y="5362575"/>
            <a:ext cx="381000" cy="11430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nvGrpSpPr>
          <p:cNvPr id="2" name="Group 7">
            <a:extLst>
              <a:ext uri="{FF2B5EF4-FFF2-40B4-BE49-F238E27FC236}">
                <a16:creationId xmlns:a16="http://schemas.microsoft.com/office/drawing/2014/main" id="{1B3F35E8-458F-7445-ADFA-441DF0AEF2B8}"/>
              </a:ext>
            </a:extLst>
          </p:cNvPr>
          <p:cNvGrpSpPr>
            <a:grpSpLocks/>
          </p:cNvGrpSpPr>
          <p:nvPr/>
        </p:nvGrpSpPr>
        <p:grpSpPr bwMode="auto">
          <a:xfrm>
            <a:off x="4428381" y="5422900"/>
            <a:ext cx="4405315" cy="1016000"/>
            <a:chOff x="2496" y="2966"/>
            <a:chExt cx="2775" cy="640"/>
          </a:xfrm>
        </p:grpSpPr>
        <p:sp>
          <p:nvSpPr>
            <p:cNvPr id="19463" name="AutoShape 8">
              <a:extLst>
                <a:ext uri="{FF2B5EF4-FFF2-40B4-BE49-F238E27FC236}">
                  <a16:creationId xmlns:a16="http://schemas.microsoft.com/office/drawing/2014/main" id="{717688FF-FA95-814E-98BC-293D4768872B}"/>
                </a:ext>
              </a:extLst>
            </p:cNvPr>
            <p:cNvSpPr>
              <a:spLocks noChangeArrowheads="1"/>
            </p:cNvSpPr>
            <p:nvPr/>
          </p:nvSpPr>
          <p:spPr bwMode="auto">
            <a:xfrm>
              <a:off x="2496" y="3216"/>
              <a:ext cx="576" cy="96"/>
            </a:xfrm>
            <a:prstGeom prst="rightArrow">
              <a:avLst>
                <a:gd name="adj1" fmla="val 50000"/>
                <a:gd name="adj2" fmla="val 150000"/>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64" name="Text Box 9">
              <a:extLst>
                <a:ext uri="{FF2B5EF4-FFF2-40B4-BE49-F238E27FC236}">
                  <a16:creationId xmlns:a16="http://schemas.microsoft.com/office/drawing/2014/main" id="{3300A40A-9A8F-6844-A4B0-2B158D8F8186}"/>
                </a:ext>
              </a:extLst>
            </p:cNvPr>
            <p:cNvSpPr txBox="1">
              <a:spLocks noChangeArrowheads="1"/>
            </p:cNvSpPr>
            <p:nvPr/>
          </p:nvSpPr>
          <p:spPr bwMode="auto">
            <a:xfrm>
              <a:off x="3125" y="2966"/>
              <a:ext cx="2146" cy="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3000" dirty="0"/>
                <a:t>4 matches 
1 </a:t>
              </a:r>
              <a:r>
                <a:rPr lang="it-IT" altLang="en-US" sz="3000" dirty="0" err="1"/>
                <a:t>insertion</a:t>
              </a:r>
              <a:r>
                <a:rPr lang="it-IT" altLang="en-US" sz="3000" dirty="0"/>
                <a:t>/</a:t>
              </a:r>
              <a:r>
                <a:rPr lang="it-IT" altLang="en-US" sz="3000" dirty="0" err="1"/>
                <a:t>deletion</a:t>
              </a:r>
              <a:endParaRPr lang="it-IT" altLang="en-US" sz="3000"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51204">
                                            <p:txEl>
                                              <p:pRg st="0" end="0"/>
                                            </p:txEl>
                                          </p:spTgt>
                                        </p:tgtEl>
                                        <p:attrNameLst>
                                          <p:attrName>style.visibility</p:attrName>
                                        </p:attrNameLst>
                                      </p:cBhvr>
                                      <p:to>
                                        <p:strVal val="visible"/>
                                      </p:to>
                                    </p:set>
                                    <p:animEffect transition="in" filter="wipe(up)">
                                      <p:cBhvr>
                                        <p:cTn id="7" dur="75"/>
                                        <p:tgtEl>
                                          <p:spTgt spid="5120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51204">
                                            <p:txEl>
                                              <p:pRg st="1" end="1"/>
                                            </p:txEl>
                                          </p:spTgt>
                                        </p:tgtEl>
                                        <p:attrNameLst>
                                          <p:attrName>style.visibility</p:attrName>
                                        </p:attrNameLst>
                                      </p:cBhvr>
                                      <p:to>
                                        <p:strVal val="visible"/>
                                      </p:to>
                                    </p:set>
                                    <p:animEffect transition="in" filter="wipe(up)">
                                      <p:cBhvr>
                                        <p:cTn id="12" dur="75"/>
                                        <p:tgtEl>
                                          <p:spTgt spid="51204">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05"/>
                                        </p:tgtEl>
                                        <p:attrNameLst>
                                          <p:attrName>style.visibility</p:attrName>
                                        </p:attrNameLst>
                                      </p:cBhvr>
                                      <p:to>
                                        <p:strVal val="visible"/>
                                      </p:to>
                                    </p:set>
                                    <p:animEffect transition="in" filter="dissolve">
                                      <p:cBhvr>
                                        <p:cTn id="17" dur="500"/>
                                        <p:tgtEl>
                                          <p:spTgt spid="51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06"/>
                                        </p:tgtEl>
                                        <p:attrNameLst>
                                          <p:attrName>style.visibility</p:attrName>
                                        </p:attrNameLst>
                                      </p:cBhvr>
                                      <p:to>
                                        <p:strVal val="visible"/>
                                      </p:to>
                                    </p:set>
                                    <p:animEffect transition="in" filter="dissolve">
                                      <p:cBhvr>
                                        <p:cTn id="22" dur="500"/>
                                        <p:tgtEl>
                                          <p:spTgt spid="512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autoUpdateAnimBg="0"/>
      <p:bldP spid="51205" grpId="0" animBg="1"/>
      <p:bldP spid="5120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61CE6371-B46C-3441-BDEB-5D25110B3FC3}"/>
              </a:ext>
            </a:extLst>
          </p:cNvPr>
          <p:cNvSpPr>
            <a:spLocks noGrp="1" noChangeArrowheads="1"/>
          </p:cNvSpPr>
          <p:nvPr>
            <p:ph type="title"/>
          </p:nvPr>
        </p:nvSpPr>
        <p:spPr>
          <a:xfrm>
            <a:off x="0" y="115888"/>
            <a:ext cx="9144000" cy="885825"/>
          </a:xfrm>
        </p:spPr>
        <p:txBody>
          <a:bodyPr/>
          <a:lstStyle/>
          <a:p>
            <a:pPr eaLnBrk="1" hangingPunct="1"/>
            <a:r>
              <a:rPr lang="en-US" altLang="en-US" sz="4000">
                <a:ea typeface="ＭＳ Ｐゴシック" panose="020B0600070205080204" pitchFamily="34" charset="-128"/>
              </a:rPr>
              <a:t>MTP: Greedy Algorithm Is Not Optimal</a:t>
            </a:r>
          </a:p>
        </p:txBody>
      </p:sp>
      <p:grpSp>
        <p:nvGrpSpPr>
          <p:cNvPr id="66562" name="Group 86">
            <a:extLst>
              <a:ext uri="{FF2B5EF4-FFF2-40B4-BE49-F238E27FC236}">
                <a16:creationId xmlns:a16="http://schemas.microsoft.com/office/drawing/2014/main" id="{5F97F65D-49EF-6345-96C6-5B19904CC310}"/>
              </a:ext>
            </a:extLst>
          </p:cNvPr>
          <p:cNvGrpSpPr>
            <a:grpSpLocks/>
          </p:cNvGrpSpPr>
          <p:nvPr/>
        </p:nvGrpSpPr>
        <p:grpSpPr bwMode="auto">
          <a:xfrm>
            <a:off x="0" y="2681288"/>
            <a:ext cx="5473700" cy="4176712"/>
            <a:chOff x="22" y="1560"/>
            <a:chExt cx="3735" cy="2777"/>
          </a:xfrm>
        </p:grpSpPr>
        <p:sp>
          <p:nvSpPr>
            <p:cNvPr id="66565" name="Line 3">
              <a:extLst>
                <a:ext uri="{FF2B5EF4-FFF2-40B4-BE49-F238E27FC236}">
                  <a16:creationId xmlns:a16="http://schemas.microsoft.com/office/drawing/2014/main" id="{0392A27B-C224-384B-8C2E-6B2AAC3FA1D9}"/>
                </a:ext>
              </a:extLst>
            </p:cNvPr>
            <p:cNvSpPr>
              <a:spLocks noChangeShapeType="1"/>
            </p:cNvSpPr>
            <p:nvPr/>
          </p:nvSpPr>
          <p:spPr bwMode="auto">
            <a:xfrm>
              <a:off x="973" y="1745"/>
              <a:ext cx="77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66" name="Line 4">
              <a:extLst>
                <a:ext uri="{FF2B5EF4-FFF2-40B4-BE49-F238E27FC236}">
                  <a16:creationId xmlns:a16="http://schemas.microsoft.com/office/drawing/2014/main" id="{D4C9766B-76C9-F743-8FDF-9139B2C4AC08}"/>
                </a:ext>
              </a:extLst>
            </p:cNvPr>
            <p:cNvSpPr>
              <a:spLocks noChangeShapeType="1"/>
            </p:cNvSpPr>
            <p:nvPr/>
          </p:nvSpPr>
          <p:spPr bwMode="auto">
            <a:xfrm>
              <a:off x="973" y="1745"/>
              <a:ext cx="0" cy="774"/>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67" name="Line 5">
              <a:extLst>
                <a:ext uri="{FF2B5EF4-FFF2-40B4-BE49-F238E27FC236}">
                  <a16:creationId xmlns:a16="http://schemas.microsoft.com/office/drawing/2014/main" id="{8D40C1CF-5FF4-CB4A-A370-C6362F5125B0}"/>
                </a:ext>
              </a:extLst>
            </p:cNvPr>
            <p:cNvSpPr>
              <a:spLocks noChangeShapeType="1"/>
            </p:cNvSpPr>
            <p:nvPr/>
          </p:nvSpPr>
          <p:spPr bwMode="auto">
            <a:xfrm>
              <a:off x="1747" y="1745"/>
              <a:ext cx="0" cy="77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68" name="Line 6">
              <a:extLst>
                <a:ext uri="{FF2B5EF4-FFF2-40B4-BE49-F238E27FC236}">
                  <a16:creationId xmlns:a16="http://schemas.microsoft.com/office/drawing/2014/main" id="{2EB721A5-60B6-B44F-BCC1-8FFD7FF5A0AD}"/>
                </a:ext>
              </a:extLst>
            </p:cNvPr>
            <p:cNvSpPr>
              <a:spLocks noChangeShapeType="1"/>
            </p:cNvSpPr>
            <p:nvPr/>
          </p:nvSpPr>
          <p:spPr bwMode="auto">
            <a:xfrm>
              <a:off x="973" y="2519"/>
              <a:ext cx="77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69" name="Line 7">
              <a:extLst>
                <a:ext uri="{FF2B5EF4-FFF2-40B4-BE49-F238E27FC236}">
                  <a16:creationId xmlns:a16="http://schemas.microsoft.com/office/drawing/2014/main" id="{7044C06B-C6EA-9542-A2E7-1BB9AF353577}"/>
                </a:ext>
              </a:extLst>
            </p:cNvPr>
            <p:cNvSpPr>
              <a:spLocks noChangeShapeType="1"/>
            </p:cNvSpPr>
            <p:nvPr/>
          </p:nvSpPr>
          <p:spPr bwMode="auto">
            <a:xfrm>
              <a:off x="1747" y="1745"/>
              <a:ext cx="77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70" name="Line 8">
              <a:extLst>
                <a:ext uri="{FF2B5EF4-FFF2-40B4-BE49-F238E27FC236}">
                  <a16:creationId xmlns:a16="http://schemas.microsoft.com/office/drawing/2014/main" id="{9BE92449-12DD-AD40-897C-E7BEAFB979BA}"/>
                </a:ext>
              </a:extLst>
            </p:cNvPr>
            <p:cNvSpPr>
              <a:spLocks noChangeShapeType="1"/>
            </p:cNvSpPr>
            <p:nvPr/>
          </p:nvSpPr>
          <p:spPr bwMode="auto">
            <a:xfrm>
              <a:off x="2521" y="1745"/>
              <a:ext cx="0" cy="77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71" name="Line 9">
              <a:extLst>
                <a:ext uri="{FF2B5EF4-FFF2-40B4-BE49-F238E27FC236}">
                  <a16:creationId xmlns:a16="http://schemas.microsoft.com/office/drawing/2014/main" id="{01D7BA8D-EEFA-0740-BF52-87D0A1205DB1}"/>
                </a:ext>
              </a:extLst>
            </p:cNvPr>
            <p:cNvSpPr>
              <a:spLocks noChangeShapeType="1"/>
            </p:cNvSpPr>
            <p:nvPr/>
          </p:nvSpPr>
          <p:spPr bwMode="auto">
            <a:xfrm>
              <a:off x="1747" y="2519"/>
              <a:ext cx="77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72" name="Line 10">
              <a:extLst>
                <a:ext uri="{FF2B5EF4-FFF2-40B4-BE49-F238E27FC236}">
                  <a16:creationId xmlns:a16="http://schemas.microsoft.com/office/drawing/2014/main" id="{43A65A3F-780C-9D49-814F-7D281089B0C5}"/>
                </a:ext>
              </a:extLst>
            </p:cNvPr>
            <p:cNvSpPr>
              <a:spLocks noChangeShapeType="1"/>
            </p:cNvSpPr>
            <p:nvPr/>
          </p:nvSpPr>
          <p:spPr bwMode="auto">
            <a:xfrm>
              <a:off x="2521" y="1745"/>
              <a:ext cx="77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73" name="Line 11">
              <a:extLst>
                <a:ext uri="{FF2B5EF4-FFF2-40B4-BE49-F238E27FC236}">
                  <a16:creationId xmlns:a16="http://schemas.microsoft.com/office/drawing/2014/main" id="{F5CAD01F-46D0-3442-A030-7516A0501B04}"/>
                </a:ext>
              </a:extLst>
            </p:cNvPr>
            <p:cNvSpPr>
              <a:spLocks noChangeShapeType="1"/>
            </p:cNvSpPr>
            <p:nvPr/>
          </p:nvSpPr>
          <p:spPr bwMode="auto">
            <a:xfrm>
              <a:off x="3294" y="1745"/>
              <a:ext cx="0" cy="77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74" name="Line 12">
              <a:extLst>
                <a:ext uri="{FF2B5EF4-FFF2-40B4-BE49-F238E27FC236}">
                  <a16:creationId xmlns:a16="http://schemas.microsoft.com/office/drawing/2014/main" id="{CD479EDE-EBF7-2444-94D8-F4DBF4E4B101}"/>
                </a:ext>
              </a:extLst>
            </p:cNvPr>
            <p:cNvSpPr>
              <a:spLocks noChangeShapeType="1"/>
            </p:cNvSpPr>
            <p:nvPr/>
          </p:nvSpPr>
          <p:spPr bwMode="auto">
            <a:xfrm>
              <a:off x="2521" y="2519"/>
              <a:ext cx="77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75" name="Line 13">
              <a:extLst>
                <a:ext uri="{FF2B5EF4-FFF2-40B4-BE49-F238E27FC236}">
                  <a16:creationId xmlns:a16="http://schemas.microsoft.com/office/drawing/2014/main" id="{E73EFB6E-D934-5247-BD58-C3672928AC3F}"/>
                </a:ext>
              </a:extLst>
            </p:cNvPr>
            <p:cNvSpPr>
              <a:spLocks noChangeShapeType="1"/>
            </p:cNvSpPr>
            <p:nvPr/>
          </p:nvSpPr>
          <p:spPr bwMode="auto">
            <a:xfrm>
              <a:off x="973" y="2519"/>
              <a:ext cx="77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76" name="Line 14">
              <a:extLst>
                <a:ext uri="{FF2B5EF4-FFF2-40B4-BE49-F238E27FC236}">
                  <a16:creationId xmlns:a16="http://schemas.microsoft.com/office/drawing/2014/main" id="{EAE7D713-2568-9E4F-9433-DBD1B0F07B88}"/>
                </a:ext>
              </a:extLst>
            </p:cNvPr>
            <p:cNvSpPr>
              <a:spLocks noChangeShapeType="1"/>
            </p:cNvSpPr>
            <p:nvPr/>
          </p:nvSpPr>
          <p:spPr bwMode="auto">
            <a:xfrm>
              <a:off x="973" y="2519"/>
              <a:ext cx="0" cy="775"/>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77" name="Line 15">
              <a:extLst>
                <a:ext uri="{FF2B5EF4-FFF2-40B4-BE49-F238E27FC236}">
                  <a16:creationId xmlns:a16="http://schemas.microsoft.com/office/drawing/2014/main" id="{72BA9C60-4783-FF41-AA92-1A5D39DA4282}"/>
                </a:ext>
              </a:extLst>
            </p:cNvPr>
            <p:cNvSpPr>
              <a:spLocks noChangeShapeType="1"/>
            </p:cNvSpPr>
            <p:nvPr/>
          </p:nvSpPr>
          <p:spPr bwMode="auto">
            <a:xfrm>
              <a:off x="1747" y="2519"/>
              <a:ext cx="0" cy="7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78" name="Line 16">
              <a:extLst>
                <a:ext uri="{FF2B5EF4-FFF2-40B4-BE49-F238E27FC236}">
                  <a16:creationId xmlns:a16="http://schemas.microsoft.com/office/drawing/2014/main" id="{A8AC3279-59F0-3E41-9442-5C068092B246}"/>
                </a:ext>
              </a:extLst>
            </p:cNvPr>
            <p:cNvSpPr>
              <a:spLocks noChangeShapeType="1"/>
            </p:cNvSpPr>
            <p:nvPr/>
          </p:nvSpPr>
          <p:spPr bwMode="auto">
            <a:xfrm>
              <a:off x="973" y="3294"/>
              <a:ext cx="77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66579" name="Group 17">
              <a:extLst>
                <a:ext uri="{FF2B5EF4-FFF2-40B4-BE49-F238E27FC236}">
                  <a16:creationId xmlns:a16="http://schemas.microsoft.com/office/drawing/2014/main" id="{FB0EFBA8-923C-7E4F-A536-B36CD1E79CED}"/>
                </a:ext>
              </a:extLst>
            </p:cNvPr>
            <p:cNvGrpSpPr>
              <a:grpSpLocks/>
            </p:cNvGrpSpPr>
            <p:nvPr/>
          </p:nvGrpSpPr>
          <p:grpSpPr bwMode="auto">
            <a:xfrm>
              <a:off x="1747" y="2519"/>
              <a:ext cx="774" cy="775"/>
              <a:chOff x="864" y="720"/>
              <a:chExt cx="576" cy="576"/>
            </a:xfrm>
          </p:grpSpPr>
          <p:sp>
            <p:nvSpPr>
              <p:cNvPr id="66642" name="Line 18">
                <a:extLst>
                  <a:ext uri="{FF2B5EF4-FFF2-40B4-BE49-F238E27FC236}">
                    <a16:creationId xmlns:a16="http://schemas.microsoft.com/office/drawing/2014/main" id="{CE7250D4-7C95-7040-815F-BB8FCCDC0FA2}"/>
                  </a:ext>
                </a:extLst>
              </p:cNvPr>
              <p:cNvSpPr>
                <a:spLocks noChangeShapeType="1"/>
              </p:cNvSpPr>
              <p:nvPr/>
            </p:nvSpPr>
            <p:spPr bwMode="auto">
              <a:xfrm>
                <a:off x="864" y="720"/>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43" name="Line 19">
                <a:extLst>
                  <a:ext uri="{FF2B5EF4-FFF2-40B4-BE49-F238E27FC236}">
                    <a16:creationId xmlns:a16="http://schemas.microsoft.com/office/drawing/2014/main" id="{7040A83E-28B0-9247-BE25-737922C4DFEA}"/>
                  </a:ext>
                </a:extLst>
              </p:cNvPr>
              <p:cNvSpPr>
                <a:spLocks noChangeShapeType="1"/>
              </p:cNvSpPr>
              <p:nvPr/>
            </p:nvSpPr>
            <p:spPr bwMode="auto">
              <a:xfrm>
                <a:off x="864"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44" name="Line 20">
                <a:extLst>
                  <a:ext uri="{FF2B5EF4-FFF2-40B4-BE49-F238E27FC236}">
                    <a16:creationId xmlns:a16="http://schemas.microsoft.com/office/drawing/2014/main" id="{467737FE-7CD9-0446-A4C1-A148202ABA04}"/>
                  </a:ext>
                </a:extLst>
              </p:cNvPr>
              <p:cNvSpPr>
                <a:spLocks noChangeShapeType="1"/>
              </p:cNvSpPr>
              <p:nvPr/>
            </p:nvSpPr>
            <p:spPr bwMode="auto">
              <a:xfrm>
                <a:off x="1440"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45" name="Line 21">
                <a:extLst>
                  <a:ext uri="{FF2B5EF4-FFF2-40B4-BE49-F238E27FC236}">
                    <a16:creationId xmlns:a16="http://schemas.microsoft.com/office/drawing/2014/main" id="{9FA47FD7-5302-9F45-9CC4-7F09ACEFCC63}"/>
                  </a:ext>
                </a:extLst>
              </p:cNvPr>
              <p:cNvSpPr>
                <a:spLocks noChangeShapeType="1"/>
              </p:cNvSpPr>
              <p:nvPr/>
            </p:nvSpPr>
            <p:spPr bwMode="auto">
              <a:xfrm>
                <a:off x="864" y="1296"/>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6580" name="Group 22">
              <a:extLst>
                <a:ext uri="{FF2B5EF4-FFF2-40B4-BE49-F238E27FC236}">
                  <a16:creationId xmlns:a16="http://schemas.microsoft.com/office/drawing/2014/main" id="{C14D750E-82F2-B948-990D-6DBF1E85FB1A}"/>
                </a:ext>
              </a:extLst>
            </p:cNvPr>
            <p:cNvGrpSpPr>
              <a:grpSpLocks/>
            </p:cNvGrpSpPr>
            <p:nvPr/>
          </p:nvGrpSpPr>
          <p:grpSpPr bwMode="auto">
            <a:xfrm>
              <a:off x="2521" y="2519"/>
              <a:ext cx="773" cy="775"/>
              <a:chOff x="864" y="720"/>
              <a:chExt cx="576" cy="576"/>
            </a:xfrm>
          </p:grpSpPr>
          <p:sp>
            <p:nvSpPr>
              <p:cNvPr id="66638" name="Line 23">
                <a:extLst>
                  <a:ext uri="{FF2B5EF4-FFF2-40B4-BE49-F238E27FC236}">
                    <a16:creationId xmlns:a16="http://schemas.microsoft.com/office/drawing/2014/main" id="{66B2C37A-D0A5-844A-AF92-A82B9CE7F780}"/>
                  </a:ext>
                </a:extLst>
              </p:cNvPr>
              <p:cNvSpPr>
                <a:spLocks noChangeShapeType="1"/>
              </p:cNvSpPr>
              <p:nvPr/>
            </p:nvSpPr>
            <p:spPr bwMode="auto">
              <a:xfrm>
                <a:off x="864" y="720"/>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39" name="Line 24">
                <a:extLst>
                  <a:ext uri="{FF2B5EF4-FFF2-40B4-BE49-F238E27FC236}">
                    <a16:creationId xmlns:a16="http://schemas.microsoft.com/office/drawing/2014/main" id="{5D348E17-C306-994D-8710-DA286E376879}"/>
                  </a:ext>
                </a:extLst>
              </p:cNvPr>
              <p:cNvSpPr>
                <a:spLocks noChangeShapeType="1"/>
              </p:cNvSpPr>
              <p:nvPr/>
            </p:nvSpPr>
            <p:spPr bwMode="auto">
              <a:xfrm>
                <a:off x="864"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40" name="Line 25">
                <a:extLst>
                  <a:ext uri="{FF2B5EF4-FFF2-40B4-BE49-F238E27FC236}">
                    <a16:creationId xmlns:a16="http://schemas.microsoft.com/office/drawing/2014/main" id="{151CAA83-9FF1-EB4D-B654-2783DF663543}"/>
                  </a:ext>
                </a:extLst>
              </p:cNvPr>
              <p:cNvSpPr>
                <a:spLocks noChangeShapeType="1"/>
              </p:cNvSpPr>
              <p:nvPr/>
            </p:nvSpPr>
            <p:spPr bwMode="auto">
              <a:xfrm>
                <a:off x="1440"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41" name="Line 26">
                <a:extLst>
                  <a:ext uri="{FF2B5EF4-FFF2-40B4-BE49-F238E27FC236}">
                    <a16:creationId xmlns:a16="http://schemas.microsoft.com/office/drawing/2014/main" id="{A031DCC9-5D5D-8F47-BC31-2499C19D23D4}"/>
                  </a:ext>
                </a:extLst>
              </p:cNvPr>
              <p:cNvSpPr>
                <a:spLocks noChangeShapeType="1"/>
              </p:cNvSpPr>
              <p:nvPr/>
            </p:nvSpPr>
            <p:spPr bwMode="auto">
              <a:xfrm>
                <a:off x="864" y="1296"/>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6581" name="Group 27">
              <a:extLst>
                <a:ext uri="{FF2B5EF4-FFF2-40B4-BE49-F238E27FC236}">
                  <a16:creationId xmlns:a16="http://schemas.microsoft.com/office/drawing/2014/main" id="{7D3FD53A-3D42-D24D-9EFF-8F23E28D7D44}"/>
                </a:ext>
              </a:extLst>
            </p:cNvPr>
            <p:cNvGrpSpPr>
              <a:grpSpLocks/>
            </p:cNvGrpSpPr>
            <p:nvPr/>
          </p:nvGrpSpPr>
          <p:grpSpPr bwMode="auto">
            <a:xfrm>
              <a:off x="973" y="3294"/>
              <a:ext cx="774" cy="773"/>
              <a:chOff x="864" y="720"/>
              <a:chExt cx="576" cy="576"/>
            </a:xfrm>
          </p:grpSpPr>
          <p:sp>
            <p:nvSpPr>
              <p:cNvPr id="66634" name="Line 28">
                <a:extLst>
                  <a:ext uri="{FF2B5EF4-FFF2-40B4-BE49-F238E27FC236}">
                    <a16:creationId xmlns:a16="http://schemas.microsoft.com/office/drawing/2014/main" id="{3C891167-5A2C-7947-95EA-D6AD888B1555}"/>
                  </a:ext>
                </a:extLst>
              </p:cNvPr>
              <p:cNvSpPr>
                <a:spLocks noChangeShapeType="1"/>
              </p:cNvSpPr>
              <p:nvPr/>
            </p:nvSpPr>
            <p:spPr bwMode="auto">
              <a:xfrm>
                <a:off x="864" y="720"/>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35" name="Line 29">
                <a:extLst>
                  <a:ext uri="{FF2B5EF4-FFF2-40B4-BE49-F238E27FC236}">
                    <a16:creationId xmlns:a16="http://schemas.microsoft.com/office/drawing/2014/main" id="{D3FA1364-BBA4-8A4E-A8AD-1613EC852008}"/>
                  </a:ext>
                </a:extLst>
              </p:cNvPr>
              <p:cNvSpPr>
                <a:spLocks noChangeShapeType="1"/>
              </p:cNvSpPr>
              <p:nvPr/>
            </p:nvSpPr>
            <p:spPr bwMode="auto">
              <a:xfrm>
                <a:off x="864"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36" name="Line 30">
                <a:extLst>
                  <a:ext uri="{FF2B5EF4-FFF2-40B4-BE49-F238E27FC236}">
                    <a16:creationId xmlns:a16="http://schemas.microsoft.com/office/drawing/2014/main" id="{83771309-3171-D947-9874-F5A2749C8F6D}"/>
                  </a:ext>
                </a:extLst>
              </p:cNvPr>
              <p:cNvSpPr>
                <a:spLocks noChangeShapeType="1"/>
              </p:cNvSpPr>
              <p:nvPr/>
            </p:nvSpPr>
            <p:spPr bwMode="auto">
              <a:xfrm>
                <a:off x="1440"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37" name="Line 31">
                <a:extLst>
                  <a:ext uri="{FF2B5EF4-FFF2-40B4-BE49-F238E27FC236}">
                    <a16:creationId xmlns:a16="http://schemas.microsoft.com/office/drawing/2014/main" id="{A102F21B-E90D-7343-BAE8-8CEA6FA412DF}"/>
                  </a:ext>
                </a:extLst>
              </p:cNvPr>
              <p:cNvSpPr>
                <a:spLocks noChangeShapeType="1"/>
              </p:cNvSpPr>
              <p:nvPr/>
            </p:nvSpPr>
            <p:spPr bwMode="auto">
              <a:xfrm>
                <a:off x="864" y="1296"/>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6582" name="Group 32">
              <a:extLst>
                <a:ext uri="{FF2B5EF4-FFF2-40B4-BE49-F238E27FC236}">
                  <a16:creationId xmlns:a16="http://schemas.microsoft.com/office/drawing/2014/main" id="{0BBC9974-811D-E74C-9A41-EF2D01D38A5E}"/>
                </a:ext>
              </a:extLst>
            </p:cNvPr>
            <p:cNvGrpSpPr>
              <a:grpSpLocks/>
            </p:cNvGrpSpPr>
            <p:nvPr/>
          </p:nvGrpSpPr>
          <p:grpSpPr bwMode="auto">
            <a:xfrm>
              <a:off x="1747" y="3294"/>
              <a:ext cx="774" cy="773"/>
              <a:chOff x="864" y="720"/>
              <a:chExt cx="576" cy="576"/>
            </a:xfrm>
          </p:grpSpPr>
          <p:sp>
            <p:nvSpPr>
              <p:cNvPr id="66630" name="Line 33">
                <a:extLst>
                  <a:ext uri="{FF2B5EF4-FFF2-40B4-BE49-F238E27FC236}">
                    <a16:creationId xmlns:a16="http://schemas.microsoft.com/office/drawing/2014/main" id="{E85797EA-0DD9-2D41-8283-6500F413C1FA}"/>
                  </a:ext>
                </a:extLst>
              </p:cNvPr>
              <p:cNvSpPr>
                <a:spLocks noChangeShapeType="1"/>
              </p:cNvSpPr>
              <p:nvPr/>
            </p:nvSpPr>
            <p:spPr bwMode="auto">
              <a:xfrm>
                <a:off x="864" y="720"/>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31" name="Line 34">
                <a:extLst>
                  <a:ext uri="{FF2B5EF4-FFF2-40B4-BE49-F238E27FC236}">
                    <a16:creationId xmlns:a16="http://schemas.microsoft.com/office/drawing/2014/main" id="{9B00BE2A-AA17-B44D-807B-67E6F6D131ED}"/>
                  </a:ext>
                </a:extLst>
              </p:cNvPr>
              <p:cNvSpPr>
                <a:spLocks noChangeShapeType="1"/>
              </p:cNvSpPr>
              <p:nvPr/>
            </p:nvSpPr>
            <p:spPr bwMode="auto">
              <a:xfrm>
                <a:off x="864"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32" name="Line 35">
                <a:extLst>
                  <a:ext uri="{FF2B5EF4-FFF2-40B4-BE49-F238E27FC236}">
                    <a16:creationId xmlns:a16="http://schemas.microsoft.com/office/drawing/2014/main" id="{8ABB7558-B30F-ED44-8B8B-A3077CDA1C4B}"/>
                  </a:ext>
                </a:extLst>
              </p:cNvPr>
              <p:cNvSpPr>
                <a:spLocks noChangeShapeType="1"/>
              </p:cNvSpPr>
              <p:nvPr/>
            </p:nvSpPr>
            <p:spPr bwMode="auto">
              <a:xfrm>
                <a:off x="1440"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33" name="Line 36">
                <a:extLst>
                  <a:ext uri="{FF2B5EF4-FFF2-40B4-BE49-F238E27FC236}">
                    <a16:creationId xmlns:a16="http://schemas.microsoft.com/office/drawing/2014/main" id="{26D3A115-1BB1-4646-AB54-979E1551B382}"/>
                  </a:ext>
                </a:extLst>
              </p:cNvPr>
              <p:cNvSpPr>
                <a:spLocks noChangeShapeType="1"/>
              </p:cNvSpPr>
              <p:nvPr/>
            </p:nvSpPr>
            <p:spPr bwMode="auto">
              <a:xfrm>
                <a:off x="864" y="1296"/>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6583" name="Group 37">
              <a:extLst>
                <a:ext uri="{FF2B5EF4-FFF2-40B4-BE49-F238E27FC236}">
                  <a16:creationId xmlns:a16="http://schemas.microsoft.com/office/drawing/2014/main" id="{A4CF5026-0817-C747-97F7-3D2892D40216}"/>
                </a:ext>
              </a:extLst>
            </p:cNvPr>
            <p:cNvGrpSpPr>
              <a:grpSpLocks/>
            </p:cNvGrpSpPr>
            <p:nvPr/>
          </p:nvGrpSpPr>
          <p:grpSpPr bwMode="auto">
            <a:xfrm>
              <a:off x="2521" y="3294"/>
              <a:ext cx="773" cy="773"/>
              <a:chOff x="864" y="720"/>
              <a:chExt cx="576" cy="576"/>
            </a:xfrm>
          </p:grpSpPr>
          <p:sp>
            <p:nvSpPr>
              <p:cNvPr id="66626" name="Line 38">
                <a:extLst>
                  <a:ext uri="{FF2B5EF4-FFF2-40B4-BE49-F238E27FC236}">
                    <a16:creationId xmlns:a16="http://schemas.microsoft.com/office/drawing/2014/main" id="{982EB35A-6C50-D14B-B631-1F26B9AC7149}"/>
                  </a:ext>
                </a:extLst>
              </p:cNvPr>
              <p:cNvSpPr>
                <a:spLocks noChangeShapeType="1"/>
              </p:cNvSpPr>
              <p:nvPr/>
            </p:nvSpPr>
            <p:spPr bwMode="auto">
              <a:xfrm>
                <a:off x="864" y="720"/>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27" name="Line 39">
                <a:extLst>
                  <a:ext uri="{FF2B5EF4-FFF2-40B4-BE49-F238E27FC236}">
                    <a16:creationId xmlns:a16="http://schemas.microsoft.com/office/drawing/2014/main" id="{778E4353-BA28-C444-97B0-59AAC0C50948}"/>
                  </a:ext>
                </a:extLst>
              </p:cNvPr>
              <p:cNvSpPr>
                <a:spLocks noChangeShapeType="1"/>
              </p:cNvSpPr>
              <p:nvPr/>
            </p:nvSpPr>
            <p:spPr bwMode="auto">
              <a:xfrm>
                <a:off x="864"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28" name="Line 40">
                <a:extLst>
                  <a:ext uri="{FF2B5EF4-FFF2-40B4-BE49-F238E27FC236}">
                    <a16:creationId xmlns:a16="http://schemas.microsoft.com/office/drawing/2014/main" id="{8E204CE5-57A0-ED42-B334-6E930CDEAB95}"/>
                  </a:ext>
                </a:extLst>
              </p:cNvPr>
              <p:cNvSpPr>
                <a:spLocks noChangeShapeType="1"/>
              </p:cNvSpPr>
              <p:nvPr/>
            </p:nvSpPr>
            <p:spPr bwMode="auto">
              <a:xfrm>
                <a:off x="1440"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29" name="Line 41">
                <a:extLst>
                  <a:ext uri="{FF2B5EF4-FFF2-40B4-BE49-F238E27FC236}">
                    <a16:creationId xmlns:a16="http://schemas.microsoft.com/office/drawing/2014/main" id="{6E3C6F59-0BF9-5C49-8819-45387F2D72C5}"/>
                  </a:ext>
                </a:extLst>
              </p:cNvPr>
              <p:cNvSpPr>
                <a:spLocks noChangeShapeType="1"/>
              </p:cNvSpPr>
              <p:nvPr/>
            </p:nvSpPr>
            <p:spPr bwMode="auto">
              <a:xfrm>
                <a:off x="864" y="1296"/>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
          <p:nvSpPr>
            <p:cNvPr id="66584" name="Text Box 42">
              <a:extLst>
                <a:ext uri="{FF2B5EF4-FFF2-40B4-BE49-F238E27FC236}">
                  <a16:creationId xmlns:a16="http://schemas.microsoft.com/office/drawing/2014/main" id="{ABD6E696-71BE-E848-A8FC-7AB594741EEB}"/>
                </a:ext>
              </a:extLst>
            </p:cNvPr>
            <p:cNvSpPr txBox="1">
              <a:spLocks noChangeArrowheads="1"/>
            </p:cNvSpPr>
            <p:nvPr/>
          </p:nvSpPr>
          <p:spPr bwMode="auto">
            <a:xfrm>
              <a:off x="1251" y="1560"/>
              <a:ext cx="186"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accent2"/>
                  </a:solidFill>
                </a:rPr>
                <a:t>1</a:t>
              </a:r>
            </a:p>
          </p:txBody>
        </p:sp>
        <p:sp>
          <p:nvSpPr>
            <p:cNvPr id="66585" name="Text Box 43">
              <a:extLst>
                <a:ext uri="{FF2B5EF4-FFF2-40B4-BE49-F238E27FC236}">
                  <a16:creationId xmlns:a16="http://schemas.microsoft.com/office/drawing/2014/main" id="{BCD742E6-A6AA-2C4D-A749-E92CF6C23A48}"/>
                </a:ext>
              </a:extLst>
            </p:cNvPr>
            <p:cNvSpPr txBox="1">
              <a:spLocks noChangeArrowheads="1"/>
            </p:cNvSpPr>
            <p:nvPr/>
          </p:nvSpPr>
          <p:spPr bwMode="auto">
            <a:xfrm>
              <a:off x="2041" y="1560"/>
              <a:ext cx="186"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accent2"/>
                  </a:solidFill>
                </a:rPr>
                <a:t>2</a:t>
              </a:r>
            </a:p>
          </p:txBody>
        </p:sp>
        <p:sp>
          <p:nvSpPr>
            <p:cNvPr id="66586" name="Text Box 44">
              <a:extLst>
                <a:ext uri="{FF2B5EF4-FFF2-40B4-BE49-F238E27FC236}">
                  <a16:creationId xmlns:a16="http://schemas.microsoft.com/office/drawing/2014/main" id="{7503C91A-2D91-0640-A750-AB05573716F5}"/>
                </a:ext>
              </a:extLst>
            </p:cNvPr>
            <p:cNvSpPr txBox="1">
              <a:spLocks noChangeArrowheads="1"/>
            </p:cNvSpPr>
            <p:nvPr/>
          </p:nvSpPr>
          <p:spPr bwMode="auto">
            <a:xfrm>
              <a:off x="2792" y="1560"/>
              <a:ext cx="31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chemeClr val="tx2"/>
                  </a:solidFill>
                </a:rPr>
                <a:t>5</a:t>
              </a:r>
            </a:p>
          </p:txBody>
        </p:sp>
        <p:sp>
          <p:nvSpPr>
            <p:cNvPr id="66587" name="Text Box 45">
              <a:extLst>
                <a:ext uri="{FF2B5EF4-FFF2-40B4-BE49-F238E27FC236}">
                  <a16:creationId xmlns:a16="http://schemas.microsoft.com/office/drawing/2014/main" id="{F847420C-D590-7F49-A08F-7548E52EAC20}"/>
                </a:ext>
              </a:extLst>
            </p:cNvPr>
            <p:cNvSpPr txBox="1">
              <a:spLocks noChangeArrowheads="1"/>
            </p:cNvSpPr>
            <p:nvPr/>
          </p:nvSpPr>
          <p:spPr bwMode="auto">
            <a:xfrm>
              <a:off x="1208" y="2318"/>
              <a:ext cx="277"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 2</a:t>
              </a:r>
            </a:p>
          </p:txBody>
        </p:sp>
        <p:sp>
          <p:nvSpPr>
            <p:cNvPr id="66588" name="Text Box 46">
              <a:extLst>
                <a:ext uri="{FF2B5EF4-FFF2-40B4-BE49-F238E27FC236}">
                  <a16:creationId xmlns:a16="http://schemas.microsoft.com/office/drawing/2014/main" id="{C2483538-42DD-2F4E-9595-81E2666E4791}"/>
                </a:ext>
              </a:extLst>
            </p:cNvPr>
            <p:cNvSpPr txBox="1">
              <a:spLocks noChangeArrowheads="1"/>
            </p:cNvSpPr>
            <p:nvPr/>
          </p:nvSpPr>
          <p:spPr bwMode="auto">
            <a:xfrm>
              <a:off x="2029" y="2321"/>
              <a:ext cx="185"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1</a:t>
              </a:r>
            </a:p>
          </p:txBody>
        </p:sp>
        <p:sp>
          <p:nvSpPr>
            <p:cNvPr id="66589" name="Text Box 47">
              <a:extLst>
                <a:ext uri="{FF2B5EF4-FFF2-40B4-BE49-F238E27FC236}">
                  <a16:creationId xmlns:a16="http://schemas.microsoft.com/office/drawing/2014/main" id="{BC0411BE-9B4A-C444-A349-A69991AB5228}"/>
                </a:ext>
              </a:extLst>
            </p:cNvPr>
            <p:cNvSpPr txBox="1">
              <a:spLocks noChangeArrowheads="1"/>
            </p:cNvSpPr>
            <p:nvPr/>
          </p:nvSpPr>
          <p:spPr bwMode="auto">
            <a:xfrm>
              <a:off x="2744" y="2318"/>
              <a:ext cx="272"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5</a:t>
              </a:r>
            </a:p>
          </p:txBody>
        </p:sp>
        <p:sp>
          <p:nvSpPr>
            <p:cNvPr id="66590" name="Text Box 48">
              <a:extLst>
                <a:ext uri="{FF2B5EF4-FFF2-40B4-BE49-F238E27FC236}">
                  <a16:creationId xmlns:a16="http://schemas.microsoft.com/office/drawing/2014/main" id="{88355B6B-8CA8-204C-890F-6B160A3F9CFB}"/>
                </a:ext>
              </a:extLst>
            </p:cNvPr>
            <p:cNvSpPr txBox="1">
              <a:spLocks noChangeArrowheads="1"/>
            </p:cNvSpPr>
            <p:nvPr/>
          </p:nvSpPr>
          <p:spPr bwMode="auto">
            <a:xfrm>
              <a:off x="1256" y="3092"/>
              <a:ext cx="288"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a:solidFill>
                    <a:srgbClr val="FF0000"/>
                  </a:solidFill>
                </a:rPr>
                <a:t>2</a:t>
              </a:r>
            </a:p>
          </p:txBody>
        </p:sp>
        <p:sp>
          <p:nvSpPr>
            <p:cNvPr id="66591" name="Text Box 49">
              <a:extLst>
                <a:ext uri="{FF2B5EF4-FFF2-40B4-BE49-F238E27FC236}">
                  <a16:creationId xmlns:a16="http://schemas.microsoft.com/office/drawing/2014/main" id="{FBF2813E-7058-1343-936C-2F5E893F096D}"/>
                </a:ext>
              </a:extLst>
            </p:cNvPr>
            <p:cNvSpPr txBox="1">
              <a:spLocks noChangeArrowheads="1"/>
            </p:cNvSpPr>
            <p:nvPr/>
          </p:nvSpPr>
          <p:spPr bwMode="auto">
            <a:xfrm>
              <a:off x="2041" y="3092"/>
              <a:ext cx="186"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rgbClr val="FF0000"/>
                  </a:solidFill>
                </a:rPr>
                <a:t>3</a:t>
              </a:r>
            </a:p>
          </p:txBody>
        </p:sp>
        <p:sp>
          <p:nvSpPr>
            <p:cNvPr id="66592" name="Text Box 50">
              <a:extLst>
                <a:ext uri="{FF2B5EF4-FFF2-40B4-BE49-F238E27FC236}">
                  <a16:creationId xmlns:a16="http://schemas.microsoft.com/office/drawing/2014/main" id="{8B6DD38C-31FE-9A45-B39D-CE4714F53808}"/>
                </a:ext>
              </a:extLst>
            </p:cNvPr>
            <p:cNvSpPr txBox="1">
              <a:spLocks noChangeArrowheads="1"/>
            </p:cNvSpPr>
            <p:nvPr/>
          </p:nvSpPr>
          <p:spPr bwMode="auto">
            <a:xfrm>
              <a:off x="2792" y="3086"/>
              <a:ext cx="185"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accent2"/>
                  </a:solidFill>
                </a:rPr>
                <a:t>4</a:t>
              </a:r>
            </a:p>
          </p:txBody>
        </p:sp>
        <p:sp>
          <p:nvSpPr>
            <p:cNvPr id="66593" name="Text Box 51">
              <a:extLst>
                <a:ext uri="{FF2B5EF4-FFF2-40B4-BE49-F238E27FC236}">
                  <a16:creationId xmlns:a16="http://schemas.microsoft.com/office/drawing/2014/main" id="{02D4603C-146D-114D-B1EF-ED09265B6D00}"/>
                </a:ext>
              </a:extLst>
            </p:cNvPr>
            <p:cNvSpPr txBox="1">
              <a:spLocks noChangeArrowheads="1"/>
            </p:cNvSpPr>
            <p:nvPr/>
          </p:nvSpPr>
          <p:spPr bwMode="auto">
            <a:xfrm>
              <a:off x="1251" y="3881"/>
              <a:ext cx="186"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0</a:t>
              </a:r>
            </a:p>
          </p:txBody>
        </p:sp>
        <p:sp>
          <p:nvSpPr>
            <p:cNvPr id="66594" name="Text Box 52">
              <a:extLst>
                <a:ext uri="{FF2B5EF4-FFF2-40B4-BE49-F238E27FC236}">
                  <a16:creationId xmlns:a16="http://schemas.microsoft.com/office/drawing/2014/main" id="{E834FFEF-B354-B849-8911-D6DBF5285E98}"/>
                </a:ext>
              </a:extLst>
            </p:cNvPr>
            <p:cNvSpPr txBox="1">
              <a:spLocks noChangeArrowheads="1"/>
            </p:cNvSpPr>
            <p:nvPr/>
          </p:nvSpPr>
          <p:spPr bwMode="auto">
            <a:xfrm>
              <a:off x="2041" y="3881"/>
              <a:ext cx="186"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0</a:t>
              </a:r>
            </a:p>
          </p:txBody>
        </p:sp>
        <p:sp>
          <p:nvSpPr>
            <p:cNvPr id="66595" name="Text Box 53">
              <a:extLst>
                <a:ext uri="{FF2B5EF4-FFF2-40B4-BE49-F238E27FC236}">
                  <a16:creationId xmlns:a16="http://schemas.microsoft.com/office/drawing/2014/main" id="{F1FD30CD-9E24-DE40-837D-820C5A3649D9}"/>
                </a:ext>
              </a:extLst>
            </p:cNvPr>
            <p:cNvSpPr txBox="1">
              <a:spLocks noChangeArrowheads="1"/>
            </p:cNvSpPr>
            <p:nvPr/>
          </p:nvSpPr>
          <p:spPr bwMode="auto">
            <a:xfrm>
              <a:off x="2831" y="3856"/>
              <a:ext cx="185"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rgbClr val="FF0000"/>
                  </a:solidFill>
                </a:rPr>
                <a:t>0</a:t>
              </a:r>
            </a:p>
          </p:txBody>
        </p:sp>
        <p:sp>
          <p:nvSpPr>
            <p:cNvPr id="66596" name="Text Box 54">
              <a:extLst>
                <a:ext uri="{FF2B5EF4-FFF2-40B4-BE49-F238E27FC236}">
                  <a16:creationId xmlns:a16="http://schemas.microsoft.com/office/drawing/2014/main" id="{37A3530B-7116-3544-9456-B628361CD0A5}"/>
                </a:ext>
              </a:extLst>
            </p:cNvPr>
            <p:cNvSpPr txBox="1">
              <a:spLocks noChangeArrowheads="1"/>
            </p:cNvSpPr>
            <p:nvPr/>
          </p:nvSpPr>
          <p:spPr bwMode="auto">
            <a:xfrm>
              <a:off x="776" y="2030"/>
              <a:ext cx="196"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a:solidFill>
                    <a:srgbClr val="FF0000"/>
                  </a:solidFill>
                </a:rPr>
                <a:t>5</a:t>
              </a:r>
            </a:p>
          </p:txBody>
        </p:sp>
        <p:sp>
          <p:nvSpPr>
            <p:cNvPr id="66597" name="Text Box 55">
              <a:extLst>
                <a:ext uri="{FF2B5EF4-FFF2-40B4-BE49-F238E27FC236}">
                  <a16:creationId xmlns:a16="http://schemas.microsoft.com/office/drawing/2014/main" id="{A743C462-C8D9-7044-B7A0-D61C3D31B89F}"/>
                </a:ext>
              </a:extLst>
            </p:cNvPr>
            <p:cNvSpPr txBox="1">
              <a:spLocks noChangeArrowheads="1"/>
            </p:cNvSpPr>
            <p:nvPr/>
          </p:nvSpPr>
          <p:spPr bwMode="auto">
            <a:xfrm>
              <a:off x="776" y="2798"/>
              <a:ext cx="196"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a:solidFill>
                    <a:srgbClr val="FF0000"/>
                  </a:solidFill>
                </a:rPr>
                <a:t>3</a:t>
              </a:r>
            </a:p>
          </p:txBody>
        </p:sp>
        <p:sp>
          <p:nvSpPr>
            <p:cNvPr id="66598" name="Text Box 56">
              <a:extLst>
                <a:ext uri="{FF2B5EF4-FFF2-40B4-BE49-F238E27FC236}">
                  <a16:creationId xmlns:a16="http://schemas.microsoft.com/office/drawing/2014/main" id="{E9C56504-4FFD-3F4E-BB6E-E94115486CC0}"/>
                </a:ext>
              </a:extLst>
            </p:cNvPr>
            <p:cNvSpPr txBox="1">
              <a:spLocks noChangeArrowheads="1"/>
            </p:cNvSpPr>
            <p:nvPr/>
          </p:nvSpPr>
          <p:spPr bwMode="auto">
            <a:xfrm>
              <a:off x="781" y="3617"/>
              <a:ext cx="240"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0</a:t>
              </a:r>
            </a:p>
          </p:txBody>
        </p:sp>
        <p:sp>
          <p:nvSpPr>
            <p:cNvPr id="66599" name="Text Box 57">
              <a:extLst>
                <a:ext uri="{FF2B5EF4-FFF2-40B4-BE49-F238E27FC236}">
                  <a16:creationId xmlns:a16="http://schemas.microsoft.com/office/drawing/2014/main" id="{051D2A71-DCE2-B845-8D51-262BF0308889}"/>
                </a:ext>
              </a:extLst>
            </p:cNvPr>
            <p:cNvSpPr txBox="1">
              <a:spLocks noChangeArrowheads="1"/>
            </p:cNvSpPr>
            <p:nvPr/>
          </p:nvSpPr>
          <p:spPr bwMode="auto">
            <a:xfrm>
              <a:off x="1578" y="2024"/>
              <a:ext cx="184"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3</a:t>
              </a:r>
            </a:p>
          </p:txBody>
        </p:sp>
        <p:sp>
          <p:nvSpPr>
            <p:cNvPr id="66600" name="Text Box 58">
              <a:extLst>
                <a:ext uri="{FF2B5EF4-FFF2-40B4-BE49-F238E27FC236}">
                  <a16:creationId xmlns:a16="http://schemas.microsoft.com/office/drawing/2014/main" id="{D66499EB-2AE8-434C-A435-6B41DAB81F9A}"/>
                </a:ext>
              </a:extLst>
            </p:cNvPr>
            <p:cNvSpPr txBox="1">
              <a:spLocks noChangeArrowheads="1"/>
            </p:cNvSpPr>
            <p:nvPr/>
          </p:nvSpPr>
          <p:spPr bwMode="auto">
            <a:xfrm>
              <a:off x="1592" y="2798"/>
              <a:ext cx="170"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5</a:t>
              </a:r>
            </a:p>
          </p:txBody>
        </p:sp>
        <p:sp>
          <p:nvSpPr>
            <p:cNvPr id="66601" name="Text Box 59">
              <a:extLst>
                <a:ext uri="{FF2B5EF4-FFF2-40B4-BE49-F238E27FC236}">
                  <a16:creationId xmlns:a16="http://schemas.microsoft.com/office/drawing/2014/main" id="{994D0E63-6197-4D4E-AB5F-0DDA5F164C73}"/>
                </a:ext>
              </a:extLst>
            </p:cNvPr>
            <p:cNvSpPr txBox="1">
              <a:spLocks noChangeArrowheads="1"/>
            </p:cNvSpPr>
            <p:nvPr/>
          </p:nvSpPr>
          <p:spPr bwMode="auto">
            <a:xfrm>
              <a:off x="1592" y="3614"/>
              <a:ext cx="170"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0</a:t>
              </a:r>
            </a:p>
          </p:txBody>
        </p:sp>
        <p:sp>
          <p:nvSpPr>
            <p:cNvPr id="66602" name="Text Box 60">
              <a:extLst>
                <a:ext uri="{FF2B5EF4-FFF2-40B4-BE49-F238E27FC236}">
                  <a16:creationId xmlns:a16="http://schemas.microsoft.com/office/drawing/2014/main" id="{956395CA-4663-124F-9507-F5242E3B132F}"/>
                </a:ext>
              </a:extLst>
            </p:cNvPr>
            <p:cNvSpPr txBox="1">
              <a:spLocks noChangeArrowheads="1"/>
            </p:cNvSpPr>
            <p:nvPr/>
          </p:nvSpPr>
          <p:spPr bwMode="auto">
            <a:xfrm>
              <a:off x="2274" y="2024"/>
              <a:ext cx="369"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accent2"/>
                  </a:solidFill>
                </a:rPr>
                <a:t>10</a:t>
              </a:r>
            </a:p>
          </p:txBody>
        </p:sp>
        <p:sp>
          <p:nvSpPr>
            <p:cNvPr id="66603" name="Text Box 61">
              <a:extLst>
                <a:ext uri="{FF2B5EF4-FFF2-40B4-BE49-F238E27FC236}">
                  <a16:creationId xmlns:a16="http://schemas.microsoft.com/office/drawing/2014/main" id="{C6839562-4DCC-2948-9A7C-A18B1812FAE8}"/>
                </a:ext>
              </a:extLst>
            </p:cNvPr>
            <p:cNvSpPr txBox="1">
              <a:spLocks noChangeArrowheads="1"/>
            </p:cNvSpPr>
            <p:nvPr/>
          </p:nvSpPr>
          <p:spPr bwMode="auto">
            <a:xfrm>
              <a:off x="2312" y="2798"/>
              <a:ext cx="234"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accent2"/>
                  </a:solidFill>
                </a:rPr>
                <a:t>3</a:t>
              </a:r>
            </a:p>
          </p:txBody>
        </p:sp>
        <p:sp>
          <p:nvSpPr>
            <p:cNvPr id="66604" name="Text Box 62">
              <a:extLst>
                <a:ext uri="{FF2B5EF4-FFF2-40B4-BE49-F238E27FC236}">
                  <a16:creationId xmlns:a16="http://schemas.microsoft.com/office/drawing/2014/main" id="{04862CD0-4001-6047-BA81-688473B927DF}"/>
                </a:ext>
              </a:extLst>
            </p:cNvPr>
            <p:cNvSpPr txBox="1">
              <a:spLocks noChangeArrowheads="1"/>
            </p:cNvSpPr>
            <p:nvPr/>
          </p:nvSpPr>
          <p:spPr bwMode="auto">
            <a:xfrm>
              <a:off x="2312" y="3603"/>
              <a:ext cx="240"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rgbClr val="FF0000"/>
                  </a:solidFill>
                </a:rPr>
                <a:t>5</a:t>
              </a:r>
            </a:p>
          </p:txBody>
        </p:sp>
        <p:sp>
          <p:nvSpPr>
            <p:cNvPr id="66605" name="Text Box 63">
              <a:extLst>
                <a:ext uri="{FF2B5EF4-FFF2-40B4-BE49-F238E27FC236}">
                  <a16:creationId xmlns:a16="http://schemas.microsoft.com/office/drawing/2014/main" id="{FEE8F125-AE03-D344-AAA4-990B9EB5A743}"/>
                </a:ext>
              </a:extLst>
            </p:cNvPr>
            <p:cNvSpPr txBox="1">
              <a:spLocks noChangeArrowheads="1"/>
            </p:cNvSpPr>
            <p:nvPr/>
          </p:nvSpPr>
          <p:spPr bwMode="auto">
            <a:xfrm>
              <a:off x="3085" y="2033"/>
              <a:ext cx="240"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5</a:t>
              </a:r>
            </a:p>
          </p:txBody>
        </p:sp>
        <p:sp>
          <p:nvSpPr>
            <p:cNvPr id="66606" name="Text Box 64">
              <a:extLst>
                <a:ext uri="{FF2B5EF4-FFF2-40B4-BE49-F238E27FC236}">
                  <a16:creationId xmlns:a16="http://schemas.microsoft.com/office/drawing/2014/main" id="{D9638D9F-E001-9D4D-9523-28C3A4CFB1CC}"/>
                </a:ext>
              </a:extLst>
            </p:cNvPr>
            <p:cNvSpPr txBox="1">
              <a:spLocks noChangeArrowheads="1"/>
            </p:cNvSpPr>
            <p:nvPr/>
          </p:nvSpPr>
          <p:spPr bwMode="auto">
            <a:xfrm>
              <a:off x="3128" y="2798"/>
              <a:ext cx="185"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1</a:t>
              </a:r>
            </a:p>
          </p:txBody>
        </p:sp>
        <p:sp>
          <p:nvSpPr>
            <p:cNvPr id="66607" name="Text Box 65">
              <a:extLst>
                <a:ext uri="{FF2B5EF4-FFF2-40B4-BE49-F238E27FC236}">
                  <a16:creationId xmlns:a16="http://schemas.microsoft.com/office/drawing/2014/main" id="{8CB32B37-1E79-C740-9179-6D01D4A332AD}"/>
                </a:ext>
              </a:extLst>
            </p:cNvPr>
            <p:cNvSpPr txBox="1">
              <a:spLocks noChangeArrowheads="1"/>
            </p:cNvSpPr>
            <p:nvPr/>
          </p:nvSpPr>
          <p:spPr bwMode="auto">
            <a:xfrm>
              <a:off x="3128" y="3614"/>
              <a:ext cx="185"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accent2"/>
                  </a:solidFill>
                </a:rPr>
                <a:t>2</a:t>
              </a:r>
            </a:p>
          </p:txBody>
        </p:sp>
        <p:sp>
          <p:nvSpPr>
            <p:cNvPr id="66608" name="Oval 66">
              <a:extLst>
                <a:ext uri="{FF2B5EF4-FFF2-40B4-BE49-F238E27FC236}">
                  <a16:creationId xmlns:a16="http://schemas.microsoft.com/office/drawing/2014/main" id="{F9FF95B5-4514-8C41-8A6F-EDA41CE6B36D}"/>
                </a:ext>
              </a:extLst>
            </p:cNvPr>
            <p:cNvSpPr>
              <a:spLocks noChangeArrowheads="1"/>
            </p:cNvSpPr>
            <p:nvPr/>
          </p:nvSpPr>
          <p:spPr bwMode="auto">
            <a:xfrm>
              <a:off x="923" y="1697"/>
              <a:ext cx="91" cy="91"/>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09" name="Oval 67">
              <a:extLst>
                <a:ext uri="{FF2B5EF4-FFF2-40B4-BE49-F238E27FC236}">
                  <a16:creationId xmlns:a16="http://schemas.microsoft.com/office/drawing/2014/main" id="{1D9A0EC1-63FE-D146-9666-D93BCB9D2A5D}"/>
                </a:ext>
              </a:extLst>
            </p:cNvPr>
            <p:cNvSpPr>
              <a:spLocks noChangeArrowheads="1"/>
            </p:cNvSpPr>
            <p:nvPr/>
          </p:nvSpPr>
          <p:spPr bwMode="auto">
            <a:xfrm>
              <a:off x="3250" y="4023"/>
              <a:ext cx="91" cy="9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10" name="Line 68">
              <a:extLst>
                <a:ext uri="{FF2B5EF4-FFF2-40B4-BE49-F238E27FC236}">
                  <a16:creationId xmlns:a16="http://schemas.microsoft.com/office/drawing/2014/main" id="{0F140881-CD17-0D42-BC91-E8B7251536A7}"/>
                </a:ext>
              </a:extLst>
            </p:cNvPr>
            <p:cNvSpPr>
              <a:spLocks noChangeShapeType="1"/>
            </p:cNvSpPr>
            <p:nvPr/>
          </p:nvSpPr>
          <p:spPr bwMode="auto">
            <a:xfrm flipV="1">
              <a:off x="493" y="2129"/>
              <a:ext cx="288" cy="288"/>
            </a:xfrm>
            <a:prstGeom prst="line">
              <a:avLst/>
            </a:prstGeom>
            <a:noFill/>
            <a:ln w="28575">
              <a:solidFill>
                <a:srgbClr val="CA00CA"/>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11" name="Text Box 69">
              <a:extLst>
                <a:ext uri="{FF2B5EF4-FFF2-40B4-BE49-F238E27FC236}">
                  <a16:creationId xmlns:a16="http://schemas.microsoft.com/office/drawing/2014/main" id="{60A44292-EB7E-2649-B0BD-0C93707436A2}"/>
                </a:ext>
              </a:extLst>
            </p:cNvPr>
            <p:cNvSpPr txBox="1">
              <a:spLocks noChangeArrowheads="1"/>
            </p:cNvSpPr>
            <p:nvPr/>
          </p:nvSpPr>
          <p:spPr bwMode="auto">
            <a:xfrm>
              <a:off x="22" y="2388"/>
              <a:ext cx="772" cy="892"/>
            </a:xfrm>
            <a:prstGeom prst="rect">
              <a:avLst/>
            </a:prstGeom>
            <a:solidFill>
              <a:schemeClr val="bg1"/>
            </a:solidFill>
            <a:ln w="28575">
              <a:solidFill>
                <a:srgbClr val="FF0000"/>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FF0000"/>
                  </a:solidFill>
                </a:rPr>
                <a:t>promising start, but leads to bad choices!</a:t>
              </a:r>
            </a:p>
          </p:txBody>
        </p:sp>
        <p:sp>
          <p:nvSpPr>
            <p:cNvPr id="66612" name="Text Box 70">
              <a:extLst>
                <a:ext uri="{FF2B5EF4-FFF2-40B4-BE49-F238E27FC236}">
                  <a16:creationId xmlns:a16="http://schemas.microsoft.com/office/drawing/2014/main" id="{7035A8BA-202C-F04B-B5EA-B75A84C7A441}"/>
                </a:ext>
              </a:extLst>
            </p:cNvPr>
            <p:cNvSpPr txBox="1">
              <a:spLocks noChangeArrowheads="1"/>
            </p:cNvSpPr>
            <p:nvPr/>
          </p:nvSpPr>
          <p:spPr bwMode="auto">
            <a:xfrm>
              <a:off x="301" y="1601"/>
              <a:ext cx="624" cy="244"/>
            </a:xfrm>
            <a:prstGeom prst="rect">
              <a:avLst/>
            </a:prstGeom>
            <a:solidFill>
              <a:srgbClr val="F8F8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solidFill>
                    <a:schemeClr val="tx2"/>
                  </a:solidFill>
                </a:rPr>
                <a:t>source</a:t>
              </a:r>
            </a:p>
          </p:txBody>
        </p:sp>
        <p:sp>
          <p:nvSpPr>
            <p:cNvPr id="66613" name="Text Box 71">
              <a:extLst>
                <a:ext uri="{FF2B5EF4-FFF2-40B4-BE49-F238E27FC236}">
                  <a16:creationId xmlns:a16="http://schemas.microsoft.com/office/drawing/2014/main" id="{65916562-8BC0-9B40-BEBA-1F942BB5FB32}"/>
                </a:ext>
              </a:extLst>
            </p:cNvPr>
            <p:cNvSpPr txBox="1">
              <a:spLocks noChangeArrowheads="1"/>
            </p:cNvSpPr>
            <p:nvPr/>
          </p:nvSpPr>
          <p:spPr bwMode="auto">
            <a:xfrm>
              <a:off x="3325" y="3953"/>
              <a:ext cx="43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solidFill>
                    <a:schemeClr val="tx2"/>
                  </a:solidFill>
                </a:rPr>
                <a:t>sink</a:t>
              </a:r>
            </a:p>
          </p:txBody>
        </p:sp>
        <p:sp>
          <p:nvSpPr>
            <p:cNvPr id="66614" name="Line 72">
              <a:extLst>
                <a:ext uri="{FF2B5EF4-FFF2-40B4-BE49-F238E27FC236}">
                  <a16:creationId xmlns:a16="http://schemas.microsoft.com/office/drawing/2014/main" id="{1B3C843B-BF52-C34D-ADEF-CBBFC5C9E309}"/>
                </a:ext>
              </a:extLst>
            </p:cNvPr>
            <p:cNvSpPr>
              <a:spLocks noChangeShapeType="1"/>
            </p:cNvSpPr>
            <p:nvPr/>
          </p:nvSpPr>
          <p:spPr bwMode="auto">
            <a:xfrm>
              <a:off x="973" y="3281"/>
              <a:ext cx="816" cy="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15" name="Line 73">
              <a:extLst>
                <a:ext uri="{FF2B5EF4-FFF2-40B4-BE49-F238E27FC236}">
                  <a16:creationId xmlns:a16="http://schemas.microsoft.com/office/drawing/2014/main" id="{A09766E0-8EDB-F54D-8330-D1FFDB926602}"/>
                </a:ext>
              </a:extLst>
            </p:cNvPr>
            <p:cNvSpPr>
              <a:spLocks noChangeShapeType="1"/>
            </p:cNvSpPr>
            <p:nvPr/>
          </p:nvSpPr>
          <p:spPr bwMode="auto">
            <a:xfrm>
              <a:off x="1741" y="3281"/>
              <a:ext cx="816" cy="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16" name="Line 74">
              <a:extLst>
                <a:ext uri="{FF2B5EF4-FFF2-40B4-BE49-F238E27FC236}">
                  <a16:creationId xmlns:a16="http://schemas.microsoft.com/office/drawing/2014/main" id="{79E4C4AD-DB7D-7B4D-9753-BBCE8A89517B}"/>
                </a:ext>
              </a:extLst>
            </p:cNvPr>
            <p:cNvSpPr>
              <a:spLocks noChangeShapeType="1"/>
            </p:cNvSpPr>
            <p:nvPr/>
          </p:nvSpPr>
          <p:spPr bwMode="auto">
            <a:xfrm>
              <a:off x="2509" y="3329"/>
              <a:ext cx="0" cy="774"/>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17" name="Line 75">
              <a:extLst>
                <a:ext uri="{FF2B5EF4-FFF2-40B4-BE49-F238E27FC236}">
                  <a16:creationId xmlns:a16="http://schemas.microsoft.com/office/drawing/2014/main" id="{5C268684-B1C8-864E-93FB-A8476F56C03C}"/>
                </a:ext>
              </a:extLst>
            </p:cNvPr>
            <p:cNvSpPr>
              <a:spLocks noChangeShapeType="1"/>
            </p:cNvSpPr>
            <p:nvPr/>
          </p:nvSpPr>
          <p:spPr bwMode="auto">
            <a:xfrm>
              <a:off x="2509" y="4049"/>
              <a:ext cx="768" cy="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18" name="Oval 76">
              <a:extLst>
                <a:ext uri="{FF2B5EF4-FFF2-40B4-BE49-F238E27FC236}">
                  <a16:creationId xmlns:a16="http://schemas.microsoft.com/office/drawing/2014/main" id="{C405DFC1-C867-C54C-A55E-E4325FA4E0C7}"/>
                </a:ext>
              </a:extLst>
            </p:cNvPr>
            <p:cNvSpPr>
              <a:spLocks noChangeArrowheads="1"/>
            </p:cNvSpPr>
            <p:nvPr/>
          </p:nvSpPr>
          <p:spPr bwMode="auto">
            <a:xfrm>
              <a:off x="3037" y="4097"/>
              <a:ext cx="240" cy="240"/>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18</a:t>
              </a:r>
            </a:p>
          </p:txBody>
        </p:sp>
        <p:sp>
          <p:nvSpPr>
            <p:cNvPr id="66619" name="Line 77">
              <a:extLst>
                <a:ext uri="{FF2B5EF4-FFF2-40B4-BE49-F238E27FC236}">
                  <a16:creationId xmlns:a16="http://schemas.microsoft.com/office/drawing/2014/main" id="{8B199266-E524-B943-953A-E315E83A6C87}"/>
                </a:ext>
              </a:extLst>
            </p:cNvPr>
            <p:cNvSpPr>
              <a:spLocks noChangeShapeType="1"/>
            </p:cNvSpPr>
            <p:nvPr/>
          </p:nvSpPr>
          <p:spPr bwMode="auto">
            <a:xfrm>
              <a:off x="978" y="1752"/>
              <a:ext cx="768" cy="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20" name="Line 78">
              <a:extLst>
                <a:ext uri="{FF2B5EF4-FFF2-40B4-BE49-F238E27FC236}">
                  <a16:creationId xmlns:a16="http://schemas.microsoft.com/office/drawing/2014/main" id="{6B3AC58F-6EA6-9243-B00A-F73254C37831}"/>
                </a:ext>
              </a:extLst>
            </p:cNvPr>
            <p:cNvSpPr>
              <a:spLocks noChangeShapeType="1"/>
            </p:cNvSpPr>
            <p:nvPr/>
          </p:nvSpPr>
          <p:spPr bwMode="auto">
            <a:xfrm>
              <a:off x="1741" y="1745"/>
              <a:ext cx="768" cy="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21" name="Line 79">
              <a:extLst>
                <a:ext uri="{FF2B5EF4-FFF2-40B4-BE49-F238E27FC236}">
                  <a16:creationId xmlns:a16="http://schemas.microsoft.com/office/drawing/2014/main" id="{1DCDFDB9-2398-2843-8ABE-611DEA379335}"/>
                </a:ext>
              </a:extLst>
            </p:cNvPr>
            <p:cNvSpPr>
              <a:spLocks noChangeShapeType="1"/>
            </p:cNvSpPr>
            <p:nvPr/>
          </p:nvSpPr>
          <p:spPr bwMode="auto">
            <a:xfrm>
              <a:off x="2509" y="1745"/>
              <a:ext cx="0" cy="768"/>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22" name="Line 80">
              <a:extLst>
                <a:ext uri="{FF2B5EF4-FFF2-40B4-BE49-F238E27FC236}">
                  <a16:creationId xmlns:a16="http://schemas.microsoft.com/office/drawing/2014/main" id="{68C58878-5996-784E-8BB8-4C536C854DCA}"/>
                </a:ext>
              </a:extLst>
            </p:cNvPr>
            <p:cNvSpPr>
              <a:spLocks noChangeShapeType="1"/>
            </p:cNvSpPr>
            <p:nvPr/>
          </p:nvSpPr>
          <p:spPr bwMode="auto">
            <a:xfrm>
              <a:off x="2557" y="3281"/>
              <a:ext cx="768" cy="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23" name="Line 81">
              <a:extLst>
                <a:ext uri="{FF2B5EF4-FFF2-40B4-BE49-F238E27FC236}">
                  <a16:creationId xmlns:a16="http://schemas.microsoft.com/office/drawing/2014/main" id="{3563AAB7-85BE-AA4C-B383-A978AC5BD024}"/>
                </a:ext>
              </a:extLst>
            </p:cNvPr>
            <p:cNvSpPr>
              <a:spLocks noChangeShapeType="1"/>
            </p:cNvSpPr>
            <p:nvPr/>
          </p:nvSpPr>
          <p:spPr bwMode="auto">
            <a:xfrm>
              <a:off x="2509" y="2513"/>
              <a:ext cx="0" cy="816"/>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24" name="Line 82">
              <a:extLst>
                <a:ext uri="{FF2B5EF4-FFF2-40B4-BE49-F238E27FC236}">
                  <a16:creationId xmlns:a16="http://schemas.microsoft.com/office/drawing/2014/main" id="{E323773D-F1F5-FF40-83B4-E0B1DE741CC0}"/>
                </a:ext>
              </a:extLst>
            </p:cNvPr>
            <p:cNvSpPr>
              <a:spLocks noChangeShapeType="1"/>
            </p:cNvSpPr>
            <p:nvPr/>
          </p:nvSpPr>
          <p:spPr bwMode="auto">
            <a:xfrm>
              <a:off x="3277" y="3281"/>
              <a:ext cx="0" cy="768"/>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25" name="Oval 83">
              <a:extLst>
                <a:ext uri="{FF2B5EF4-FFF2-40B4-BE49-F238E27FC236}">
                  <a16:creationId xmlns:a16="http://schemas.microsoft.com/office/drawing/2014/main" id="{52815425-3F69-AD44-BB61-C776116188A2}"/>
                </a:ext>
              </a:extLst>
            </p:cNvPr>
            <p:cNvSpPr>
              <a:spLocks noChangeArrowheads="1"/>
            </p:cNvSpPr>
            <p:nvPr/>
          </p:nvSpPr>
          <p:spPr bwMode="auto">
            <a:xfrm>
              <a:off x="3277" y="3713"/>
              <a:ext cx="240" cy="240"/>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22</a:t>
              </a:r>
            </a:p>
          </p:txBody>
        </p:sp>
      </p:grpSp>
      <p:sp>
        <p:nvSpPr>
          <p:cNvPr id="66563" name="Text Box 84">
            <a:extLst>
              <a:ext uri="{FF2B5EF4-FFF2-40B4-BE49-F238E27FC236}">
                <a16:creationId xmlns:a16="http://schemas.microsoft.com/office/drawing/2014/main" id="{BC16A1CE-7568-0448-A88D-0ECE59304EBE}"/>
              </a:ext>
            </a:extLst>
          </p:cNvPr>
          <p:cNvSpPr txBox="1">
            <a:spLocks noChangeArrowheads="1"/>
          </p:cNvSpPr>
          <p:nvPr/>
        </p:nvSpPr>
        <p:spPr bwMode="auto">
          <a:xfrm>
            <a:off x="107950" y="836712"/>
            <a:ext cx="8712200" cy="1785104"/>
          </a:xfrm>
          <a:prstGeom prst="rect">
            <a:avLst/>
          </a:prstGeom>
          <a:solidFill>
            <a:srgbClr val="FFFFFF">
              <a:alpha val="8392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Aft>
                <a:spcPts val="100"/>
              </a:spcAft>
              <a:buFontTx/>
              <a:buChar char="•"/>
            </a:pPr>
            <a:r>
              <a:rPr kumimoji="1" lang="en-US" altLang="zh-TW" sz="2200" dirty="0">
                <a:solidFill>
                  <a:schemeClr val="accent1">
                    <a:lumMod val="50000"/>
                  </a:schemeClr>
                </a:solidFill>
                <a:ea typeface="PMingLiU" panose="02020500000000000000" pitchFamily="18" charset="-120"/>
              </a:rPr>
              <a:t> I adopt the "greedy" algorithm: Always move along the arc with maximum value
The resulting path that will most likely be different from the optimal one, i.e. the one that corresponds to the maximum global score (at the end of the path).</a:t>
            </a:r>
            <a:endParaRPr kumimoji="1" lang="en-US" altLang="zh-TW" sz="2200" dirty="0">
              <a:solidFill>
                <a:schemeClr val="accent1">
                  <a:lumMod val="50000"/>
                </a:schemeClr>
              </a:solidFill>
            </a:endParaRPr>
          </a:p>
        </p:txBody>
      </p:sp>
      <p:sp>
        <p:nvSpPr>
          <p:cNvPr id="66564" name="Rectangle 85">
            <a:extLst>
              <a:ext uri="{FF2B5EF4-FFF2-40B4-BE49-F238E27FC236}">
                <a16:creationId xmlns:a16="http://schemas.microsoft.com/office/drawing/2014/main" id="{B16711EC-75D8-AA42-91E9-4C655D09086F}"/>
              </a:ext>
            </a:extLst>
          </p:cNvPr>
          <p:cNvSpPr>
            <a:spLocks noChangeArrowheads="1"/>
          </p:cNvSpPr>
          <p:nvPr/>
        </p:nvSpPr>
        <p:spPr bwMode="auto">
          <a:xfrm>
            <a:off x="5248011" y="2452422"/>
            <a:ext cx="3851275"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Aft>
                <a:spcPts val="100"/>
              </a:spcAft>
              <a:buFontTx/>
              <a:buChar char="•"/>
            </a:pPr>
            <a:r>
              <a:rPr kumimoji="1" lang="en-US" altLang="en-US" sz="2200" dirty="0">
                <a:solidFill>
                  <a:schemeClr val="tx2">
                    <a:lumMod val="75000"/>
                  </a:schemeClr>
                </a:solidFill>
              </a:rPr>
              <a:t> Alternatively, I can compose a path that takes into account the value totaled as you go along the selected arcs (dynamic programming: partial scores are calculated, stored in a table and reused)
 Starting from the end, I go backwards following the path that maximizes the sum of the scores, </a:t>
            </a:r>
            <a:r>
              <a:rPr kumimoji="1" lang="en-US" altLang="en-US" sz="2200" dirty="0" err="1">
                <a:solidFill>
                  <a:schemeClr val="tx2">
                    <a:lumMod val="75000"/>
                  </a:schemeClr>
                </a:solidFill>
              </a:rPr>
              <a:t>i.e</a:t>
            </a:r>
            <a:r>
              <a:rPr kumimoji="1" lang="en-US" altLang="en-US" sz="2200" dirty="0">
                <a:solidFill>
                  <a:schemeClr val="tx2">
                    <a:lumMod val="75000"/>
                  </a:schemeClr>
                </a:solidFill>
              </a:rPr>
              <a:t> the Optimal path</a:t>
            </a:r>
            <a:endParaRPr lang="en-US" altLang="en-US" sz="2200" dirty="0">
              <a:solidFill>
                <a:schemeClr val="tx2">
                  <a:lumMod val="75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BC3F8857-B510-1447-B2D3-6108FAEF939C}"/>
              </a:ext>
            </a:extLst>
          </p:cNvPr>
          <p:cNvSpPr>
            <a:spLocks noGrp="1" noChangeArrowheads="1"/>
          </p:cNvSpPr>
          <p:nvPr>
            <p:ph type="title"/>
          </p:nvPr>
        </p:nvSpPr>
        <p:spPr>
          <a:xfrm>
            <a:off x="685800" y="517525"/>
            <a:ext cx="7772400" cy="1143000"/>
          </a:xfrm>
        </p:spPr>
        <p:txBody>
          <a:bodyPr/>
          <a:lstStyle/>
          <a:p>
            <a:r>
              <a:rPr lang="en-US" altLang="en-US" sz="3200">
                <a:ea typeface="ＭＳ Ｐゴシック" panose="020B0600070205080204" pitchFamily="34" charset="-128"/>
              </a:rPr>
              <a:t>Longest Common Subsequence (LCS) – Alignment without Mismatches</a:t>
            </a:r>
          </a:p>
        </p:txBody>
      </p:sp>
      <p:grpSp>
        <p:nvGrpSpPr>
          <p:cNvPr id="67586" name="Group 3">
            <a:extLst>
              <a:ext uri="{FF2B5EF4-FFF2-40B4-BE49-F238E27FC236}">
                <a16:creationId xmlns:a16="http://schemas.microsoft.com/office/drawing/2014/main" id="{F3283489-1A47-DA40-81BB-76932DEAEBE2}"/>
              </a:ext>
            </a:extLst>
          </p:cNvPr>
          <p:cNvGrpSpPr>
            <a:grpSpLocks/>
          </p:cNvGrpSpPr>
          <p:nvPr/>
        </p:nvGrpSpPr>
        <p:grpSpPr bwMode="auto">
          <a:xfrm>
            <a:off x="0" y="0"/>
            <a:ext cx="9144000" cy="6858000"/>
            <a:chOff x="0" y="0"/>
            <a:chExt cx="5760" cy="4320"/>
          </a:xfrm>
        </p:grpSpPr>
        <p:grpSp>
          <p:nvGrpSpPr>
            <p:cNvPr id="67588" name="Group 4">
              <a:extLst>
                <a:ext uri="{FF2B5EF4-FFF2-40B4-BE49-F238E27FC236}">
                  <a16:creationId xmlns:a16="http://schemas.microsoft.com/office/drawing/2014/main" id="{B347066B-BABD-F644-A448-2F0F38D65DCB}"/>
                </a:ext>
              </a:extLst>
            </p:cNvPr>
            <p:cNvGrpSpPr>
              <a:grpSpLocks/>
            </p:cNvGrpSpPr>
            <p:nvPr/>
          </p:nvGrpSpPr>
          <p:grpSpPr bwMode="auto">
            <a:xfrm>
              <a:off x="0" y="0"/>
              <a:ext cx="5765" cy="96"/>
              <a:chOff x="48" y="336"/>
              <a:chExt cx="6192" cy="48"/>
            </a:xfrm>
          </p:grpSpPr>
          <p:sp>
            <p:nvSpPr>
              <p:cNvPr id="67600" name="Rectangle 5">
                <a:extLst>
                  <a:ext uri="{FF2B5EF4-FFF2-40B4-BE49-F238E27FC236}">
                    <a16:creationId xmlns:a16="http://schemas.microsoft.com/office/drawing/2014/main" id="{2330BDA4-E2AA-9445-B3D2-4FF7826266D5}"/>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601" name="Rectangle 6">
                <a:extLst>
                  <a:ext uri="{FF2B5EF4-FFF2-40B4-BE49-F238E27FC236}">
                    <a16:creationId xmlns:a16="http://schemas.microsoft.com/office/drawing/2014/main" id="{FF16480F-2FD6-1947-9120-307C66061E68}"/>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602" name="Rectangle 7">
                <a:extLst>
                  <a:ext uri="{FF2B5EF4-FFF2-40B4-BE49-F238E27FC236}">
                    <a16:creationId xmlns:a16="http://schemas.microsoft.com/office/drawing/2014/main" id="{513CA566-F189-7444-9613-259C58A70A8F}"/>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603" name="Rectangle 8">
                <a:extLst>
                  <a:ext uri="{FF2B5EF4-FFF2-40B4-BE49-F238E27FC236}">
                    <a16:creationId xmlns:a16="http://schemas.microsoft.com/office/drawing/2014/main" id="{89931F13-3699-7349-ABCB-C2CA152BCC7A}"/>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604" name="Rectangle 9">
                <a:extLst>
                  <a:ext uri="{FF2B5EF4-FFF2-40B4-BE49-F238E27FC236}">
                    <a16:creationId xmlns:a16="http://schemas.microsoft.com/office/drawing/2014/main" id="{F5EBB3FC-1CA1-E840-AD8A-8ECE09DFA05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605" name="Rectangle 10">
                <a:extLst>
                  <a:ext uri="{FF2B5EF4-FFF2-40B4-BE49-F238E27FC236}">
                    <a16:creationId xmlns:a16="http://schemas.microsoft.com/office/drawing/2014/main" id="{FA998DEC-262A-5A46-A94B-1EC0F6E9C7EB}"/>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606" name="Rectangle 11">
                <a:extLst>
                  <a:ext uri="{FF2B5EF4-FFF2-40B4-BE49-F238E27FC236}">
                    <a16:creationId xmlns:a16="http://schemas.microsoft.com/office/drawing/2014/main" id="{A00C56D5-4027-664A-9A07-A5227C57D74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607" name="Rectangle 12">
                <a:extLst>
                  <a:ext uri="{FF2B5EF4-FFF2-40B4-BE49-F238E27FC236}">
                    <a16:creationId xmlns:a16="http://schemas.microsoft.com/office/drawing/2014/main" id="{4958E444-A4E7-C640-9852-6AC8524F827E}"/>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608" name="Rectangle 13">
                <a:extLst>
                  <a:ext uri="{FF2B5EF4-FFF2-40B4-BE49-F238E27FC236}">
                    <a16:creationId xmlns:a16="http://schemas.microsoft.com/office/drawing/2014/main" id="{4F93C928-F4A6-F44A-94D0-BCD56F5EC738}"/>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609" name="Rectangle 14">
                <a:extLst>
                  <a:ext uri="{FF2B5EF4-FFF2-40B4-BE49-F238E27FC236}">
                    <a16:creationId xmlns:a16="http://schemas.microsoft.com/office/drawing/2014/main" id="{84E1D2E6-86CA-CC47-BFD1-7D4214A81C7F}"/>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7589" name="Group 15">
              <a:extLst>
                <a:ext uri="{FF2B5EF4-FFF2-40B4-BE49-F238E27FC236}">
                  <a16:creationId xmlns:a16="http://schemas.microsoft.com/office/drawing/2014/main" id="{7DE58399-1A8E-0A4B-B6B3-EC1C6CE1F085}"/>
                </a:ext>
              </a:extLst>
            </p:cNvPr>
            <p:cNvGrpSpPr>
              <a:grpSpLocks/>
            </p:cNvGrpSpPr>
            <p:nvPr/>
          </p:nvGrpSpPr>
          <p:grpSpPr bwMode="auto">
            <a:xfrm>
              <a:off x="0" y="4224"/>
              <a:ext cx="5765" cy="96"/>
              <a:chOff x="48" y="336"/>
              <a:chExt cx="6192" cy="48"/>
            </a:xfrm>
          </p:grpSpPr>
          <p:sp>
            <p:nvSpPr>
              <p:cNvPr id="67590" name="Rectangle 16">
                <a:extLst>
                  <a:ext uri="{FF2B5EF4-FFF2-40B4-BE49-F238E27FC236}">
                    <a16:creationId xmlns:a16="http://schemas.microsoft.com/office/drawing/2014/main" id="{0960C7FB-DA53-B24F-9CAA-8E2C9272AAA2}"/>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591" name="Rectangle 17">
                <a:extLst>
                  <a:ext uri="{FF2B5EF4-FFF2-40B4-BE49-F238E27FC236}">
                    <a16:creationId xmlns:a16="http://schemas.microsoft.com/office/drawing/2014/main" id="{5D0E57EB-FFC8-0E40-BDFF-A6AF6BAAB66C}"/>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592" name="Rectangle 18">
                <a:extLst>
                  <a:ext uri="{FF2B5EF4-FFF2-40B4-BE49-F238E27FC236}">
                    <a16:creationId xmlns:a16="http://schemas.microsoft.com/office/drawing/2014/main" id="{0A075001-013F-8842-BC36-4DE6A06EF62B}"/>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593" name="Rectangle 19">
                <a:extLst>
                  <a:ext uri="{FF2B5EF4-FFF2-40B4-BE49-F238E27FC236}">
                    <a16:creationId xmlns:a16="http://schemas.microsoft.com/office/drawing/2014/main" id="{35103A5A-F769-A043-85CC-F1FA5F5B9D88}"/>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594" name="Rectangle 20">
                <a:extLst>
                  <a:ext uri="{FF2B5EF4-FFF2-40B4-BE49-F238E27FC236}">
                    <a16:creationId xmlns:a16="http://schemas.microsoft.com/office/drawing/2014/main" id="{E7C68BFB-6665-4241-946B-7E2C205C17DE}"/>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595" name="Rectangle 21">
                <a:extLst>
                  <a:ext uri="{FF2B5EF4-FFF2-40B4-BE49-F238E27FC236}">
                    <a16:creationId xmlns:a16="http://schemas.microsoft.com/office/drawing/2014/main" id="{AFA11034-911A-994A-9938-5BA5CDF4C50A}"/>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596" name="Rectangle 22">
                <a:extLst>
                  <a:ext uri="{FF2B5EF4-FFF2-40B4-BE49-F238E27FC236}">
                    <a16:creationId xmlns:a16="http://schemas.microsoft.com/office/drawing/2014/main" id="{051FC8C9-8F7D-594C-AC4E-B970E1248E71}"/>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597" name="Rectangle 23">
                <a:extLst>
                  <a:ext uri="{FF2B5EF4-FFF2-40B4-BE49-F238E27FC236}">
                    <a16:creationId xmlns:a16="http://schemas.microsoft.com/office/drawing/2014/main" id="{A86E8C45-168A-8241-A49D-FDE683BCA37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598" name="Rectangle 24">
                <a:extLst>
                  <a:ext uri="{FF2B5EF4-FFF2-40B4-BE49-F238E27FC236}">
                    <a16:creationId xmlns:a16="http://schemas.microsoft.com/office/drawing/2014/main" id="{06C439C0-D97F-BF43-BE1B-115448CE28EF}"/>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599" name="Rectangle 25">
                <a:extLst>
                  <a:ext uri="{FF2B5EF4-FFF2-40B4-BE49-F238E27FC236}">
                    <a16:creationId xmlns:a16="http://schemas.microsoft.com/office/drawing/2014/main" id="{0A63C4DE-8B26-9740-AEC5-EE3B88F1FF34}"/>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pic>
        <p:nvPicPr>
          <p:cNvPr id="67587" name="Immagine 120">
            <a:extLst>
              <a:ext uri="{FF2B5EF4-FFF2-40B4-BE49-F238E27FC236}">
                <a16:creationId xmlns:a16="http://schemas.microsoft.com/office/drawing/2014/main" id="{CAABF4A4-1EE7-8744-98FA-E8F69B59A4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638300"/>
            <a:ext cx="878840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6DB60E86-1535-C449-9106-E36139F743A4}"/>
              </a:ext>
            </a:extLst>
          </p:cNvPr>
          <p:cNvSpPr>
            <a:spLocks noGrp="1" noChangeArrowheads="1"/>
          </p:cNvSpPr>
          <p:nvPr>
            <p:ph type="title"/>
          </p:nvPr>
        </p:nvSpPr>
        <p:spPr>
          <a:xfrm>
            <a:off x="457200" y="533400"/>
            <a:ext cx="8458200" cy="685800"/>
          </a:xfrm>
        </p:spPr>
        <p:txBody>
          <a:bodyPr/>
          <a:lstStyle/>
          <a:p>
            <a:r>
              <a:rPr lang="en-US" altLang="en-US" sz="3200">
                <a:ea typeface="ＭＳ Ｐゴシック" panose="020B0600070205080204" pitchFamily="34" charset="-128"/>
              </a:rPr>
              <a:t>LCS Problem as Manhattan Tourist Problem</a:t>
            </a:r>
          </a:p>
        </p:txBody>
      </p:sp>
      <p:sp>
        <p:nvSpPr>
          <p:cNvPr id="69634" name="Line 3">
            <a:extLst>
              <a:ext uri="{FF2B5EF4-FFF2-40B4-BE49-F238E27FC236}">
                <a16:creationId xmlns:a16="http://schemas.microsoft.com/office/drawing/2014/main" id="{13B653DB-EDB0-5749-8B01-1ADE3795D735}"/>
              </a:ext>
            </a:extLst>
          </p:cNvPr>
          <p:cNvSpPr>
            <a:spLocks noChangeShapeType="1"/>
          </p:cNvSpPr>
          <p:nvPr/>
        </p:nvSpPr>
        <p:spPr bwMode="auto">
          <a:xfrm rot="5400000">
            <a:off x="1562894" y="2307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35" name="Line 4">
            <a:extLst>
              <a:ext uri="{FF2B5EF4-FFF2-40B4-BE49-F238E27FC236}">
                <a16:creationId xmlns:a16="http://schemas.microsoft.com/office/drawing/2014/main" id="{17D52B7A-1FFD-8142-8F28-DF2805F9D049}"/>
              </a:ext>
            </a:extLst>
          </p:cNvPr>
          <p:cNvSpPr>
            <a:spLocks noChangeShapeType="1"/>
          </p:cNvSpPr>
          <p:nvPr/>
        </p:nvSpPr>
        <p:spPr bwMode="auto">
          <a:xfrm rot="5400000">
            <a:off x="1562894" y="2840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36" name="Line 5">
            <a:extLst>
              <a:ext uri="{FF2B5EF4-FFF2-40B4-BE49-F238E27FC236}">
                <a16:creationId xmlns:a16="http://schemas.microsoft.com/office/drawing/2014/main" id="{67C133E6-477A-D34A-BCD3-A4F718006A42}"/>
              </a:ext>
            </a:extLst>
          </p:cNvPr>
          <p:cNvSpPr>
            <a:spLocks noChangeShapeType="1"/>
          </p:cNvSpPr>
          <p:nvPr/>
        </p:nvSpPr>
        <p:spPr bwMode="auto">
          <a:xfrm rot="5400000">
            <a:off x="1562894" y="33742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37" name="Line 6">
            <a:extLst>
              <a:ext uri="{FF2B5EF4-FFF2-40B4-BE49-F238E27FC236}">
                <a16:creationId xmlns:a16="http://schemas.microsoft.com/office/drawing/2014/main" id="{42BC2C04-A028-C246-9D8F-E60238F5279E}"/>
              </a:ext>
            </a:extLst>
          </p:cNvPr>
          <p:cNvSpPr>
            <a:spLocks noChangeShapeType="1"/>
          </p:cNvSpPr>
          <p:nvPr/>
        </p:nvSpPr>
        <p:spPr bwMode="auto">
          <a:xfrm rot="5400000">
            <a:off x="1562894" y="39076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38" name="Line 7">
            <a:extLst>
              <a:ext uri="{FF2B5EF4-FFF2-40B4-BE49-F238E27FC236}">
                <a16:creationId xmlns:a16="http://schemas.microsoft.com/office/drawing/2014/main" id="{FE82300E-2395-1146-BE09-F4702877DAFF}"/>
              </a:ext>
            </a:extLst>
          </p:cNvPr>
          <p:cNvSpPr>
            <a:spLocks noChangeShapeType="1"/>
          </p:cNvSpPr>
          <p:nvPr/>
        </p:nvSpPr>
        <p:spPr bwMode="auto">
          <a:xfrm rot="5400000">
            <a:off x="1562894" y="44410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39" name="Line 8">
            <a:extLst>
              <a:ext uri="{FF2B5EF4-FFF2-40B4-BE49-F238E27FC236}">
                <a16:creationId xmlns:a16="http://schemas.microsoft.com/office/drawing/2014/main" id="{2D7B5180-C34B-8649-8994-EA7EFCE5493A}"/>
              </a:ext>
            </a:extLst>
          </p:cNvPr>
          <p:cNvSpPr>
            <a:spLocks noChangeShapeType="1"/>
          </p:cNvSpPr>
          <p:nvPr/>
        </p:nvSpPr>
        <p:spPr bwMode="auto">
          <a:xfrm rot="5400000">
            <a:off x="1562894" y="4974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0" name="Line 9">
            <a:extLst>
              <a:ext uri="{FF2B5EF4-FFF2-40B4-BE49-F238E27FC236}">
                <a16:creationId xmlns:a16="http://schemas.microsoft.com/office/drawing/2014/main" id="{88A8A1B9-A326-AF4D-B7F7-100C5E284B5A}"/>
              </a:ext>
            </a:extLst>
          </p:cNvPr>
          <p:cNvSpPr>
            <a:spLocks noChangeShapeType="1"/>
          </p:cNvSpPr>
          <p:nvPr/>
        </p:nvSpPr>
        <p:spPr bwMode="auto">
          <a:xfrm rot="5400000">
            <a:off x="1562894" y="5507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1" name="Line 10">
            <a:extLst>
              <a:ext uri="{FF2B5EF4-FFF2-40B4-BE49-F238E27FC236}">
                <a16:creationId xmlns:a16="http://schemas.microsoft.com/office/drawing/2014/main" id="{19A3A608-670E-2E46-B3E5-A63743F501CD}"/>
              </a:ext>
            </a:extLst>
          </p:cNvPr>
          <p:cNvSpPr>
            <a:spLocks noChangeShapeType="1"/>
          </p:cNvSpPr>
          <p:nvPr/>
        </p:nvSpPr>
        <p:spPr bwMode="auto">
          <a:xfrm>
            <a:off x="1828800" y="2041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2" name="Line 11">
            <a:extLst>
              <a:ext uri="{FF2B5EF4-FFF2-40B4-BE49-F238E27FC236}">
                <a16:creationId xmlns:a16="http://schemas.microsoft.com/office/drawing/2014/main" id="{F78A02B8-B792-344E-B719-3978241133F9}"/>
              </a:ext>
            </a:extLst>
          </p:cNvPr>
          <p:cNvSpPr>
            <a:spLocks noChangeShapeType="1"/>
          </p:cNvSpPr>
          <p:nvPr/>
        </p:nvSpPr>
        <p:spPr bwMode="auto">
          <a:xfrm>
            <a:off x="1828800" y="2574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3" name="Line 12">
            <a:extLst>
              <a:ext uri="{FF2B5EF4-FFF2-40B4-BE49-F238E27FC236}">
                <a16:creationId xmlns:a16="http://schemas.microsoft.com/office/drawing/2014/main" id="{D511801F-5293-6448-A6DA-BEC6FA912B0F}"/>
              </a:ext>
            </a:extLst>
          </p:cNvPr>
          <p:cNvSpPr>
            <a:spLocks noChangeShapeType="1"/>
          </p:cNvSpPr>
          <p:nvPr/>
        </p:nvSpPr>
        <p:spPr bwMode="auto">
          <a:xfrm>
            <a:off x="1828800" y="3108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4" name="Line 13">
            <a:extLst>
              <a:ext uri="{FF2B5EF4-FFF2-40B4-BE49-F238E27FC236}">
                <a16:creationId xmlns:a16="http://schemas.microsoft.com/office/drawing/2014/main" id="{AB06A924-1074-884A-952F-C6B3C5C73EB2}"/>
              </a:ext>
            </a:extLst>
          </p:cNvPr>
          <p:cNvSpPr>
            <a:spLocks noChangeShapeType="1"/>
          </p:cNvSpPr>
          <p:nvPr/>
        </p:nvSpPr>
        <p:spPr bwMode="auto">
          <a:xfrm>
            <a:off x="1828800" y="36417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5" name="Line 14">
            <a:extLst>
              <a:ext uri="{FF2B5EF4-FFF2-40B4-BE49-F238E27FC236}">
                <a16:creationId xmlns:a16="http://schemas.microsoft.com/office/drawing/2014/main" id="{8E9203E0-E78B-0A44-BDC1-55A8F900C2BD}"/>
              </a:ext>
            </a:extLst>
          </p:cNvPr>
          <p:cNvSpPr>
            <a:spLocks noChangeShapeType="1"/>
          </p:cNvSpPr>
          <p:nvPr/>
        </p:nvSpPr>
        <p:spPr bwMode="auto">
          <a:xfrm>
            <a:off x="1828800" y="41751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6" name="Line 15">
            <a:extLst>
              <a:ext uri="{FF2B5EF4-FFF2-40B4-BE49-F238E27FC236}">
                <a16:creationId xmlns:a16="http://schemas.microsoft.com/office/drawing/2014/main" id="{63D9C60D-4FF6-CB48-AA0D-32B7F4855824}"/>
              </a:ext>
            </a:extLst>
          </p:cNvPr>
          <p:cNvSpPr>
            <a:spLocks noChangeShapeType="1"/>
          </p:cNvSpPr>
          <p:nvPr/>
        </p:nvSpPr>
        <p:spPr bwMode="auto">
          <a:xfrm>
            <a:off x="1828800" y="4708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7" name="Line 16">
            <a:extLst>
              <a:ext uri="{FF2B5EF4-FFF2-40B4-BE49-F238E27FC236}">
                <a16:creationId xmlns:a16="http://schemas.microsoft.com/office/drawing/2014/main" id="{CC806D43-91B9-DB4D-9CB9-4CFFBE5B8230}"/>
              </a:ext>
            </a:extLst>
          </p:cNvPr>
          <p:cNvSpPr>
            <a:spLocks noChangeShapeType="1"/>
          </p:cNvSpPr>
          <p:nvPr/>
        </p:nvSpPr>
        <p:spPr bwMode="auto">
          <a:xfrm>
            <a:off x="1828800" y="5241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8" name="Line 17">
            <a:extLst>
              <a:ext uri="{FF2B5EF4-FFF2-40B4-BE49-F238E27FC236}">
                <a16:creationId xmlns:a16="http://schemas.microsoft.com/office/drawing/2014/main" id="{90AA88BF-AADA-BE46-B213-0D4F97D1BCD6}"/>
              </a:ext>
            </a:extLst>
          </p:cNvPr>
          <p:cNvSpPr>
            <a:spLocks noChangeShapeType="1"/>
          </p:cNvSpPr>
          <p:nvPr/>
        </p:nvSpPr>
        <p:spPr bwMode="auto">
          <a:xfrm>
            <a:off x="1828800" y="5775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9" name="Line 18">
            <a:extLst>
              <a:ext uri="{FF2B5EF4-FFF2-40B4-BE49-F238E27FC236}">
                <a16:creationId xmlns:a16="http://schemas.microsoft.com/office/drawing/2014/main" id="{C56EB658-D7F7-5344-9A6D-0B38792173EF}"/>
              </a:ext>
            </a:extLst>
          </p:cNvPr>
          <p:cNvSpPr>
            <a:spLocks noChangeShapeType="1"/>
          </p:cNvSpPr>
          <p:nvPr/>
        </p:nvSpPr>
        <p:spPr bwMode="auto">
          <a:xfrm rot="5400000">
            <a:off x="2172494" y="2307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0" name="Line 19">
            <a:extLst>
              <a:ext uri="{FF2B5EF4-FFF2-40B4-BE49-F238E27FC236}">
                <a16:creationId xmlns:a16="http://schemas.microsoft.com/office/drawing/2014/main" id="{96E8B1E0-FB1A-6445-A5DB-C3198A221C32}"/>
              </a:ext>
            </a:extLst>
          </p:cNvPr>
          <p:cNvSpPr>
            <a:spLocks noChangeShapeType="1"/>
          </p:cNvSpPr>
          <p:nvPr/>
        </p:nvSpPr>
        <p:spPr bwMode="auto">
          <a:xfrm rot="5400000">
            <a:off x="2172494" y="2840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1" name="Line 20">
            <a:extLst>
              <a:ext uri="{FF2B5EF4-FFF2-40B4-BE49-F238E27FC236}">
                <a16:creationId xmlns:a16="http://schemas.microsoft.com/office/drawing/2014/main" id="{5A54CAD7-2C7E-8245-B70B-FA8E002243D9}"/>
              </a:ext>
            </a:extLst>
          </p:cNvPr>
          <p:cNvSpPr>
            <a:spLocks noChangeShapeType="1"/>
          </p:cNvSpPr>
          <p:nvPr/>
        </p:nvSpPr>
        <p:spPr bwMode="auto">
          <a:xfrm rot="5400000">
            <a:off x="2172494" y="33742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2" name="Line 21">
            <a:extLst>
              <a:ext uri="{FF2B5EF4-FFF2-40B4-BE49-F238E27FC236}">
                <a16:creationId xmlns:a16="http://schemas.microsoft.com/office/drawing/2014/main" id="{07248662-867D-FC41-AC33-C2A5EFC43E74}"/>
              </a:ext>
            </a:extLst>
          </p:cNvPr>
          <p:cNvSpPr>
            <a:spLocks noChangeShapeType="1"/>
          </p:cNvSpPr>
          <p:nvPr/>
        </p:nvSpPr>
        <p:spPr bwMode="auto">
          <a:xfrm rot="5400000">
            <a:off x="2172494" y="39076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3" name="Line 22">
            <a:extLst>
              <a:ext uri="{FF2B5EF4-FFF2-40B4-BE49-F238E27FC236}">
                <a16:creationId xmlns:a16="http://schemas.microsoft.com/office/drawing/2014/main" id="{151710A4-0864-6646-B938-E0457A862853}"/>
              </a:ext>
            </a:extLst>
          </p:cNvPr>
          <p:cNvSpPr>
            <a:spLocks noChangeShapeType="1"/>
          </p:cNvSpPr>
          <p:nvPr/>
        </p:nvSpPr>
        <p:spPr bwMode="auto">
          <a:xfrm rot="5400000">
            <a:off x="2172494" y="44410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4" name="Line 23">
            <a:extLst>
              <a:ext uri="{FF2B5EF4-FFF2-40B4-BE49-F238E27FC236}">
                <a16:creationId xmlns:a16="http://schemas.microsoft.com/office/drawing/2014/main" id="{37634D32-1805-1B45-A8EB-B9DB1DDD3BBD}"/>
              </a:ext>
            </a:extLst>
          </p:cNvPr>
          <p:cNvSpPr>
            <a:spLocks noChangeShapeType="1"/>
          </p:cNvSpPr>
          <p:nvPr/>
        </p:nvSpPr>
        <p:spPr bwMode="auto">
          <a:xfrm rot="5400000">
            <a:off x="2172494" y="4974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5" name="Line 24">
            <a:extLst>
              <a:ext uri="{FF2B5EF4-FFF2-40B4-BE49-F238E27FC236}">
                <a16:creationId xmlns:a16="http://schemas.microsoft.com/office/drawing/2014/main" id="{F09DD8BE-E753-AB47-8E8C-DF7A988ED8B1}"/>
              </a:ext>
            </a:extLst>
          </p:cNvPr>
          <p:cNvSpPr>
            <a:spLocks noChangeShapeType="1"/>
          </p:cNvSpPr>
          <p:nvPr/>
        </p:nvSpPr>
        <p:spPr bwMode="auto">
          <a:xfrm rot="5400000">
            <a:off x="2172494" y="5507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6" name="Line 25">
            <a:extLst>
              <a:ext uri="{FF2B5EF4-FFF2-40B4-BE49-F238E27FC236}">
                <a16:creationId xmlns:a16="http://schemas.microsoft.com/office/drawing/2014/main" id="{2FE5531E-BB48-4F4D-927B-1EFE4EFF7787}"/>
              </a:ext>
            </a:extLst>
          </p:cNvPr>
          <p:cNvSpPr>
            <a:spLocks noChangeShapeType="1"/>
          </p:cNvSpPr>
          <p:nvPr/>
        </p:nvSpPr>
        <p:spPr bwMode="auto">
          <a:xfrm>
            <a:off x="2438400" y="2041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7" name="Line 26">
            <a:extLst>
              <a:ext uri="{FF2B5EF4-FFF2-40B4-BE49-F238E27FC236}">
                <a16:creationId xmlns:a16="http://schemas.microsoft.com/office/drawing/2014/main" id="{9961FECD-2DE0-B441-B5B1-656099E9FDE5}"/>
              </a:ext>
            </a:extLst>
          </p:cNvPr>
          <p:cNvSpPr>
            <a:spLocks noChangeShapeType="1"/>
          </p:cNvSpPr>
          <p:nvPr/>
        </p:nvSpPr>
        <p:spPr bwMode="auto">
          <a:xfrm>
            <a:off x="2438400" y="2574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8" name="Line 27">
            <a:extLst>
              <a:ext uri="{FF2B5EF4-FFF2-40B4-BE49-F238E27FC236}">
                <a16:creationId xmlns:a16="http://schemas.microsoft.com/office/drawing/2014/main" id="{6DC93444-B7A4-3341-BC75-9EAB9AAC82B1}"/>
              </a:ext>
            </a:extLst>
          </p:cNvPr>
          <p:cNvSpPr>
            <a:spLocks noChangeShapeType="1"/>
          </p:cNvSpPr>
          <p:nvPr/>
        </p:nvSpPr>
        <p:spPr bwMode="auto">
          <a:xfrm>
            <a:off x="2438400" y="3108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9" name="Line 28">
            <a:extLst>
              <a:ext uri="{FF2B5EF4-FFF2-40B4-BE49-F238E27FC236}">
                <a16:creationId xmlns:a16="http://schemas.microsoft.com/office/drawing/2014/main" id="{D1CA5589-07DD-A545-A280-9C298D5124DF}"/>
              </a:ext>
            </a:extLst>
          </p:cNvPr>
          <p:cNvSpPr>
            <a:spLocks noChangeShapeType="1"/>
          </p:cNvSpPr>
          <p:nvPr/>
        </p:nvSpPr>
        <p:spPr bwMode="auto">
          <a:xfrm>
            <a:off x="2438400" y="36417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0" name="Line 29">
            <a:extLst>
              <a:ext uri="{FF2B5EF4-FFF2-40B4-BE49-F238E27FC236}">
                <a16:creationId xmlns:a16="http://schemas.microsoft.com/office/drawing/2014/main" id="{D6B762C8-567E-F64A-AB25-9EEF08267620}"/>
              </a:ext>
            </a:extLst>
          </p:cNvPr>
          <p:cNvSpPr>
            <a:spLocks noChangeShapeType="1"/>
          </p:cNvSpPr>
          <p:nvPr/>
        </p:nvSpPr>
        <p:spPr bwMode="auto">
          <a:xfrm>
            <a:off x="2438400" y="41751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1" name="Line 30">
            <a:extLst>
              <a:ext uri="{FF2B5EF4-FFF2-40B4-BE49-F238E27FC236}">
                <a16:creationId xmlns:a16="http://schemas.microsoft.com/office/drawing/2014/main" id="{71AF47E8-C97A-6141-8B24-7C4DF02317D0}"/>
              </a:ext>
            </a:extLst>
          </p:cNvPr>
          <p:cNvSpPr>
            <a:spLocks noChangeShapeType="1"/>
          </p:cNvSpPr>
          <p:nvPr/>
        </p:nvSpPr>
        <p:spPr bwMode="auto">
          <a:xfrm>
            <a:off x="2438400" y="4708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2" name="Line 31">
            <a:extLst>
              <a:ext uri="{FF2B5EF4-FFF2-40B4-BE49-F238E27FC236}">
                <a16:creationId xmlns:a16="http://schemas.microsoft.com/office/drawing/2014/main" id="{886E34CC-4DA2-BE43-B4A6-F8CE8FA23ACF}"/>
              </a:ext>
            </a:extLst>
          </p:cNvPr>
          <p:cNvSpPr>
            <a:spLocks noChangeShapeType="1"/>
          </p:cNvSpPr>
          <p:nvPr/>
        </p:nvSpPr>
        <p:spPr bwMode="auto">
          <a:xfrm>
            <a:off x="2438400" y="5241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3" name="Line 32">
            <a:extLst>
              <a:ext uri="{FF2B5EF4-FFF2-40B4-BE49-F238E27FC236}">
                <a16:creationId xmlns:a16="http://schemas.microsoft.com/office/drawing/2014/main" id="{DB57CD58-C224-884D-84BD-26BEA7BC9291}"/>
              </a:ext>
            </a:extLst>
          </p:cNvPr>
          <p:cNvSpPr>
            <a:spLocks noChangeShapeType="1"/>
          </p:cNvSpPr>
          <p:nvPr/>
        </p:nvSpPr>
        <p:spPr bwMode="auto">
          <a:xfrm>
            <a:off x="2438400" y="5775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4" name="Line 33">
            <a:extLst>
              <a:ext uri="{FF2B5EF4-FFF2-40B4-BE49-F238E27FC236}">
                <a16:creationId xmlns:a16="http://schemas.microsoft.com/office/drawing/2014/main" id="{94AACB6F-DE0F-544E-9C9E-1424724489A9}"/>
              </a:ext>
            </a:extLst>
          </p:cNvPr>
          <p:cNvSpPr>
            <a:spLocks noChangeShapeType="1"/>
          </p:cNvSpPr>
          <p:nvPr/>
        </p:nvSpPr>
        <p:spPr bwMode="auto">
          <a:xfrm rot="5400000">
            <a:off x="2782094" y="2307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5" name="Line 34">
            <a:extLst>
              <a:ext uri="{FF2B5EF4-FFF2-40B4-BE49-F238E27FC236}">
                <a16:creationId xmlns:a16="http://schemas.microsoft.com/office/drawing/2014/main" id="{44D82EE7-F6E3-EB4E-B494-42B9A732327C}"/>
              </a:ext>
            </a:extLst>
          </p:cNvPr>
          <p:cNvSpPr>
            <a:spLocks noChangeShapeType="1"/>
          </p:cNvSpPr>
          <p:nvPr/>
        </p:nvSpPr>
        <p:spPr bwMode="auto">
          <a:xfrm rot="5400000">
            <a:off x="2782094" y="2840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6" name="Line 35">
            <a:extLst>
              <a:ext uri="{FF2B5EF4-FFF2-40B4-BE49-F238E27FC236}">
                <a16:creationId xmlns:a16="http://schemas.microsoft.com/office/drawing/2014/main" id="{A0857A1A-530E-DD4F-96A7-2FE832ED9D0A}"/>
              </a:ext>
            </a:extLst>
          </p:cNvPr>
          <p:cNvSpPr>
            <a:spLocks noChangeShapeType="1"/>
          </p:cNvSpPr>
          <p:nvPr/>
        </p:nvSpPr>
        <p:spPr bwMode="auto">
          <a:xfrm rot="5400000">
            <a:off x="2782094" y="33742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7" name="Line 36">
            <a:extLst>
              <a:ext uri="{FF2B5EF4-FFF2-40B4-BE49-F238E27FC236}">
                <a16:creationId xmlns:a16="http://schemas.microsoft.com/office/drawing/2014/main" id="{187748A3-7F0F-9E48-8D70-D9B17A61D200}"/>
              </a:ext>
            </a:extLst>
          </p:cNvPr>
          <p:cNvSpPr>
            <a:spLocks noChangeShapeType="1"/>
          </p:cNvSpPr>
          <p:nvPr/>
        </p:nvSpPr>
        <p:spPr bwMode="auto">
          <a:xfrm rot="5400000">
            <a:off x="2782094" y="39076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8" name="Line 37">
            <a:extLst>
              <a:ext uri="{FF2B5EF4-FFF2-40B4-BE49-F238E27FC236}">
                <a16:creationId xmlns:a16="http://schemas.microsoft.com/office/drawing/2014/main" id="{8EE27CD6-0141-3D46-AC09-434A38D73FFB}"/>
              </a:ext>
            </a:extLst>
          </p:cNvPr>
          <p:cNvSpPr>
            <a:spLocks noChangeShapeType="1"/>
          </p:cNvSpPr>
          <p:nvPr/>
        </p:nvSpPr>
        <p:spPr bwMode="auto">
          <a:xfrm rot="5400000">
            <a:off x="2782094" y="44410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9" name="Line 38">
            <a:extLst>
              <a:ext uri="{FF2B5EF4-FFF2-40B4-BE49-F238E27FC236}">
                <a16:creationId xmlns:a16="http://schemas.microsoft.com/office/drawing/2014/main" id="{81E21736-2430-B94C-8293-C74F63A8763C}"/>
              </a:ext>
            </a:extLst>
          </p:cNvPr>
          <p:cNvSpPr>
            <a:spLocks noChangeShapeType="1"/>
          </p:cNvSpPr>
          <p:nvPr/>
        </p:nvSpPr>
        <p:spPr bwMode="auto">
          <a:xfrm rot="5400000">
            <a:off x="2782094" y="4974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0" name="Line 39">
            <a:extLst>
              <a:ext uri="{FF2B5EF4-FFF2-40B4-BE49-F238E27FC236}">
                <a16:creationId xmlns:a16="http://schemas.microsoft.com/office/drawing/2014/main" id="{B560D69B-C25C-8942-AEFF-AFF5BF0C3BD6}"/>
              </a:ext>
            </a:extLst>
          </p:cNvPr>
          <p:cNvSpPr>
            <a:spLocks noChangeShapeType="1"/>
          </p:cNvSpPr>
          <p:nvPr/>
        </p:nvSpPr>
        <p:spPr bwMode="auto">
          <a:xfrm rot="5400000">
            <a:off x="2782094" y="5507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1" name="Line 40">
            <a:extLst>
              <a:ext uri="{FF2B5EF4-FFF2-40B4-BE49-F238E27FC236}">
                <a16:creationId xmlns:a16="http://schemas.microsoft.com/office/drawing/2014/main" id="{9B3E0A7C-038E-2449-BB42-954C14548D95}"/>
              </a:ext>
            </a:extLst>
          </p:cNvPr>
          <p:cNvSpPr>
            <a:spLocks noChangeShapeType="1"/>
          </p:cNvSpPr>
          <p:nvPr/>
        </p:nvSpPr>
        <p:spPr bwMode="auto">
          <a:xfrm>
            <a:off x="3048000" y="2041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2" name="Line 41">
            <a:extLst>
              <a:ext uri="{FF2B5EF4-FFF2-40B4-BE49-F238E27FC236}">
                <a16:creationId xmlns:a16="http://schemas.microsoft.com/office/drawing/2014/main" id="{8566DF84-23F4-6245-B716-8BB17A9CD1AD}"/>
              </a:ext>
            </a:extLst>
          </p:cNvPr>
          <p:cNvSpPr>
            <a:spLocks noChangeShapeType="1"/>
          </p:cNvSpPr>
          <p:nvPr/>
        </p:nvSpPr>
        <p:spPr bwMode="auto">
          <a:xfrm>
            <a:off x="3048000" y="2574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3" name="Line 42">
            <a:extLst>
              <a:ext uri="{FF2B5EF4-FFF2-40B4-BE49-F238E27FC236}">
                <a16:creationId xmlns:a16="http://schemas.microsoft.com/office/drawing/2014/main" id="{2F01A24E-6186-B040-A01B-60D7745E3467}"/>
              </a:ext>
            </a:extLst>
          </p:cNvPr>
          <p:cNvSpPr>
            <a:spLocks noChangeShapeType="1"/>
          </p:cNvSpPr>
          <p:nvPr/>
        </p:nvSpPr>
        <p:spPr bwMode="auto">
          <a:xfrm>
            <a:off x="3048000" y="3108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4" name="Line 43">
            <a:extLst>
              <a:ext uri="{FF2B5EF4-FFF2-40B4-BE49-F238E27FC236}">
                <a16:creationId xmlns:a16="http://schemas.microsoft.com/office/drawing/2014/main" id="{1F4DDEEF-35A0-FF46-BF8E-52D87C7A7527}"/>
              </a:ext>
            </a:extLst>
          </p:cNvPr>
          <p:cNvSpPr>
            <a:spLocks noChangeShapeType="1"/>
          </p:cNvSpPr>
          <p:nvPr/>
        </p:nvSpPr>
        <p:spPr bwMode="auto">
          <a:xfrm>
            <a:off x="3048000" y="36417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5" name="Line 44">
            <a:extLst>
              <a:ext uri="{FF2B5EF4-FFF2-40B4-BE49-F238E27FC236}">
                <a16:creationId xmlns:a16="http://schemas.microsoft.com/office/drawing/2014/main" id="{42B73397-4144-844A-8211-94DC2AE55E24}"/>
              </a:ext>
            </a:extLst>
          </p:cNvPr>
          <p:cNvSpPr>
            <a:spLocks noChangeShapeType="1"/>
          </p:cNvSpPr>
          <p:nvPr/>
        </p:nvSpPr>
        <p:spPr bwMode="auto">
          <a:xfrm>
            <a:off x="3048000" y="41751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6" name="Line 45">
            <a:extLst>
              <a:ext uri="{FF2B5EF4-FFF2-40B4-BE49-F238E27FC236}">
                <a16:creationId xmlns:a16="http://schemas.microsoft.com/office/drawing/2014/main" id="{E92AF4FE-AE10-0845-8622-40C6DAFF2B57}"/>
              </a:ext>
            </a:extLst>
          </p:cNvPr>
          <p:cNvSpPr>
            <a:spLocks noChangeShapeType="1"/>
          </p:cNvSpPr>
          <p:nvPr/>
        </p:nvSpPr>
        <p:spPr bwMode="auto">
          <a:xfrm>
            <a:off x="3048000" y="4708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7" name="Line 46">
            <a:extLst>
              <a:ext uri="{FF2B5EF4-FFF2-40B4-BE49-F238E27FC236}">
                <a16:creationId xmlns:a16="http://schemas.microsoft.com/office/drawing/2014/main" id="{80475681-CE39-1F45-825A-3D9106EE0CF8}"/>
              </a:ext>
            </a:extLst>
          </p:cNvPr>
          <p:cNvSpPr>
            <a:spLocks noChangeShapeType="1"/>
          </p:cNvSpPr>
          <p:nvPr/>
        </p:nvSpPr>
        <p:spPr bwMode="auto">
          <a:xfrm>
            <a:off x="3048000" y="5241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8" name="Line 47">
            <a:extLst>
              <a:ext uri="{FF2B5EF4-FFF2-40B4-BE49-F238E27FC236}">
                <a16:creationId xmlns:a16="http://schemas.microsoft.com/office/drawing/2014/main" id="{5599A694-20F6-CC43-8D4B-5091A3480042}"/>
              </a:ext>
            </a:extLst>
          </p:cNvPr>
          <p:cNvSpPr>
            <a:spLocks noChangeShapeType="1"/>
          </p:cNvSpPr>
          <p:nvPr/>
        </p:nvSpPr>
        <p:spPr bwMode="auto">
          <a:xfrm>
            <a:off x="3048000" y="5775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9" name="Line 48">
            <a:extLst>
              <a:ext uri="{FF2B5EF4-FFF2-40B4-BE49-F238E27FC236}">
                <a16:creationId xmlns:a16="http://schemas.microsoft.com/office/drawing/2014/main" id="{B5376B07-37CF-824D-8BBB-0DF9B87CA323}"/>
              </a:ext>
            </a:extLst>
          </p:cNvPr>
          <p:cNvSpPr>
            <a:spLocks noChangeShapeType="1"/>
          </p:cNvSpPr>
          <p:nvPr/>
        </p:nvSpPr>
        <p:spPr bwMode="auto">
          <a:xfrm rot="5400000">
            <a:off x="3391694" y="2307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0" name="Line 49">
            <a:extLst>
              <a:ext uri="{FF2B5EF4-FFF2-40B4-BE49-F238E27FC236}">
                <a16:creationId xmlns:a16="http://schemas.microsoft.com/office/drawing/2014/main" id="{E7D1FBCA-EA4E-734F-8E8B-B05E4E19A5EE}"/>
              </a:ext>
            </a:extLst>
          </p:cNvPr>
          <p:cNvSpPr>
            <a:spLocks noChangeShapeType="1"/>
          </p:cNvSpPr>
          <p:nvPr/>
        </p:nvSpPr>
        <p:spPr bwMode="auto">
          <a:xfrm rot="5400000">
            <a:off x="3391694" y="2840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1" name="Line 50">
            <a:extLst>
              <a:ext uri="{FF2B5EF4-FFF2-40B4-BE49-F238E27FC236}">
                <a16:creationId xmlns:a16="http://schemas.microsoft.com/office/drawing/2014/main" id="{2E6F2B78-DA82-8A43-9071-0BFE4C7C06E1}"/>
              </a:ext>
            </a:extLst>
          </p:cNvPr>
          <p:cNvSpPr>
            <a:spLocks noChangeShapeType="1"/>
          </p:cNvSpPr>
          <p:nvPr/>
        </p:nvSpPr>
        <p:spPr bwMode="auto">
          <a:xfrm rot="5400000">
            <a:off x="3391694" y="33742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2" name="Line 51">
            <a:extLst>
              <a:ext uri="{FF2B5EF4-FFF2-40B4-BE49-F238E27FC236}">
                <a16:creationId xmlns:a16="http://schemas.microsoft.com/office/drawing/2014/main" id="{7166CE2A-6E30-AD4C-B717-E9C1739C44CC}"/>
              </a:ext>
            </a:extLst>
          </p:cNvPr>
          <p:cNvSpPr>
            <a:spLocks noChangeShapeType="1"/>
          </p:cNvSpPr>
          <p:nvPr/>
        </p:nvSpPr>
        <p:spPr bwMode="auto">
          <a:xfrm rot="5400000">
            <a:off x="3391694" y="39076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3" name="Line 52">
            <a:extLst>
              <a:ext uri="{FF2B5EF4-FFF2-40B4-BE49-F238E27FC236}">
                <a16:creationId xmlns:a16="http://schemas.microsoft.com/office/drawing/2014/main" id="{95C2B80B-75F9-5945-BBDF-49636F53C146}"/>
              </a:ext>
            </a:extLst>
          </p:cNvPr>
          <p:cNvSpPr>
            <a:spLocks noChangeShapeType="1"/>
          </p:cNvSpPr>
          <p:nvPr/>
        </p:nvSpPr>
        <p:spPr bwMode="auto">
          <a:xfrm rot="5400000">
            <a:off x="3391694" y="44410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4" name="Line 53">
            <a:extLst>
              <a:ext uri="{FF2B5EF4-FFF2-40B4-BE49-F238E27FC236}">
                <a16:creationId xmlns:a16="http://schemas.microsoft.com/office/drawing/2014/main" id="{8EE235C3-4D8B-9A4C-BD60-F7CCF7DBF30E}"/>
              </a:ext>
            </a:extLst>
          </p:cNvPr>
          <p:cNvSpPr>
            <a:spLocks noChangeShapeType="1"/>
          </p:cNvSpPr>
          <p:nvPr/>
        </p:nvSpPr>
        <p:spPr bwMode="auto">
          <a:xfrm rot="5400000">
            <a:off x="3391694" y="4974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5" name="Line 54">
            <a:extLst>
              <a:ext uri="{FF2B5EF4-FFF2-40B4-BE49-F238E27FC236}">
                <a16:creationId xmlns:a16="http://schemas.microsoft.com/office/drawing/2014/main" id="{54BB1174-AA1B-1449-9D6B-5B289D0E6AF3}"/>
              </a:ext>
            </a:extLst>
          </p:cNvPr>
          <p:cNvSpPr>
            <a:spLocks noChangeShapeType="1"/>
          </p:cNvSpPr>
          <p:nvPr/>
        </p:nvSpPr>
        <p:spPr bwMode="auto">
          <a:xfrm rot="5400000">
            <a:off x="3391694" y="5507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6" name="Line 55">
            <a:extLst>
              <a:ext uri="{FF2B5EF4-FFF2-40B4-BE49-F238E27FC236}">
                <a16:creationId xmlns:a16="http://schemas.microsoft.com/office/drawing/2014/main" id="{70F36AC1-5D9D-9342-B57F-A99B3BCE7D1C}"/>
              </a:ext>
            </a:extLst>
          </p:cNvPr>
          <p:cNvSpPr>
            <a:spLocks noChangeShapeType="1"/>
          </p:cNvSpPr>
          <p:nvPr/>
        </p:nvSpPr>
        <p:spPr bwMode="auto">
          <a:xfrm>
            <a:off x="3657600" y="2041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7" name="Line 56">
            <a:extLst>
              <a:ext uri="{FF2B5EF4-FFF2-40B4-BE49-F238E27FC236}">
                <a16:creationId xmlns:a16="http://schemas.microsoft.com/office/drawing/2014/main" id="{13C4E2E9-B67A-874D-811E-E1729A33976F}"/>
              </a:ext>
            </a:extLst>
          </p:cNvPr>
          <p:cNvSpPr>
            <a:spLocks noChangeShapeType="1"/>
          </p:cNvSpPr>
          <p:nvPr/>
        </p:nvSpPr>
        <p:spPr bwMode="auto">
          <a:xfrm>
            <a:off x="3657600" y="2574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8" name="Line 57">
            <a:extLst>
              <a:ext uri="{FF2B5EF4-FFF2-40B4-BE49-F238E27FC236}">
                <a16:creationId xmlns:a16="http://schemas.microsoft.com/office/drawing/2014/main" id="{82737F52-F382-044E-903E-B81CF2606AB6}"/>
              </a:ext>
            </a:extLst>
          </p:cNvPr>
          <p:cNvSpPr>
            <a:spLocks noChangeShapeType="1"/>
          </p:cNvSpPr>
          <p:nvPr/>
        </p:nvSpPr>
        <p:spPr bwMode="auto">
          <a:xfrm>
            <a:off x="3657600" y="3108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9" name="Line 58">
            <a:extLst>
              <a:ext uri="{FF2B5EF4-FFF2-40B4-BE49-F238E27FC236}">
                <a16:creationId xmlns:a16="http://schemas.microsoft.com/office/drawing/2014/main" id="{B95A9643-04F9-F343-84F4-84865663FA39}"/>
              </a:ext>
            </a:extLst>
          </p:cNvPr>
          <p:cNvSpPr>
            <a:spLocks noChangeShapeType="1"/>
          </p:cNvSpPr>
          <p:nvPr/>
        </p:nvSpPr>
        <p:spPr bwMode="auto">
          <a:xfrm>
            <a:off x="3657600" y="36417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0" name="Line 59">
            <a:extLst>
              <a:ext uri="{FF2B5EF4-FFF2-40B4-BE49-F238E27FC236}">
                <a16:creationId xmlns:a16="http://schemas.microsoft.com/office/drawing/2014/main" id="{3F7C96C7-0640-2147-8930-6E3F78AD3985}"/>
              </a:ext>
            </a:extLst>
          </p:cNvPr>
          <p:cNvSpPr>
            <a:spLocks noChangeShapeType="1"/>
          </p:cNvSpPr>
          <p:nvPr/>
        </p:nvSpPr>
        <p:spPr bwMode="auto">
          <a:xfrm>
            <a:off x="3657600" y="41751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1" name="Line 60">
            <a:extLst>
              <a:ext uri="{FF2B5EF4-FFF2-40B4-BE49-F238E27FC236}">
                <a16:creationId xmlns:a16="http://schemas.microsoft.com/office/drawing/2014/main" id="{6A33EC7E-844D-6B40-8500-00421F6DA5FF}"/>
              </a:ext>
            </a:extLst>
          </p:cNvPr>
          <p:cNvSpPr>
            <a:spLocks noChangeShapeType="1"/>
          </p:cNvSpPr>
          <p:nvPr/>
        </p:nvSpPr>
        <p:spPr bwMode="auto">
          <a:xfrm>
            <a:off x="3657600" y="4708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2" name="Line 61">
            <a:extLst>
              <a:ext uri="{FF2B5EF4-FFF2-40B4-BE49-F238E27FC236}">
                <a16:creationId xmlns:a16="http://schemas.microsoft.com/office/drawing/2014/main" id="{882F3FA5-7F2A-8C41-BC44-9FBC6FC097A1}"/>
              </a:ext>
            </a:extLst>
          </p:cNvPr>
          <p:cNvSpPr>
            <a:spLocks noChangeShapeType="1"/>
          </p:cNvSpPr>
          <p:nvPr/>
        </p:nvSpPr>
        <p:spPr bwMode="auto">
          <a:xfrm>
            <a:off x="3657600" y="5241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3" name="Line 62">
            <a:extLst>
              <a:ext uri="{FF2B5EF4-FFF2-40B4-BE49-F238E27FC236}">
                <a16:creationId xmlns:a16="http://schemas.microsoft.com/office/drawing/2014/main" id="{7AD24F03-AF54-AE42-8E9D-E91FBF38DC82}"/>
              </a:ext>
            </a:extLst>
          </p:cNvPr>
          <p:cNvSpPr>
            <a:spLocks noChangeShapeType="1"/>
          </p:cNvSpPr>
          <p:nvPr/>
        </p:nvSpPr>
        <p:spPr bwMode="auto">
          <a:xfrm>
            <a:off x="3657600" y="5775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4" name="Line 63">
            <a:extLst>
              <a:ext uri="{FF2B5EF4-FFF2-40B4-BE49-F238E27FC236}">
                <a16:creationId xmlns:a16="http://schemas.microsoft.com/office/drawing/2014/main" id="{851A3B84-5F01-4A46-9946-17C82BA0B3A4}"/>
              </a:ext>
            </a:extLst>
          </p:cNvPr>
          <p:cNvSpPr>
            <a:spLocks noChangeShapeType="1"/>
          </p:cNvSpPr>
          <p:nvPr/>
        </p:nvSpPr>
        <p:spPr bwMode="auto">
          <a:xfrm rot="5400000">
            <a:off x="4001294" y="2307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5" name="Line 64">
            <a:extLst>
              <a:ext uri="{FF2B5EF4-FFF2-40B4-BE49-F238E27FC236}">
                <a16:creationId xmlns:a16="http://schemas.microsoft.com/office/drawing/2014/main" id="{220B46E6-D310-F84E-9D8C-5B4A5D31FC56}"/>
              </a:ext>
            </a:extLst>
          </p:cNvPr>
          <p:cNvSpPr>
            <a:spLocks noChangeShapeType="1"/>
          </p:cNvSpPr>
          <p:nvPr/>
        </p:nvSpPr>
        <p:spPr bwMode="auto">
          <a:xfrm rot="5400000">
            <a:off x="4001294" y="2840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6" name="Line 65">
            <a:extLst>
              <a:ext uri="{FF2B5EF4-FFF2-40B4-BE49-F238E27FC236}">
                <a16:creationId xmlns:a16="http://schemas.microsoft.com/office/drawing/2014/main" id="{4FDA7FC2-9DC7-4944-81B9-C3E1D667DD58}"/>
              </a:ext>
            </a:extLst>
          </p:cNvPr>
          <p:cNvSpPr>
            <a:spLocks noChangeShapeType="1"/>
          </p:cNvSpPr>
          <p:nvPr/>
        </p:nvSpPr>
        <p:spPr bwMode="auto">
          <a:xfrm rot="5400000">
            <a:off x="4001294" y="33742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7" name="Line 66">
            <a:extLst>
              <a:ext uri="{FF2B5EF4-FFF2-40B4-BE49-F238E27FC236}">
                <a16:creationId xmlns:a16="http://schemas.microsoft.com/office/drawing/2014/main" id="{C8D91BEC-E3C4-5540-A557-637B2147059A}"/>
              </a:ext>
            </a:extLst>
          </p:cNvPr>
          <p:cNvSpPr>
            <a:spLocks noChangeShapeType="1"/>
          </p:cNvSpPr>
          <p:nvPr/>
        </p:nvSpPr>
        <p:spPr bwMode="auto">
          <a:xfrm rot="5400000">
            <a:off x="4001294" y="39076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8" name="Line 67">
            <a:extLst>
              <a:ext uri="{FF2B5EF4-FFF2-40B4-BE49-F238E27FC236}">
                <a16:creationId xmlns:a16="http://schemas.microsoft.com/office/drawing/2014/main" id="{790E3405-91E7-DA4A-A75C-FB0D271CE446}"/>
              </a:ext>
            </a:extLst>
          </p:cNvPr>
          <p:cNvSpPr>
            <a:spLocks noChangeShapeType="1"/>
          </p:cNvSpPr>
          <p:nvPr/>
        </p:nvSpPr>
        <p:spPr bwMode="auto">
          <a:xfrm rot="5400000">
            <a:off x="4001294" y="44410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9" name="Line 68">
            <a:extLst>
              <a:ext uri="{FF2B5EF4-FFF2-40B4-BE49-F238E27FC236}">
                <a16:creationId xmlns:a16="http://schemas.microsoft.com/office/drawing/2014/main" id="{CDDA2C0D-8B3C-A444-B041-BBB8089E98B2}"/>
              </a:ext>
            </a:extLst>
          </p:cNvPr>
          <p:cNvSpPr>
            <a:spLocks noChangeShapeType="1"/>
          </p:cNvSpPr>
          <p:nvPr/>
        </p:nvSpPr>
        <p:spPr bwMode="auto">
          <a:xfrm rot="5400000">
            <a:off x="4001294" y="4974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0" name="Line 69">
            <a:extLst>
              <a:ext uri="{FF2B5EF4-FFF2-40B4-BE49-F238E27FC236}">
                <a16:creationId xmlns:a16="http://schemas.microsoft.com/office/drawing/2014/main" id="{3400D512-839B-6647-AB13-DE40918B29FD}"/>
              </a:ext>
            </a:extLst>
          </p:cNvPr>
          <p:cNvSpPr>
            <a:spLocks noChangeShapeType="1"/>
          </p:cNvSpPr>
          <p:nvPr/>
        </p:nvSpPr>
        <p:spPr bwMode="auto">
          <a:xfrm rot="5400000">
            <a:off x="4001294" y="5507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1" name="Line 70">
            <a:extLst>
              <a:ext uri="{FF2B5EF4-FFF2-40B4-BE49-F238E27FC236}">
                <a16:creationId xmlns:a16="http://schemas.microsoft.com/office/drawing/2014/main" id="{4B29F31D-10BC-C54C-9F14-FF207623D586}"/>
              </a:ext>
            </a:extLst>
          </p:cNvPr>
          <p:cNvSpPr>
            <a:spLocks noChangeShapeType="1"/>
          </p:cNvSpPr>
          <p:nvPr/>
        </p:nvSpPr>
        <p:spPr bwMode="auto">
          <a:xfrm>
            <a:off x="4267200" y="2041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2" name="Line 71">
            <a:extLst>
              <a:ext uri="{FF2B5EF4-FFF2-40B4-BE49-F238E27FC236}">
                <a16:creationId xmlns:a16="http://schemas.microsoft.com/office/drawing/2014/main" id="{7F708C2C-03C2-4E40-8DE1-6E292333EE6F}"/>
              </a:ext>
            </a:extLst>
          </p:cNvPr>
          <p:cNvSpPr>
            <a:spLocks noChangeShapeType="1"/>
          </p:cNvSpPr>
          <p:nvPr/>
        </p:nvSpPr>
        <p:spPr bwMode="auto">
          <a:xfrm>
            <a:off x="4267200" y="2574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3" name="Line 72">
            <a:extLst>
              <a:ext uri="{FF2B5EF4-FFF2-40B4-BE49-F238E27FC236}">
                <a16:creationId xmlns:a16="http://schemas.microsoft.com/office/drawing/2014/main" id="{B91F0D16-4CCE-1543-8045-C7537C483974}"/>
              </a:ext>
            </a:extLst>
          </p:cNvPr>
          <p:cNvSpPr>
            <a:spLocks noChangeShapeType="1"/>
          </p:cNvSpPr>
          <p:nvPr/>
        </p:nvSpPr>
        <p:spPr bwMode="auto">
          <a:xfrm>
            <a:off x="4267200" y="3108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4" name="Line 73">
            <a:extLst>
              <a:ext uri="{FF2B5EF4-FFF2-40B4-BE49-F238E27FC236}">
                <a16:creationId xmlns:a16="http://schemas.microsoft.com/office/drawing/2014/main" id="{2B81CCBD-1A3E-5546-82E7-0BA660E78D19}"/>
              </a:ext>
            </a:extLst>
          </p:cNvPr>
          <p:cNvSpPr>
            <a:spLocks noChangeShapeType="1"/>
          </p:cNvSpPr>
          <p:nvPr/>
        </p:nvSpPr>
        <p:spPr bwMode="auto">
          <a:xfrm>
            <a:off x="4267200" y="36417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5" name="Line 74">
            <a:extLst>
              <a:ext uri="{FF2B5EF4-FFF2-40B4-BE49-F238E27FC236}">
                <a16:creationId xmlns:a16="http://schemas.microsoft.com/office/drawing/2014/main" id="{DAAEA51A-A922-274A-AF17-E4A086DD6B0D}"/>
              </a:ext>
            </a:extLst>
          </p:cNvPr>
          <p:cNvSpPr>
            <a:spLocks noChangeShapeType="1"/>
          </p:cNvSpPr>
          <p:nvPr/>
        </p:nvSpPr>
        <p:spPr bwMode="auto">
          <a:xfrm>
            <a:off x="4267200" y="41751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6" name="Line 75">
            <a:extLst>
              <a:ext uri="{FF2B5EF4-FFF2-40B4-BE49-F238E27FC236}">
                <a16:creationId xmlns:a16="http://schemas.microsoft.com/office/drawing/2014/main" id="{A57595EC-11CE-7641-B645-3DA8E6035EB1}"/>
              </a:ext>
            </a:extLst>
          </p:cNvPr>
          <p:cNvSpPr>
            <a:spLocks noChangeShapeType="1"/>
          </p:cNvSpPr>
          <p:nvPr/>
        </p:nvSpPr>
        <p:spPr bwMode="auto">
          <a:xfrm>
            <a:off x="4267200" y="4708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7" name="Line 76">
            <a:extLst>
              <a:ext uri="{FF2B5EF4-FFF2-40B4-BE49-F238E27FC236}">
                <a16:creationId xmlns:a16="http://schemas.microsoft.com/office/drawing/2014/main" id="{8F34E0A8-B267-8147-BD37-81BD3DDD5F0B}"/>
              </a:ext>
            </a:extLst>
          </p:cNvPr>
          <p:cNvSpPr>
            <a:spLocks noChangeShapeType="1"/>
          </p:cNvSpPr>
          <p:nvPr/>
        </p:nvSpPr>
        <p:spPr bwMode="auto">
          <a:xfrm>
            <a:off x="4267200" y="5241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8" name="Line 77">
            <a:extLst>
              <a:ext uri="{FF2B5EF4-FFF2-40B4-BE49-F238E27FC236}">
                <a16:creationId xmlns:a16="http://schemas.microsoft.com/office/drawing/2014/main" id="{AE2B052E-95C5-394F-8055-D9D95853E1D7}"/>
              </a:ext>
            </a:extLst>
          </p:cNvPr>
          <p:cNvSpPr>
            <a:spLocks noChangeShapeType="1"/>
          </p:cNvSpPr>
          <p:nvPr/>
        </p:nvSpPr>
        <p:spPr bwMode="auto">
          <a:xfrm>
            <a:off x="4267200" y="5775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9" name="Line 78">
            <a:extLst>
              <a:ext uri="{FF2B5EF4-FFF2-40B4-BE49-F238E27FC236}">
                <a16:creationId xmlns:a16="http://schemas.microsoft.com/office/drawing/2014/main" id="{12FB32DD-E0F8-E645-96BA-FEE5B5C7D53C}"/>
              </a:ext>
            </a:extLst>
          </p:cNvPr>
          <p:cNvSpPr>
            <a:spLocks noChangeShapeType="1"/>
          </p:cNvSpPr>
          <p:nvPr/>
        </p:nvSpPr>
        <p:spPr bwMode="auto">
          <a:xfrm rot="5400000">
            <a:off x="4610894" y="2307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0" name="Line 79">
            <a:extLst>
              <a:ext uri="{FF2B5EF4-FFF2-40B4-BE49-F238E27FC236}">
                <a16:creationId xmlns:a16="http://schemas.microsoft.com/office/drawing/2014/main" id="{BDA49940-B0A1-544E-A5DF-D7E5383373D0}"/>
              </a:ext>
            </a:extLst>
          </p:cNvPr>
          <p:cNvSpPr>
            <a:spLocks noChangeShapeType="1"/>
          </p:cNvSpPr>
          <p:nvPr/>
        </p:nvSpPr>
        <p:spPr bwMode="auto">
          <a:xfrm rot="5400000">
            <a:off x="4610894" y="2840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1" name="Line 80">
            <a:extLst>
              <a:ext uri="{FF2B5EF4-FFF2-40B4-BE49-F238E27FC236}">
                <a16:creationId xmlns:a16="http://schemas.microsoft.com/office/drawing/2014/main" id="{84B69BD1-DC43-CC46-975D-0C404ECF8237}"/>
              </a:ext>
            </a:extLst>
          </p:cNvPr>
          <p:cNvSpPr>
            <a:spLocks noChangeShapeType="1"/>
          </p:cNvSpPr>
          <p:nvPr/>
        </p:nvSpPr>
        <p:spPr bwMode="auto">
          <a:xfrm rot="5400000">
            <a:off x="4610894" y="33742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2" name="Line 81">
            <a:extLst>
              <a:ext uri="{FF2B5EF4-FFF2-40B4-BE49-F238E27FC236}">
                <a16:creationId xmlns:a16="http://schemas.microsoft.com/office/drawing/2014/main" id="{565ECC44-A535-F244-9335-8FE7C988AB2E}"/>
              </a:ext>
            </a:extLst>
          </p:cNvPr>
          <p:cNvSpPr>
            <a:spLocks noChangeShapeType="1"/>
          </p:cNvSpPr>
          <p:nvPr/>
        </p:nvSpPr>
        <p:spPr bwMode="auto">
          <a:xfrm rot="5400000">
            <a:off x="4610894" y="39076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3" name="Line 82">
            <a:extLst>
              <a:ext uri="{FF2B5EF4-FFF2-40B4-BE49-F238E27FC236}">
                <a16:creationId xmlns:a16="http://schemas.microsoft.com/office/drawing/2014/main" id="{FAB190A5-9649-304A-A512-50A409B6FE66}"/>
              </a:ext>
            </a:extLst>
          </p:cNvPr>
          <p:cNvSpPr>
            <a:spLocks noChangeShapeType="1"/>
          </p:cNvSpPr>
          <p:nvPr/>
        </p:nvSpPr>
        <p:spPr bwMode="auto">
          <a:xfrm rot="5400000">
            <a:off x="4610894" y="44410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4" name="Line 83">
            <a:extLst>
              <a:ext uri="{FF2B5EF4-FFF2-40B4-BE49-F238E27FC236}">
                <a16:creationId xmlns:a16="http://schemas.microsoft.com/office/drawing/2014/main" id="{063B13ED-D0C5-B946-BB78-0619E00260D0}"/>
              </a:ext>
            </a:extLst>
          </p:cNvPr>
          <p:cNvSpPr>
            <a:spLocks noChangeShapeType="1"/>
          </p:cNvSpPr>
          <p:nvPr/>
        </p:nvSpPr>
        <p:spPr bwMode="auto">
          <a:xfrm rot="5400000">
            <a:off x="4610894" y="4974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5" name="Line 84">
            <a:extLst>
              <a:ext uri="{FF2B5EF4-FFF2-40B4-BE49-F238E27FC236}">
                <a16:creationId xmlns:a16="http://schemas.microsoft.com/office/drawing/2014/main" id="{F4EA918E-AE48-9D4E-AF55-EA9E99094171}"/>
              </a:ext>
            </a:extLst>
          </p:cNvPr>
          <p:cNvSpPr>
            <a:spLocks noChangeShapeType="1"/>
          </p:cNvSpPr>
          <p:nvPr/>
        </p:nvSpPr>
        <p:spPr bwMode="auto">
          <a:xfrm rot="5400000">
            <a:off x="4610894" y="5507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6" name="Line 85">
            <a:extLst>
              <a:ext uri="{FF2B5EF4-FFF2-40B4-BE49-F238E27FC236}">
                <a16:creationId xmlns:a16="http://schemas.microsoft.com/office/drawing/2014/main" id="{F25A5788-1120-0C4F-89AC-AC87BCC89C02}"/>
              </a:ext>
            </a:extLst>
          </p:cNvPr>
          <p:cNvSpPr>
            <a:spLocks noChangeShapeType="1"/>
          </p:cNvSpPr>
          <p:nvPr/>
        </p:nvSpPr>
        <p:spPr bwMode="auto">
          <a:xfrm>
            <a:off x="4876800" y="2041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7" name="Line 86">
            <a:extLst>
              <a:ext uri="{FF2B5EF4-FFF2-40B4-BE49-F238E27FC236}">
                <a16:creationId xmlns:a16="http://schemas.microsoft.com/office/drawing/2014/main" id="{C2FA04FE-0B83-F041-B1F0-CE4962581783}"/>
              </a:ext>
            </a:extLst>
          </p:cNvPr>
          <p:cNvSpPr>
            <a:spLocks noChangeShapeType="1"/>
          </p:cNvSpPr>
          <p:nvPr/>
        </p:nvSpPr>
        <p:spPr bwMode="auto">
          <a:xfrm>
            <a:off x="4876800" y="2574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8" name="Line 87">
            <a:extLst>
              <a:ext uri="{FF2B5EF4-FFF2-40B4-BE49-F238E27FC236}">
                <a16:creationId xmlns:a16="http://schemas.microsoft.com/office/drawing/2014/main" id="{8F7D598D-BDAF-6941-878B-07BCF204C68D}"/>
              </a:ext>
            </a:extLst>
          </p:cNvPr>
          <p:cNvSpPr>
            <a:spLocks noChangeShapeType="1"/>
          </p:cNvSpPr>
          <p:nvPr/>
        </p:nvSpPr>
        <p:spPr bwMode="auto">
          <a:xfrm>
            <a:off x="4876800" y="3108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9" name="Line 88">
            <a:extLst>
              <a:ext uri="{FF2B5EF4-FFF2-40B4-BE49-F238E27FC236}">
                <a16:creationId xmlns:a16="http://schemas.microsoft.com/office/drawing/2014/main" id="{D3CC7C4A-15EE-8B44-864C-A53668F5C785}"/>
              </a:ext>
            </a:extLst>
          </p:cNvPr>
          <p:cNvSpPr>
            <a:spLocks noChangeShapeType="1"/>
          </p:cNvSpPr>
          <p:nvPr/>
        </p:nvSpPr>
        <p:spPr bwMode="auto">
          <a:xfrm>
            <a:off x="4876800" y="36417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0" name="Line 89">
            <a:extLst>
              <a:ext uri="{FF2B5EF4-FFF2-40B4-BE49-F238E27FC236}">
                <a16:creationId xmlns:a16="http://schemas.microsoft.com/office/drawing/2014/main" id="{10593060-AE99-2449-ABFC-59060B44413A}"/>
              </a:ext>
            </a:extLst>
          </p:cNvPr>
          <p:cNvSpPr>
            <a:spLocks noChangeShapeType="1"/>
          </p:cNvSpPr>
          <p:nvPr/>
        </p:nvSpPr>
        <p:spPr bwMode="auto">
          <a:xfrm>
            <a:off x="4876800" y="41751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1" name="Line 90">
            <a:extLst>
              <a:ext uri="{FF2B5EF4-FFF2-40B4-BE49-F238E27FC236}">
                <a16:creationId xmlns:a16="http://schemas.microsoft.com/office/drawing/2014/main" id="{5B2A5823-FE3C-7144-A3CE-32419A9E3274}"/>
              </a:ext>
            </a:extLst>
          </p:cNvPr>
          <p:cNvSpPr>
            <a:spLocks noChangeShapeType="1"/>
          </p:cNvSpPr>
          <p:nvPr/>
        </p:nvSpPr>
        <p:spPr bwMode="auto">
          <a:xfrm>
            <a:off x="4876800" y="4708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2" name="Line 91">
            <a:extLst>
              <a:ext uri="{FF2B5EF4-FFF2-40B4-BE49-F238E27FC236}">
                <a16:creationId xmlns:a16="http://schemas.microsoft.com/office/drawing/2014/main" id="{6552E0EA-E849-474B-88AF-D6130E21C583}"/>
              </a:ext>
            </a:extLst>
          </p:cNvPr>
          <p:cNvSpPr>
            <a:spLocks noChangeShapeType="1"/>
          </p:cNvSpPr>
          <p:nvPr/>
        </p:nvSpPr>
        <p:spPr bwMode="auto">
          <a:xfrm>
            <a:off x="4876800" y="5241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3" name="Line 92">
            <a:extLst>
              <a:ext uri="{FF2B5EF4-FFF2-40B4-BE49-F238E27FC236}">
                <a16:creationId xmlns:a16="http://schemas.microsoft.com/office/drawing/2014/main" id="{E9B0C038-030E-4549-9849-C4030D45DFF2}"/>
              </a:ext>
            </a:extLst>
          </p:cNvPr>
          <p:cNvSpPr>
            <a:spLocks noChangeShapeType="1"/>
          </p:cNvSpPr>
          <p:nvPr/>
        </p:nvSpPr>
        <p:spPr bwMode="auto">
          <a:xfrm>
            <a:off x="4876800" y="5775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4" name="Line 93">
            <a:extLst>
              <a:ext uri="{FF2B5EF4-FFF2-40B4-BE49-F238E27FC236}">
                <a16:creationId xmlns:a16="http://schemas.microsoft.com/office/drawing/2014/main" id="{DEB98BFF-1A8E-204E-BC7F-14874181A85A}"/>
              </a:ext>
            </a:extLst>
          </p:cNvPr>
          <p:cNvSpPr>
            <a:spLocks noChangeShapeType="1"/>
          </p:cNvSpPr>
          <p:nvPr/>
        </p:nvSpPr>
        <p:spPr bwMode="auto">
          <a:xfrm rot="5400000">
            <a:off x="6439694" y="2307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5" name="Line 94">
            <a:extLst>
              <a:ext uri="{FF2B5EF4-FFF2-40B4-BE49-F238E27FC236}">
                <a16:creationId xmlns:a16="http://schemas.microsoft.com/office/drawing/2014/main" id="{3AD1094E-ED80-7E49-AEB2-FF9D4584E2DF}"/>
              </a:ext>
            </a:extLst>
          </p:cNvPr>
          <p:cNvSpPr>
            <a:spLocks noChangeShapeType="1"/>
          </p:cNvSpPr>
          <p:nvPr/>
        </p:nvSpPr>
        <p:spPr bwMode="auto">
          <a:xfrm rot="5400000">
            <a:off x="6439694" y="2840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6" name="Line 95">
            <a:extLst>
              <a:ext uri="{FF2B5EF4-FFF2-40B4-BE49-F238E27FC236}">
                <a16:creationId xmlns:a16="http://schemas.microsoft.com/office/drawing/2014/main" id="{700CBD0B-4E37-AF4F-8705-DF28F91A1D46}"/>
              </a:ext>
            </a:extLst>
          </p:cNvPr>
          <p:cNvSpPr>
            <a:spLocks noChangeShapeType="1"/>
          </p:cNvSpPr>
          <p:nvPr/>
        </p:nvSpPr>
        <p:spPr bwMode="auto">
          <a:xfrm rot="5400000">
            <a:off x="6439694" y="33742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7" name="Line 96">
            <a:extLst>
              <a:ext uri="{FF2B5EF4-FFF2-40B4-BE49-F238E27FC236}">
                <a16:creationId xmlns:a16="http://schemas.microsoft.com/office/drawing/2014/main" id="{AD68951A-C85F-1C4E-A029-C973F8E6B8E9}"/>
              </a:ext>
            </a:extLst>
          </p:cNvPr>
          <p:cNvSpPr>
            <a:spLocks noChangeShapeType="1"/>
          </p:cNvSpPr>
          <p:nvPr/>
        </p:nvSpPr>
        <p:spPr bwMode="auto">
          <a:xfrm rot="5400000">
            <a:off x="6439694" y="39076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8" name="Line 97">
            <a:extLst>
              <a:ext uri="{FF2B5EF4-FFF2-40B4-BE49-F238E27FC236}">
                <a16:creationId xmlns:a16="http://schemas.microsoft.com/office/drawing/2014/main" id="{BCB71D52-D240-5747-8627-41A2613B9086}"/>
              </a:ext>
            </a:extLst>
          </p:cNvPr>
          <p:cNvSpPr>
            <a:spLocks noChangeShapeType="1"/>
          </p:cNvSpPr>
          <p:nvPr/>
        </p:nvSpPr>
        <p:spPr bwMode="auto">
          <a:xfrm rot="5400000">
            <a:off x="6439694" y="44410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9" name="Line 98">
            <a:extLst>
              <a:ext uri="{FF2B5EF4-FFF2-40B4-BE49-F238E27FC236}">
                <a16:creationId xmlns:a16="http://schemas.microsoft.com/office/drawing/2014/main" id="{88CA79EE-E231-834B-A18D-49F5484E6AAE}"/>
              </a:ext>
            </a:extLst>
          </p:cNvPr>
          <p:cNvSpPr>
            <a:spLocks noChangeShapeType="1"/>
          </p:cNvSpPr>
          <p:nvPr/>
        </p:nvSpPr>
        <p:spPr bwMode="auto">
          <a:xfrm rot="5400000">
            <a:off x="6439694" y="4974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0" name="Line 99">
            <a:extLst>
              <a:ext uri="{FF2B5EF4-FFF2-40B4-BE49-F238E27FC236}">
                <a16:creationId xmlns:a16="http://schemas.microsoft.com/office/drawing/2014/main" id="{0C189F9E-B479-0A4A-BE02-3EFCBC4B6A3C}"/>
              </a:ext>
            </a:extLst>
          </p:cNvPr>
          <p:cNvSpPr>
            <a:spLocks noChangeShapeType="1"/>
          </p:cNvSpPr>
          <p:nvPr/>
        </p:nvSpPr>
        <p:spPr bwMode="auto">
          <a:xfrm rot="5400000">
            <a:off x="6439694" y="5507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1" name="Line 100">
            <a:extLst>
              <a:ext uri="{FF2B5EF4-FFF2-40B4-BE49-F238E27FC236}">
                <a16:creationId xmlns:a16="http://schemas.microsoft.com/office/drawing/2014/main" id="{D4977E2A-2406-144D-AA3B-B7958161D5D6}"/>
              </a:ext>
            </a:extLst>
          </p:cNvPr>
          <p:cNvSpPr>
            <a:spLocks noChangeShapeType="1"/>
          </p:cNvSpPr>
          <p:nvPr/>
        </p:nvSpPr>
        <p:spPr bwMode="auto">
          <a:xfrm rot="5400000">
            <a:off x="5220494" y="2307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2" name="Line 101">
            <a:extLst>
              <a:ext uri="{FF2B5EF4-FFF2-40B4-BE49-F238E27FC236}">
                <a16:creationId xmlns:a16="http://schemas.microsoft.com/office/drawing/2014/main" id="{C6EB5280-B4FD-184E-AB89-BD4A89E238EC}"/>
              </a:ext>
            </a:extLst>
          </p:cNvPr>
          <p:cNvSpPr>
            <a:spLocks noChangeShapeType="1"/>
          </p:cNvSpPr>
          <p:nvPr/>
        </p:nvSpPr>
        <p:spPr bwMode="auto">
          <a:xfrm rot="5400000">
            <a:off x="5220494" y="2840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3" name="Line 102">
            <a:extLst>
              <a:ext uri="{FF2B5EF4-FFF2-40B4-BE49-F238E27FC236}">
                <a16:creationId xmlns:a16="http://schemas.microsoft.com/office/drawing/2014/main" id="{6EFF10CE-6465-A543-9F39-2D649B1D6F53}"/>
              </a:ext>
            </a:extLst>
          </p:cNvPr>
          <p:cNvSpPr>
            <a:spLocks noChangeShapeType="1"/>
          </p:cNvSpPr>
          <p:nvPr/>
        </p:nvSpPr>
        <p:spPr bwMode="auto">
          <a:xfrm rot="5400000">
            <a:off x="5220494" y="33742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4" name="Line 103">
            <a:extLst>
              <a:ext uri="{FF2B5EF4-FFF2-40B4-BE49-F238E27FC236}">
                <a16:creationId xmlns:a16="http://schemas.microsoft.com/office/drawing/2014/main" id="{0E310B10-4671-D649-B88F-91E76DC8012B}"/>
              </a:ext>
            </a:extLst>
          </p:cNvPr>
          <p:cNvSpPr>
            <a:spLocks noChangeShapeType="1"/>
          </p:cNvSpPr>
          <p:nvPr/>
        </p:nvSpPr>
        <p:spPr bwMode="auto">
          <a:xfrm rot="5400000">
            <a:off x="5220494" y="39076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5" name="Line 104">
            <a:extLst>
              <a:ext uri="{FF2B5EF4-FFF2-40B4-BE49-F238E27FC236}">
                <a16:creationId xmlns:a16="http://schemas.microsoft.com/office/drawing/2014/main" id="{2AD977D7-6DD8-5E40-8503-A6E7FB8787DB}"/>
              </a:ext>
            </a:extLst>
          </p:cNvPr>
          <p:cNvSpPr>
            <a:spLocks noChangeShapeType="1"/>
          </p:cNvSpPr>
          <p:nvPr/>
        </p:nvSpPr>
        <p:spPr bwMode="auto">
          <a:xfrm rot="5400000">
            <a:off x="5220494" y="44410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6" name="Line 105">
            <a:extLst>
              <a:ext uri="{FF2B5EF4-FFF2-40B4-BE49-F238E27FC236}">
                <a16:creationId xmlns:a16="http://schemas.microsoft.com/office/drawing/2014/main" id="{6F073FC3-AF00-5A4B-922C-C06C151D6401}"/>
              </a:ext>
            </a:extLst>
          </p:cNvPr>
          <p:cNvSpPr>
            <a:spLocks noChangeShapeType="1"/>
          </p:cNvSpPr>
          <p:nvPr/>
        </p:nvSpPr>
        <p:spPr bwMode="auto">
          <a:xfrm rot="5400000">
            <a:off x="5220494" y="4974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7" name="Line 106">
            <a:extLst>
              <a:ext uri="{FF2B5EF4-FFF2-40B4-BE49-F238E27FC236}">
                <a16:creationId xmlns:a16="http://schemas.microsoft.com/office/drawing/2014/main" id="{987DE00B-1EBB-F448-B504-C2FA3D893D5A}"/>
              </a:ext>
            </a:extLst>
          </p:cNvPr>
          <p:cNvSpPr>
            <a:spLocks noChangeShapeType="1"/>
          </p:cNvSpPr>
          <p:nvPr/>
        </p:nvSpPr>
        <p:spPr bwMode="auto">
          <a:xfrm rot="5400000">
            <a:off x="5220494" y="5507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8" name="Line 107">
            <a:extLst>
              <a:ext uri="{FF2B5EF4-FFF2-40B4-BE49-F238E27FC236}">
                <a16:creationId xmlns:a16="http://schemas.microsoft.com/office/drawing/2014/main" id="{320D3AAD-1A86-CF44-BBD8-731CB214C8DE}"/>
              </a:ext>
            </a:extLst>
          </p:cNvPr>
          <p:cNvSpPr>
            <a:spLocks noChangeShapeType="1"/>
          </p:cNvSpPr>
          <p:nvPr/>
        </p:nvSpPr>
        <p:spPr bwMode="auto">
          <a:xfrm>
            <a:off x="5486400" y="2041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9" name="Line 108">
            <a:extLst>
              <a:ext uri="{FF2B5EF4-FFF2-40B4-BE49-F238E27FC236}">
                <a16:creationId xmlns:a16="http://schemas.microsoft.com/office/drawing/2014/main" id="{51ACD261-82C5-764B-BB80-AA312EF42124}"/>
              </a:ext>
            </a:extLst>
          </p:cNvPr>
          <p:cNvSpPr>
            <a:spLocks noChangeShapeType="1"/>
          </p:cNvSpPr>
          <p:nvPr/>
        </p:nvSpPr>
        <p:spPr bwMode="auto">
          <a:xfrm>
            <a:off x="5486400" y="2574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0" name="Line 109">
            <a:extLst>
              <a:ext uri="{FF2B5EF4-FFF2-40B4-BE49-F238E27FC236}">
                <a16:creationId xmlns:a16="http://schemas.microsoft.com/office/drawing/2014/main" id="{52261E10-50AB-634F-9D45-A1D87CEA41FA}"/>
              </a:ext>
            </a:extLst>
          </p:cNvPr>
          <p:cNvSpPr>
            <a:spLocks noChangeShapeType="1"/>
          </p:cNvSpPr>
          <p:nvPr/>
        </p:nvSpPr>
        <p:spPr bwMode="auto">
          <a:xfrm>
            <a:off x="5486400" y="3108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1" name="Line 110">
            <a:extLst>
              <a:ext uri="{FF2B5EF4-FFF2-40B4-BE49-F238E27FC236}">
                <a16:creationId xmlns:a16="http://schemas.microsoft.com/office/drawing/2014/main" id="{82405735-C478-6F4C-9611-5965CE1F2876}"/>
              </a:ext>
            </a:extLst>
          </p:cNvPr>
          <p:cNvSpPr>
            <a:spLocks noChangeShapeType="1"/>
          </p:cNvSpPr>
          <p:nvPr/>
        </p:nvSpPr>
        <p:spPr bwMode="auto">
          <a:xfrm>
            <a:off x="5486400" y="36417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2" name="Line 111">
            <a:extLst>
              <a:ext uri="{FF2B5EF4-FFF2-40B4-BE49-F238E27FC236}">
                <a16:creationId xmlns:a16="http://schemas.microsoft.com/office/drawing/2014/main" id="{A59B31CA-7029-6D43-A9BD-7A6298581ED3}"/>
              </a:ext>
            </a:extLst>
          </p:cNvPr>
          <p:cNvSpPr>
            <a:spLocks noChangeShapeType="1"/>
          </p:cNvSpPr>
          <p:nvPr/>
        </p:nvSpPr>
        <p:spPr bwMode="auto">
          <a:xfrm>
            <a:off x="5486400" y="41751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3" name="Line 112">
            <a:extLst>
              <a:ext uri="{FF2B5EF4-FFF2-40B4-BE49-F238E27FC236}">
                <a16:creationId xmlns:a16="http://schemas.microsoft.com/office/drawing/2014/main" id="{56ED8385-299F-FB41-A93A-8899AB7FE33B}"/>
              </a:ext>
            </a:extLst>
          </p:cNvPr>
          <p:cNvSpPr>
            <a:spLocks noChangeShapeType="1"/>
          </p:cNvSpPr>
          <p:nvPr/>
        </p:nvSpPr>
        <p:spPr bwMode="auto">
          <a:xfrm>
            <a:off x="5486400" y="4708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4" name="Line 113">
            <a:extLst>
              <a:ext uri="{FF2B5EF4-FFF2-40B4-BE49-F238E27FC236}">
                <a16:creationId xmlns:a16="http://schemas.microsoft.com/office/drawing/2014/main" id="{7A69853C-059A-2D45-9405-9E2E5A9D850D}"/>
              </a:ext>
            </a:extLst>
          </p:cNvPr>
          <p:cNvSpPr>
            <a:spLocks noChangeShapeType="1"/>
          </p:cNvSpPr>
          <p:nvPr/>
        </p:nvSpPr>
        <p:spPr bwMode="auto">
          <a:xfrm>
            <a:off x="5486400" y="5241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5" name="Line 114">
            <a:extLst>
              <a:ext uri="{FF2B5EF4-FFF2-40B4-BE49-F238E27FC236}">
                <a16:creationId xmlns:a16="http://schemas.microsoft.com/office/drawing/2014/main" id="{E8E83F4F-E7DA-2B4D-B2BD-57CA25212FA1}"/>
              </a:ext>
            </a:extLst>
          </p:cNvPr>
          <p:cNvSpPr>
            <a:spLocks noChangeShapeType="1"/>
          </p:cNvSpPr>
          <p:nvPr/>
        </p:nvSpPr>
        <p:spPr bwMode="auto">
          <a:xfrm>
            <a:off x="5486400" y="5775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6" name="Line 115">
            <a:extLst>
              <a:ext uri="{FF2B5EF4-FFF2-40B4-BE49-F238E27FC236}">
                <a16:creationId xmlns:a16="http://schemas.microsoft.com/office/drawing/2014/main" id="{A2A1B5F1-B1E5-DB42-A45A-9B9DBDFA150E}"/>
              </a:ext>
            </a:extLst>
          </p:cNvPr>
          <p:cNvSpPr>
            <a:spLocks noChangeShapeType="1"/>
          </p:cNvSpPr>
          <p:nvPr/>
        </p:nvSpPr>
        <p:spPr bwMode="auto">
          <a:xfrm>
            <a:off x="4876800" y="4708525"/>
            <a:ext cx="609600" cy="53340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7" name="Line 116">
            <a:extLst>
              <a:ext uri="{FF2B5EF4-FFF2-40B4-BE49-F238E27FC236}">
                <a16:creationId xmlns:a16="http://schemas.microsoft.com/office/drawing/2014/main" id="{9469597D-3F07-354C-A10D-EFF544B1EBF8}"/>
              </a:ext>
            </a:extLst>
          </p:cNvPr>
          <p:cNvSpPr>
            <a:spLocks noChangeShapeType="1"/>
          </p:cNvSpPr>
          <p:nvPr/>
        </p:nvSpPr>
        <p:spPr bwMode="auto">
          <a:xfrm>
            <a:off x="3657600" y="4175125"/>
            <a:ext cx="609600" cy="53340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8" name="Line 117">
            <a:extLst>
              <a:ext uri="{FF2B5EF4-FFF2-40B4-BE49-F238E27FC236}">
                <a16:creationId xmlns:a16="http://schemas.microsoft.com/office/drawing/2014/main" id="{DF7DADAF-2876-E146-BCE6-304BF05ACE8D}"/>
              </a:ext>
            </a:extLst>
          </p:cNvPr>
          <p:cNvSpPr>
            <a:spLocks noChangeShapeType="1"/>
          </p:cNvSpPr>
          <p:nvPr/>
        </p:nvSpPr>
        <p:spPr bwMode="auto">
          <a:xfrm rot="5400000">
            <a:off x="5830094" y="2307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9" name="Line 118">
            <a:extLst>
              <a:ext uri="{FF2B5EF4-FFF2-40B4-BE49-F238E27FC236}">
                <a16:creationId xmlns:a16="http://schemas.microsoft.com/office/drawing/2014/main" id="{5A3B6377-FABF-9548-8D6E-37EC55DCF889}"/>
              </a:ext>
            </a:extLst>
          </p:cNvPr>
          <p:cNvSpPr>
            <a:spLocks noChangeShapeType="1"/>
          </p:cNvSpPr>
          <p:nvPr/>
        </p:nvSpPr>
        <p:spPr bwMode="auto">
          <a:xfrm rot="5400000">
            <a:off x="5830094" y="2840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0" name="Line 119">
            <a:extLst>
              <a:ext uri="{FF2B5EF4-FFF2-40B4-BE49-F238E27FC236}">
                <a16:creationId xmlns:a16="http://schemas.microsoft.com/office/drawing/2014/main" id="{13EB96EB-E778-8C46-BA4F-F39F61818AFD}"/>
              </a:ext>
            </a:extLst>
          </p:cNvPr>
          <p:cNvSpPr>
            <a:spLocks noChangeShapeType="1"/>
          </p:cNvSpPr>
          <p:nvPr/>
        </p:nvSpPr>
        <p:spPr bwMode="auto">
          <a:xfrm rot="5400000">
            <a:off x="5830094" y="33742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1" name="Line 120">
            <a:extLst>
              <a:ext uri="{FF2B5EF4-FFF2-40B4-BE49-F238E27FC236}">
                <a16:creationId xmlns:a16="http://schemas.microsoft.com/office/drawing/2014/main" id="{DA1C6B50-688B-2F42-B80A-41C3350AB4EF}"/>
              </a:ext>
            </a:extLst>
          </p:cNvPr>
          <p:cNvSpPr>
            <a:spLocks noChangeShapeType="1"/>
          </p:cNvSpPr>
          <p:nvPr/>
        </p:nvSpPr>
        <p:spPr bwMode="auto">
          <a:xfrm rot="5400000">
            <a:off x="5830094" y="39076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2" name="Line 121">
            <a:extLst>
              <a:ext uri="{FF2B5EF4-FFF2-40B4-BE49-F238E27FC236}">
                <a16:creationId xmlns:a16="http://schemas.microsoft.com/office/drawing/2014/main" id="{DB80A60F-33CD-7E4D-9A10-9894D01FF339}"/>
              </a:ext>
            </a:extLst>
          </p:cNvPr>
          <p:cNvSpPr>
            <a:spLocks noChangeShapeType="1"/>
          </p:cNvSpPr>
          <p:nvPr/>
        </p:nvSpPr>
        <p:spPr bwMode="auto">
          <a:xfrm rot="5400000">
            <a:off x="5830094" y="44410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3" name="Line 122">
            <a:extLst>
              <a:ext uri="{FF2B5EF4-FFF2-40B4-BE49-F238E27FC236}">
                <a16:creationId xmlns:a16="http://schemas.microsoft.com/office/drawing/2014/main" id="{EBD410D1-247D-1547-BF1C-274B19ACD3F0}"/>
              </a:ext>
            </a:extLst>
          </p:cNvPr>
          <p:cNvSpPr>
            <a:spLocks noChangeShapeType="1"/>
          </p:cNvSpPr>
          <p:nvPr/>
        </p:nvSpPr>
        <p:spPr bwMode="auto">
          <a:xfrm rot="5400000">
            <a:off x="5830094" y="4974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4" name="Line 123">
            <a:extLst>
              <a:ext uri="{FF2B5EF4-FFF2-40B4-BE49-F238E27FC236}">
                <a16:creationId xmlns:a16="http://schemas.microsoft.com/office/drawing/2014/main" id="{B6BAC689-39AD-5A48-8051-984491F1AE4C}"/>
              </a:ext>
            </a:extLst>
          </p:cNvPr>
          <p:cNvSpPr>
            <a:spLocks noChangeShapeType="1"/>
          </p:cNvSpPr>
          <p:nvPr/>
        </p:nvSpPr>
        <p:spPr bwMode="auto">
          <a:xfrm rot="5400000">
            <a:off x="5830094" y="5507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5" name="Line 124">
            <a:extLst>
              <a:ext uri="{FF2B5EF4-FFF2-40B4-BE49-F238E27FC236}">
                <a16:creationId xmlns:a16="http://schemas.microsoft.com/office/drawing/2014/main" id="{7709B0DA-7291-244E-A808-4A5A33E95D08}"/>
              </a:ext>
            </a:extLst>
          </p:cNvPr>
          <p:cNvSpPr>
            <a:spLocks noChangeShapeType="1"/>
          </p:cNvSpPr>
          <p:nvPr/>
        </p:nvSpPr>
        <p:spPr bwMode="auto">
          <a:xfrm>
            <a:off x="6096000" y="2041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6" name="Line 125">
            <a:extLst>
              <a:ext uri="{FF2B5EF4-FFF2-40B4-BE49-F238E27FC236}">
                <a16:creationId xmlns:a16="http://schemas.microsoft.com/office/drawing/2014/main" id="{EAEEEE06-6BD5-5F48-82F2-A87AFFCBD960}"/>
              </a:ext>
            </a:extLst>
          </p:cNvPr>
          <p:cNvSpPr>
            <a:spLocks noChangeShapeType="1"/>
          </p:cNvSpPr>
          <p:nvPr/>
        </p:nvSpPr>
        <p:spPr bwMode="auto">
          <a:xfrm>
            <a:off x="6096000" y="2574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7" name="Line 126">
            <a:extLst>
              <a:ext uri="{FF2B5EF4-FFF2-40B4-BE49-F238E27FC236}">
                <a16:creationId xmlns:a16="http://schemas.microsoft.com/office/drawing/2014/main" id="{309C223F-33AF-094F-8FA9-DB9F6CEFA8A9}"/>
              </a:ext>
            </a:extLst>
          </p:cNvPr>
          <p:cNvSpPr>
            <a:spLocks noChangeShapeType="1"/>
          </p:cNvSpPr>
          <p:nvPr/>
        </p:nvSpPr>
        <p:spPr bwMode="auto">
          <a:xfrm>
            <a:off x="6096000" y="3108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8" name="Line 127">
            <a:extLst>
              <a:ext uri="{FF2B5EF4-FFF2-40B4-BE49-F238E27FC236}">
                <a16:creationId xmlns:a16="http://schemas.microsoft.com/office/drawing/2014/main" id="{AC1E1A92-9268-F443-B1B5-310EDFC143ED}"/>
              </a:ext>
            </a:extLst>
          </p:cNvPr>
          <p:cNvSpPr>
            <a:spLocks noChangeShapeType="1"/>
          </p:cNvSpPr>
          <p:nvPr/>
        </p:nvSpPr>
        <p:spPr bwMode="auto">
          <a:xfrm>
            <a:off x="6096000" y="36417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9" name="Line 128">
            <a:extLst>
              <a:ext uri="{FF2B5EF4-FFF2-40B4-BE49-F238E27FC236}">
                <a16:creationId xmlns:a16="http://schemas.microsoft.com/office/drawing/2014/main" id="{86CA527F-6ED6-1147-A268-375E8E1E96FE}"/>
              </a:ext>
            </a:extLst>
          </p:cNvPr>
          <p:cNvSpPr>
            <a:spLocks noChangeShapeType="1"/>
          </p:cNvSpPr>
          <p:nvPr/>
        </p:nvSpPr>
        <p:spPr bwMode="auto">
          <a:xfrm>
            <a:off x="6096000" y="41751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0" name="Line 129">
            <a:extLst>
              <a:ext uri="{FF2B5EF4-FFF2-40B4-BE49-F238E27FC236}">
                <a16:creationId xmlns:a16="http://schemas.microsoft.com/office/drawing/2014/main" id="{8AD10F6B-648E-B64D-8856-B0A50BFC28B2}"/>
              </a:ext>
            </a:extLst>
          </p:cNvPr>
          <p:cNvSpPr>
            <a:spLocks noChangeShapeType="1"/>
          </p:cNvSpPr>
          <p:nvPr/>
        </p:nvSpPr>
        <p:spPr bwMode="auto">
          <a:xfrm>
            <a:off x="6096000" y="4708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1" name="Line 130">
            <a:extLst>
              <a:ext uri="{FF2B5EF4-FFF2-40B4-BE49-F238E27FC236}">
                <a16:creationId xmlns:a16="http://schemas.microsoft.com/office/drawing/2014/main" id="{CF8870CB-3A43-4849-A016-E0D9BEA0EC6A}"/>
              </a:ext>
            </a:extLst>
          </p:cNvPr>
          <p:cNvSpPr>
            <a:spLocks noChangeShapeType="1"/>
          </p:cNvSpPr>
          <p:nvPr/>
        </p:nvSpPr>
        <p:spPr bwMode="auto">
          <a:xfrm>
            <a:off x="6096000" y="5241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2" name="Line 131">
            <a:extLst>
              <a:ext uri="{FF2B5EF4-FFF2-40B4-BE49-F238E27FC236}">
                <a16:creationId xmlns:a16="http://schemas.microsoft.com/office/drawing/2014/main" id="{E17D4C51-C3B1-3748-9B17-339BBADCB18B}"/>
              </a:ext>
            </a:extLst>
          </p:cNvPr>
          <p:cNvSpPr>
            <a:spLocks noChangeShapeType="1"/>
          </p:cNvSpPr>
          <p:nvPr/>
        </p:nvSpPr>
        <p:spPr bwMode="auto">
          <a:xfrm>
            <a:off x="6096000" y="5775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3" name="Line 132">
            <a:extLst>
              <a:ext uri="{FF2B5EF4-FFF2-40B4-BE49-F238E27FC236}">
                <a16:creationId xmlns:a16="http://schemas.microsoft.com/office/drawing/2014/main" id="{02B3A333-8E9E-B84D-BCCA-11A02BAA7475}"/>
              </a:ext>
            </a:extLst>
          </p:cNvPr>
          <p:cNvSpPr>
            <a:spLocks noChangeShapeType="1"/>
          </p:cNvSpPr>
          <p:nvPr/>
        </p:nvSpPr>
        <p:spPr bwMode="auto">
          <a:xfrm>
            <a:off x="6096000" y="5241925"/>
            <a:ext cx="609600" cy="53340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4" name="Line 133">
            <a:extLst>
              <a:ext uri="{FF2B5EF4-FFF2-40B4-BE49-F238E27FC236}">
                <a16:creationId xmlns:a16="http://schemas.microsoft.com/office/drawing/2014/main" id="{4717966E-7DBB-BA47-87AB-AFE13AEB6E55}"/>
              </a:ext>
            </a:extLst>
          </p:cNvPr>
          <p:cNvSpPr>
            <a:spLocks noChangeShapeType="1"/>
          </p:cNvSpPr>
          <p:nvPr/>
        </p:nvSpPr>
        <p:spPr bwMode="auto">
          <a:xfrm>
            <a:off x="3048000" y="3108325"/>
            <a:ext cx="609600" cy="53340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5" name="Line 134">
            <a:extLst>
              <a:ext uri="{FF2B5EF4-FFF2-40B4-BE49-F238E27FC236}">
                <a16:creationId xmlns:a16="http://schemas.microsoft.com/office/drawing/2014/main" id="{D0FC4BBB-DCD9-C341-B424-F35E62ED8F99}"/>
              </a:ext>
            </a:extLst>
          </p:cNvPr>
          <p:cNvSpPr>
            <a:spLocks noChangeShapeType="1"/>
          </p:cNvSpPr>
          <p:nvPr/>
        </p:nvSpPr>
        <p:spPr bwMode="auto">
          <a:xfrm>
            <a:off x="2438400" y="2041525"/>
            <a:ext cx="609600" cy="53340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6" name="Line 135">
            <a:extLst>
              <a:ext uri="{FF2B5EF4-FFF2-40B4-BE49-F238E27FC236}">
                <a16:creationId xmlns:a16="http://schemas.microsoft.com/office/drawing/2014/main" id="{A5176A64-9DE2-4D46-9A39-A57F80BAE97C}"/>
              </a:ext>
            </a:extLst>
          </p:cNvPr>
          <p:cNvSpPr>
            <a:spLocks noChangeShapeType="1"/>
          </p:cNvSpPr>
          <p:nvPr/>
        </p:nvSpPr>
        <p:spPr bwMode="auto">
          <a:xfrm>
            <a:off x="1828800" y="2041525"/>
            <a:ext cx="6096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7" name="Line 136">
            <a:extLst>
              <a:ext uri="{FF2B5EF4-FFF2-40B4-BE49-F238E27FC236}">
                <a16:creationId xmlns:a16="http://schemas.microsoft.com/office/drawing/2014/main" id="{86E2CDD8-F15A-7E48-B4AA-2D7135A80BBD}"/>
              </a:ext>
            </a:extLst>
          </p:cNvPr>
          <p:cNvSpPr>
            <a:spLocks noChangeShapeType="1"/>
          </p:cNvSpPr>
          <p:nvPr/>
        </p:nvSpPr>
        <p:spPr bwMode="auto">
          <a:xfrm>
            <a:off x="4267200" y="4708525"/>
            <a:ext cx="6096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8" name="Line 137">
            <a:extLst>
              <a:ext uri="{FF2B5EF4-FFF2-40B4-BE49-F238E27FC236}">
                <a16:creationId xmlns:a16="http://schemas.microsoft.com/office/drawing/2014/main" id="{627684B9-6095-E94A-BAB0-EA26081B5B8B}"/>
              </a:ext>
            </a:extLst>
          </p:cNvPr>
          <p:cNvSpPr>
            <a:spLocks noChangeShapeType="1"/>
          </p:cNvSpPr>
          <p:nvPr/>
        </p:nvSpPr>
        <p:spPr bwMode="auto">
          <a:xfrm>
            <a:off x="5486400" y="5241925"/>
            <a:ext cx="6096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9" name="Line 138">
            <a:extLst>
              <a:ext uri="{FF2B5EF4-FFF2-40B4-BE49-F238E27FC236}">
                <a16:creationId xmlns:a16="http://schemas.microsoft.com/office/drawing/2014/main" id="{73F64E5A-FEB7-814E-BC4E-DE3F28E67298}"/>
              </a:ext>
            </a:extLst>
          </p:cNvPr>
          <p:cNvSpPr>
            <a:spLocks noChangeShapeType="1"/>
          </p:cNvSpPr>
          <p:nvPr/>
        </p:nvSpPr>
        <p:spPr bwMode="auto">
          <a:xfrm rot="5400000">
            <a:off x="2782094" y="2840831"/>
            <a:ext cx="533400" cy="1588"/>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70" name="Line 139">
            <a:extLst>
              <a:ext uri="{FF2B5EF4-FFF2-40B4-BE49-F238E27FC236}">
                <a16:creationId xmlns:a16="http://schemas.microsoft.com/office/drawing/2014/main" id="{AB9D3DDF-3C22-6949-94E6-04A55D040198}"/>
              </a:ext>
            </a:extLst>
          </p:cNvPr>
          <p:cNvSpPr>
            <a:spLocks noChangeShapeType="1"/>
          </p:cNvSpPr>
          <p:nvPr/>
        </p:nvSpPr>
        <p:spPr bwMode="auto">
          <a:xfrm rot="5400000">
            <a:off x="3391694" y="3907631"/>
            <a:ext cx="533400" cy="1588"/>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71" name="Text Box 140">
            <a:extLst>
              <a:ext uri="{FF2B5EF4-FFF2-40B4-BE49-F238E27FC236}">
                <a16:creationId xmlns:a16="http://schemas.microsoft.com/office/drawing/2014/main" id="{EB5D3DB5-3883-B04E-950C-BDB78B0948AF}"/>
              </a:ext>
            </a:extLst>
          </p:cNvPr>
          <p:cNvSpPr txBox="1">
            <a:spLocks noChangeArrowheads="1"/>
          </p:cNvSpPr>
          <p:nvPr/>
        </p:nvSpPr>
        <p:spPr bwMode="auto">
          <a:xfrm>
            <a:off x="1219200" y="2330450"/>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996633"/>
                </a:solidFill>
              </a:rPr>
              <a:t>T</a:t>
            </a:r>
          </a:p>
        </p:txBody>
      </p:sp>
      <p:sp>
        <p:nvSpPr>
          <p:cNvPr id="69772" name="Text Box 141">
            <a:extLst>
              <a:ext uri="{FF2B5EF4-FFF2-40B4-BE49-F238E27FC236}">
                <a16:creationId xmlns:a16="http://schemas.microsoft.com/office/drawing/2014/main" id="{52BCFF74-BF47-C54F-ADF9-311CB877D77C}"/>
              </a:ext>
            </a:extLst>
          </p:cNvPr>
          <p:cNvSpPr txBox="1">
            <a:spLocks noChangeArrowheads="1"/>
          </p:cNvSpPr>
          <p:nvPr/>
        </p:nvSpPr>
        <p:spPr bwMode="auto">
          <a:xfrm>
            <a:off x="1219200" y="2863850"/>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chemeClr val="accent1"/>
                </a:solidFill>
              </a:rPr>
              <a:t>G</a:t>
            </a:r>
          </a:p>
        </p:txBody>
      </p:sp>
      <p:sp>
        <p:nvSpPr>
          <p:cNvPr id="69773" name="Text Box 142">
            <a:extLst>
              <a:ext uri="{FF2B5EF4-FFF2-40B4-BE49-F238E27FC236}">
                <a16:creationId xmlns:a16="http://schemas.microsoft.com/office/drawing/2014/main" id="{E00C7FDF-AF44-BA4B-AF77-0A1298713AD2}"/>
              </a:ext>
            </a:extLst>
          </p:cNvPr>
          <p:cNvSpPr txBox="1">
            <a:spLocks noChangeArrowheads="1"/>
          </p:cNvSpPr>
          <p:nvPr/>
        </p:nvSpPr>
        <p:spPr bwMode="auto">
          <a:xfrm>
            <a:off x="1219200" y="3397250"/>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0033CC"/>
                </a:solidFill>
              </a:rPr>
              <a:t>C</a:t>
            </a:r>
          </a:p>
        </p:txBody>
      </p:sp>
      <p:sp>
        <p:nvSpPr>
          <p:cNvPr id="69774" name="Text Box 143">
            <a:extLst>
              <a:ext uri="{FF2B5EF4-FFF2-40B4-BE49-F238E27FC236}">
                <a16:creationId xmlns:a16="http://schemas.microsoft.com/office/drawing/2014/main" id="{57749102-B4E3-5E42-9546-04775765F106}"/>
              </a:ext>
            </a:extLst>
          </p:cNvPr>
          <p:cNvSpPr txBox="1">
            <a:spLocks noChangeArrowheads="1"/>
          </p:cNvSpPr>
          <p:nvPr/>
        </p:nvSpPr>
        <p:spPr bwMode="auto">
          <a:xfrm>
            <a:off x="1219200" y="3930650"/>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FF0000"/>
                </a:solidFill>
              </a:rPr>
              <a:t>A</a:t>
            </a:r>
          </a:p>
        </p:txBody>
      </p:sp>
      <p:sp>
        <p:nvSpPr>
          <p:cNvPr id="69775" name="Text Box 144">
            <a:extLst>
              <a:ext uri="{FF2B5EF4-FFF2-40B4-BE49-F238E27FC236}">
                <a16:creationId xmlns:a16="http://schemas.microsoft.com/office/drawing/2014/main" id="{1E8A3FAA-00B3-0743-8391-68B202EA880B}"/>
              </a:ext>
            </a:extLst>
          </p:cNvPr>
          <p:cNvSpPr txBox="1">
            <a:spLocks noChangeArrowheads="1"/>
          </p:cNvSpPr>
          <p:nvPr/>
        </p:nvSpPr>
        <p:spPr bwMode="auto">
          <a:xfrm>
            <a:off x="1219200" y="44799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996633"/>
                </a:solidFill>
              </a:rPr>
              <a:t>T</a:t>
            </a:r>
          </a:p>
        </p:txBody>
      </p:sp>
      <p:sp>
        <p:nvSpPr>
          <p:cNvPr id="69776" name="Text Box 145">
            <a:extLst>
              <a:ext uri="{FF2B5EF4-FFF2-40B4-BE49-F238E27FC236}">
                <a16:creationId xmlns:a16="http://schemas.microsoft.com/office/drawing/2014/main" id="{5540846A-6D93-6147-B201-FF49F2865A48}"/>
              </a:ext>
            </a:extLst>
          </p:cNvPr>
          <p:cNvSpPr txBox="1">
            <a:spLocks noChangeArrowheads="1"/>
          </p:cNvSpPr>
          <p:nvPr/>
        </p:nvSpPr>
        <p:spPr bwMode="auto">
          <a:xfrm>
            <a:off x="1219200" y="50133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FF0000"/>
                </a:solidFill>
              </a:rPr>
              <a:t>A</a:t>
            </a:r>
          </a:p>
        </p:txBody>
      </p:sp>
      <p:sp>
        <p:nvSpPr>
          <p:cNvPr id="69777" name="Text Box 146">
            <a:extLst>
              <a:ext uri="{FF2B5EF4-FFF2-40B4-BE49-F238E27FC236}">
                <a16:creationId xmlns:a16="http://schemas.microsoft.com/office/drawing/2014/main" id="{DB693B49-9C0F-CB44-BD9F-BB5FE5721744}"/>
              </a:ext>
            </a:extLst>
          </p:cNvPr>
          <p:cNvSpPr txBox="1">
            <a:spLocks noChangeArrowheads="1"/>
          </p:cNvSpPr>
          <p:nvPr/>
        </p:nvSpPr>
        <p:spPr bwMode="auto">
          <a:xfrm>
            <a:off x="1219200" y="55467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0033CC"/>
                </a:solidFill>
              </a:rPr>
              <a:t>C</a:t>
            </a:r>
          </a:p>
        </p:txBody>
      </p:sp>
      <p:sp>
        <p:nvSpPr>
          <p:cNvPr id="69778" name="Text Box 147">
            <a:extLst>
              <a:ext uri="{FF2B5EF4-FFF2-40B4-BE49-F238E27FC236}">
                <a16:creationId xmlns:a16="http://schemas.microsoft.com/office/drawing/2014/main" id="{6AE97E8E-C7A2-6A4D-BD40-782BEFB2805E}"/>
              </a:ext>
            </a:extLst>
          </p:cNvPr>
          <p:cNvSpPr txBox="1">
            <a:spLocks noChangeArrowheads="1"/>
          </p:cNvSpPr>
          <p:nvPr/>
        </p:nvSpPr>
        <p:spPr bwMode="auto">
          <a:xfrm>
            <a:off x="1447800" y="2406650"/>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1</a:t>
            </a:r>
          </a:p>
        </p:txBody>
      </p:sp>
      <p:sp>
        <p:nvSpPr>
          <p:cNvPr id="69779" name="Text Box 148">
            <a:extLst>
              <a:ext uri="{FF2B5EF4-FFF2-40B4-BE49-F238E27FC236}">
                <a16:creationId xmlns:a16="http://schemas.microsoft.com/office/drawing/2014/main" id="{BDB3DCB4-AFCF-974B-8F81-3B1A73C26996}"/>
              </a:ext>
            </a:extLst>
          </p:cNvPr>
          <p:cNvSpPr txBox="1">
            <a:spLocks noChangeArrowheads="1"/>
          </p:cNvSpPr>
          <p:nvPr/>
        </p:nvSpPr>
        <p:spPr bwMode="auto">
          <a:xfrm>
            <a:off x="1447800" y="2940050"/>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2</a:t>
            </a:r>
          </a:p>
        </p:txBody>
      </p:sp>
      <p:sp>
        <p:nvSpPr>
          <p:cNvPr id="69780" name="Text Box 149">
            <a:extLst>
              <a:ext uri="{FF2B5EF4-FFF2-40B4-BE49-F238E27FC236}">
                <a16:creationId xmlns:a16="http://schemas.microsoft.com/office/drawing/2014/main" id="{B82BCE74-008C-A048-AB28-4D8D90D314DB}"/>
              </a:ext>
            </a:extLst>
          </p:cNvPr>
          <p:cNvSpPr txBox="1">
            <a:spLocks noChangeArrowheads="1"/>
          </p:cNvSpPr>
          <p:nvPr/>
        </p:nvSpPr>
        <p:spPr bwMode="auto">
          <a:xfrm>
            <a:off x="1447800" y="3473450"/>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3</a:t>
            </a:r>
          </a:p>
        </p:txBody>
      </p:sp>
      <p:sp>
        <p:nvSpPr>
          <p:cNvPr id="69781" name="Text Box 150">
            <a:extLst>
              <a:ext uri="{FF2B5EF4-FFF2-40B4-BE49-F238E27FC236}">
                <a16:creationId xmlns:a16="http://schemas.microsoft.com/office/drawing/2014/main" id="{D0DE001F-A13F-0044-B47F-0762FA83D97E}"/>
              </a:ext>
            </a:extLst>
          </p:cNvPr>
          <p:cNvSpPr txBox="1">
            <a:spLocks noChangeArrowheads="1"/>
          </p:cNvSpPr>
          <p:nvPr/>
        </p:nvSpPr>
        <p:spPr bwMode="auto">
          <a:xfrm>
            <a:off x="1447800" y="4006850"/>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4</a:t>
            </a:r>
          </a:p>
        </p:txBody>
      </p:sp>
      <p:sp>
        <p:nvSpPr>
          <p:cNvPr id="69782" name="Text Box 151">
            <a:extLst>
              <a:ext uri="{FF2B5EF4-FFF2-40B4-BE49-F238E27FC236}">
                <a16:creationId xmlns:a16="http://schemas.microsoft.com/office/drawing/2014/main" id="{DD2C0E43-4734-D046-A0EB-202B4FCABC69}"/>
              </a:ext>
            </a:extLst>
          </p:cNvPr>
          <p:cNvSpPr txBox="1">
            <a:spLocks noChangeArrowheads="1"/>
          </p:cNvSpPr>
          <p:nvPr/>
        </p:nvSpPr>
        <p:spPr bwMode="auto">
          <a:xfrm>
            <a:off x="1447800" y="45561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5</a:t>
            </a:r>
          </a:p>
        </p:txBody>
      </p:sp>
      <p:sp>
        <p:nvSpPr>
          <p:cNvPr id="69783" name="Text Box 152">
            <a:extLst>
              <a:ext uri="{FF2B5EF4-FFF2-40B4-BE49-F238E27FC236}">
                <a16:creationId xmlns:a16="http://schemas.microsoft.com/office/drawing/2014/main" id="{9AF7271F-04A8-A74F-9AA0-CD52BAA64ABD}"/>
              </a:ext>
            </a:extLst>
          </p:cNvPr>
          <p:cNvSpPr txBox="1">
            <a:spLocks noChangeArrowheads="1"/>
          </p:cNvSpPr>
          <p:nvPr/>
        </p:nvSpPr>
        <p:spPr bwMode="auto">
          <a:xfrm>
            <a:off x="1447800" y="50895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6</a:t>
            </a:r>
          </a:p>
        </p:txBody>
      </p:sp>
      <p:sp>
        <p:nvSpPr>
          <p:cNvPr id="69784" name="Text Box 153">
            <a:extLst>
              <a:ext uri="{FF2B5EF4-FFF2-40B4-BE49-F238E27FC236}">
                <a16:creationId xmlns:a16="http://schemas.microsoft.com/office/drawing/2014/main" id="{189E2E1E-147D-A149-A696-C7BA45CF258C}"/>
              </a:ext>
            </a:extLst>
          </p:cNvPr>
          <p:cNvSpPr txBox="1">
            <a:spLocks noChangeArrowheads="1"/>
          </p:cNvSpPr>
          <p:nvPr/>
        </p:nvSpPr>
        <p:spPr bwMode="auto">
          <a:xfrm>
            <a:off x="1447800" y="56229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7</a:t>
            </a:r>
          </a:p>
        </p:txBody>
      </p:sp>
      <p:sp>
        <p:nvSpPr>
          <p:cNvPr id="69785" name="Text Box 154">
            <a:extLst>
              <a:ext uri="{FF2B5EF4-FFF2-40B4-BE49-F238E27FC236}">
                <a16:creationId xmlns:a16="http://schemas.microsoft.com/office/drawing/2014/main" id="{7CBD059C-3505-9049-AB7B-A25609C528B1}"/>
              </a:ext>
            </a:extLst>
          </p:cNvPr>
          <p:cNvSpPr txBox="1">
            <a:spLocks noChangeArrowheads="1"/>
          </p:cNvSpPr>
          <p:nvPr/>
        </p:nvSpPr>
        <p:spPr bwMode="auto">
          <a:xfrm>
            <a:off x="1447800" y="1919288"/>
            <a:ext cx="304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0</a:t>
            </a:r>
          </a:p>
        </p:txBody>
      </p:sp>
      <p:sp>
        <p:nvSpPr>
          <p:cNvPr id="69786" name="Text Box 155">
            <a:extLst>
              <a:ext uri="{FF2B5EF4-FFF2-40B4-BE49-F238E27FC236}">
                <a16:creationId xmlns:a16="http://schemas.microsoft.com/office/drawing/2014/main" id="{98772BA1-8C90-9F4D-A5F8-4E029F5BA0DB}"/>
              </a:ext>
            </a:extLst>
          </p:cNvPr>
          <p:cNvSpPr txBox="1">
            <a:spLocks noChangeArrowheads="1"/>
          </p:cNvSpPr>
          <p:nvPr/>
        </p:nvSpPr>
        <p:spPr bwMode="auto">
          <a:xfrm>
            <a:off x="1295400" y="1919288"/>
            <a:ext cx="304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i</a:t>
            </a:r>
          </a:p>
        </p:txBody>
      </p:sp>
      <p:sp>
        <p:nvSpPr>
          <p:cNvPr id="69787" name="Text Box 156">
            <a:extLst>
              <a:ext uri="{FF2B5EF4-FFF2-40B4-BE49-F238E27FC236}">
                <a16:creationId xmlns:a16="http://schemas.microsoft.com/office/drawing/2014/main" id="{C3B5AAB1-2F56-6241-9DFA-8DABCE13DC76}"/>
              </a:ext>
            </a:extLst>
          </p:cNvPr>
          <p:cNvSpPr txBox="1">
            <a:spLocks noChangeArrowheads="1"/>
          </p:cNvSpPr>
          <p:nvPr/>
        </p:nvSpPr>
        <p:spPr bwMode="auto">
          <a:xfrm>
            <a:off x="2209800" y="13557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FF0000"/>
                </a:solidFill>
              </a:rPr>
              <a:t>A</a:t>
            </a:r>
          </a:p>
        </p:txBody>
      </p:sp>
      <p:sp>
        <p:nvSpPr>
          <p:cNvPr id="69788" name="Text Box 157">
            <a:extLst>
              <a:ext uri="{FF2B5EF4-FFF2-40B4-BE49-F238E27FC236}">
                <a16:creationId xmlns:a16="http://schemas.microsoft.com/office/drawing/2014/main" id="{7EC03D84-7755-A84A-9130-9F5ACCFC969B}"/>
              </a:ext>
            </a:extLst>
          </p:cNvPr>
          <p:cNvSpPr txBox="1">
            <a:spLocks noChangeArrowheads="1"/>
          </p:cNvSpPr>
          <p:nvPr/>
        </p:nvSpPr>
        <p:spPr bwMode="auto">
          <a:xfrm>
            <a:off x="2819400" y="13557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996633"/>
                </a:solidFill>
              </a:rPr>
              <a:t>T</a:t>
            </a:r>
          </a:p>
        </p:txBody>
      </p:sp>
      <p:sp>
        <p:nvSpPr>
          <p:cNvPr id="69789" name="Text Box 158">
            <a:extLst>
              <a:ext uri="{FF2B5EF4-FFF2-40B4-BE49-F238E27FC236}">
                <a16:creationId xmlns:a16="http://schemas.microsoft.com/office/drawing/2014/main" id="{1DE0731F-EA04-B34A-A0EE-4F40B2D48295}"/>
              </a:ext>
            </a:extLst>
          </p:cNvPr>
          <p:cNvSpPr txBox="1">
            <a:spLocks noChangeArrowheads="1"/>
          </p:cNvSpPr>
          <p:nvPr/>
        </p:nvSpPr>
        <p:spPr bwMode="auto">
          <a:xfrm>
            <a:off x="3429000" y="13557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0033CC"/>
                </a:solidFill>
              </a:rPr>
              <a:t>C</a:t>
            </a:r>
          </a:p>
        </p:txBody>
      </p:sp>
      <p:sp>
        <p:nvSpPr>
          <p:cNvPr id="69790" name="Text Box 159">
            <a:extLst>
              <a:ext uri="{FF2B5EF4-FFF2-40B4-BE49-F238E27FC236}">
                <a16:creationId xmlns:a16="http://schemas.microsoft.com/office/drawing/2014/main" id="{91138619-60E6-EF40-A71C-04147263B0A2}"/>
              </a:ext>
            </a:extLst>
          </p:cNvPr>
          <p:cNvSpPr txBox="1">
            <a:spLocks noChangeArrowheads="1"/>
          </p:cNvSpPr>
          <p:nvPr/>
        </p:nvSpPr>
        <p:spPr bwMode="auto">
          <a:xfrm>
            <a:off x="4038600" y="13557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996633"/>
                </a:solidFill>
              </a:rPr>
              <a:t>T</a:t>
            </a:r>
          </a:p>
        </p:txBody>
      </p:sp>
      <p:sp>
        <p:nvSpPr>
          <p:cNvPr id="69791" name="Text Box 160">
            <a:extLst>
              <a:ext uri="{FF2B5EF4-FFF2-40B4-BE49-F238E27FC236}">
                <a16:creationId xmlns:a16="http://schemas.microsoft.com/office/drawing/2014/main" id="{8C020D86-D63F-CC4D-AF84-1A7612CB46B7}"/>
              </a:ext>
            </a:extLst>
          </p:cNvPr>
          <p:cNvSpPr txBox="1">
            <a:spLocks noChangeArrowheads="1"/>
          </p:cNvSpPr>
          <p:nvPr/>
        </p:nvSpPr>
        <p:spPr bwMode="auto">
          <a:xfrm>
            <a:off x="4648200" y="13557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chemeClr val="accent1"/>
                </a:solidFill>
              </a:rPr>
              <a:t>G</a:t>
            </a:r>
          </a:p>
        </p:txBody>
      </p:sp>
      <p:sp>
        <p:nvSpPr>
          <p:cNvPr id="69792" name="Text Box 161">
            <a:extLst>
              <a:ext uri="{FF2B5EF4-FFF2-40B4-BE49-F238E27FC236}">
                <a16:creationId xmlns:a16="http://schemas.microsoft.com/office/drawing/2014/main" id="{BF932202-4E84-2745-90B5-CD8E6371BB1E}"/>
              </a:ext>
            </a:extLst>
          </p:cNvPr>
          <p:cNvSpPr txBox="1">
            <a:spLocks noChangeArrowheads="1"/>
          </p:cNvSpPr>
          <p:nvPr/>
        </p:nvSpPr>
        <p:spPr bwMode="auto">
          <a:xfrm>
            <a:off x="5257800" y="13557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FF0000"/>
                </a:solidFill>
              </a:rPr>
              <a:t>A</a:t>
            </a:r>
          </a:p>
        </p:txBody>
      </p:sp>
      <p:sp>
        <p:nvSpPr>
          <p:cNvPr id="69793" name="Text Box 162">
            <a:extLst>
              <a:ext uri="{FF2B5EF4-FFF2-40B4-BE49-F238E27FC236}">
                <a16:creationId xmlns:a16="http://schemas.microsoft.com/office/drawing/2014/main" id="{E35B385F-43C3-1646-AF68-D4BCD77D042E}"/>
              </a:ext>
            </a:extLst>
          </p:cNvPr>
          <p:cNvSpPr txBox="1">
            <a:spLocks noChangeArrowheads="1"/>
          </p:cNvSpPr>
          <p:nvPr/>
        </p:nvSpPr>
        <p:spPr bwMode="auto">
          <a:xfrm>
            <a:off x="5867400" y="13557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996633"/>
                </a:solidFill>
              </a:rPr>
              <a:t>T</a:t>
            </a:r>
          </a:p>
        </p:txBody>
      </p:sp>
      <p:sp>
        <p:nvSpPr>
          <p:cNvPr id="69794" name="Text Box 163">
            <a:extLst>
              <a:ext uri="{FF2B5EF4-FFF2-40B4-BE49-F238E27FC236}">
                <a16:creationId xmlns:a16="http://schemas.microsoft.com/office/drawing/2014/main" id="{B3702C3D-64F9-464D-9ED5-77FAFF318D39}"/>
              </a:ext>
            </a:extLst>
          </p:cNvPr>
          <p:cNvSpPr txBox="1">
            <a:spLocks noChangeArrowheads="1"/>
          </p:cNvSpPr>
          <p:nvPr/>
        </p:nvSpPr>
        <p:spPr bwMode="auto">
          <a:xfrm>
            <a:off x="6477000" y="13557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0000CC"/>
                </a:solidFill>
              </a:rPr>
              <a:t>C</a:t>
            </a:r>
          </a:p>
        </p:txBody>
      </p:sp>
      <p:sp>
        <p:nvSpPr>
          <p:cNvPr id="69795" name="Text Box 164">
            <a:extLst>
              <a:ext uri="{FF2B5EF4-FFF2-40B4-BE49-F238E27FC236}">
                <a16:creationId xmlns:a16="http://schemas.microsoft.com/office/drawing/2014/main" id="{B6C2BF6C-05A3-AA4E-B762-E69B28DDFAD0}"/>
              </a:ext>
            </a:extLst>
          </p:cNvPr>
          <p:cNvSpPr txBox="1">
            <a:spLocks noChangeArrowheads="1"/>
          </p:cNvSpPr>
          <p:nvPr/>
        </p:nvSpPr>
        <p:spPr bwMode="auto">
          <a:xfrm>
            <a:off x="1676400" y="17367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0</a:t>
            </a:r>
          </a:p>
        </p:txBody>
      </p:sp>
      <p:sp>
        <p:nvSpPr>
          <p:cNvPr id="69796" name="Text Box 165">
            <a:extLst>
              <a:ext uri="{FF2B5EF4-FFF2-40B4-BE49-F238E27FC236}">
                <a16:creationId xmlns:a16="http://schemas.microsoft.com/office/drawing/2014/main" id="{E816C7D9-A532-6E49-9D6D-BC69297AB64C}"/>
              </a:ext>
            </a:extLst>
          </p:cNvPr>
          <p:cNvSpPr txBox="1">
            <a:spLocks noChangeArrowheads="1"/>
          </p:cNvSpPr>
          <p:nvPr/>
        </p:nvSpPr>
        <p:spPr bwMode="auto">
          <a:xfrm>
            <a:off x="2286000" y="17367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1</a:t>
            </a:r>
          </a:p>
        </p:txBody>
      </p:sp>
      <p:sp>
        <p:nvSpPr>
          <p:cNvPr id="69797" name="Text Box 166">
            <a:extLst>
              <a:ext uri="{FF2B5EF4-FFF2-40B4-BE49-F238E27FC236}">
                <a16:creationId xmlns:a16="http://schemas.microsoft.com/office/drawing/2014/main" id="{3256858D-7CE0-F343-8111-FE0573A35422}"/>
              </a:ext>
            </a:extLst>
          </p:cNvPr>
          <p:cNvSpPr txBox="1">
            <a:spLocks noChangeArrowheads="1"/>
          </p:cNvSpPr>
          <p:nvPr/>
        </p:nvSpPr>
        <p:spPr bwMode="auto">
          <a:xfrm>
            <a:off x="2895600" y="17367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2</a:t>
            </a:r>
          </a:p>
        </p:txBody>
      </p:sp>
      <p:sp>
        <p:nvSpPr>
          <p:cNvPr id="69798" name="Text Box 167">
            <a:extLst>
              <a:ext uri="{FF2B5EF4-FFF2-40B4-BE49-F238E27FC236}">
                <a16:creationId xmlns:a16="http://schemas.microsoft.com/office/drawing/2014/main" id="{280D6B5E-76C1-154B-8312-B3DA5BDB879B}"/>
              </a:ext>
            </a:extLst>
          </p:cNvPr>
          <p:cNvSpPr txBox="1">
            <a:spLocks noChangeArrowheads="1"/>
          </p:cNvSpPr>
          <p:nvPr/>
        </p:nvSpPr>
        <p:spPr bwMode="auto">
          <a:xfrm>
            <a:off x="3505200" y="17367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3</a:t>
            </a:r>
          </a:p>
        </p:txBody>
      </p:sp>
      <p:sp>
        <p:nvSpPr>
          <p:cNvPr id="69799" name="Text Box 168">
            <a:extLst>
              <a:ext uri="{FF2B5EF4-FFF2-40B4-BE49-F238E27FC236}">
                <a16:creationId xmlns:a16="http://schemas.microsoft.com/office/drawing/2014/main" id="{2F833C52-DCFE-004C-B2E3-8222C2786AFF}"/>
              </a:ext>
            </a:extLst>
          </p:cNvPr>
          <p:cNvSpPr txBox="1">
            <a:spLocks noChangeArrowheads="1"/>
          </p:cNvSpPr>
          <p:nvPr/>
        </p:nvSpPr>
        <p:spPr bwMode="auto">
          <a:xfrm>
            <a:off x="4114800" y="17367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4</a:t>
            </a:r>
          </a:p>
        </p:txBody>
      </p:sp>
      <p:sp>
        <p:nvSpPr>
          <p:cNvPr id="69800" name="Text Box 169">
            <a:extLst>
              <a:ext uri="{FF2B5EF4-FFF2-40B4-BE49-F238E27FC236}">
                <a16:creationId xmlns:a16="http://schemas.microsoft.com/office/drawing/2014/main" id="{55572A3D-5EAB-DC48-AF02-5B2FA11907DB}"/>
              </a:ext>
            </a:extLst>
          </p:cNvPr>
          <p:cNvSpPr txBox="1">
            <a:spLocks noChangeArrowheads="1"/>
          </p:cNvSpPr>
          <p:nvPr/>
        </p:nvSpPr>
        <p:spPr bwMode="auto">
          <a:xfrm>
            <a:off x="4724400" y="17367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5</a:t>
            </a:r>
          </a:p>
        </p:txBody>
      </p:sp>
      <p:sp>
        <p:nvSpPr>
          <p:cNvPr id="69801" name="Text Box 170">
            <a:extLst>
              <a:ext uri="{FF2B5EF4-FFF2-40B4-BE49-F238E27FC236}">
                <a16:creationId xmlns:a16="http://schemas.microsoft.com/office/drawing/2014/main" id="{1B206B08-650A-7449-A471-FCC1208C2FBD}"/>
              </a:ext>
            </a:extLst>
          </p:cNvPr>
          <p:cNvSpPr txBox="1">
            <a:spLocks noChangeArrowheads="1"/>
          </p:cNvSpPr>
          <p:nvPr/>
        </p:nvSpPr>
        <p:spPr bwMode="auto">
          <a:xfrm>
            <a:off x="5334000" y="17367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6</a:t>
            </a:r>
          </a:p>
        </p:txBody>
      </p:sp>
      <p:sp>
        <p:nvSpPr>
          <p:cNvPr id="69802" name="Text Box 171">
            <a:extLst>
              <a:ext uri="{FF2B5EF4-FFF2-40B4-BE49-F238E27FC236}">
                <a16:creationId xmlns:a16="http://schemas.microsoft.com/office/drawing/2014/main" id="{13BE123B-6097-3A46-A6CB-224C494EAC45}"/>
              </a:ext>
            </a:extLst>
          </p:cNvPr>
          <p:cNvSpPr txBox="1">
            <a:spLocks noChangeArrowheads="1"/>
          </p:cNvSpPr>
          <p:nvPr/>
        </p:nvSpPr>
        <p:spPr bwMode="auto">
          <a:xfrm>
            <a:off x="5943600" y="17367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7</a:t>
            </a:r>
          </a:p>
        </p:txBody>
      </p:sp>
      <p:sp>
        <p:nvSpPr>
          <p:cNvPr id="69803" name="Text Box 172">
            <a:extLst>
              <a:ext uri="{FF2B5EF4-FFF2-40B4-BE49-F238E27FC236}">
                <a16:creationId xmlns:a16="http://schemas.microsoft.com/office/drawing/2014/main" id="{3B281A07-C2CD-654B-BA9F-090A41F8A405}"/>
              </a:ext>
            </a:extLst>
          </p:cNvPr>
          <p:cNvSpPr txBox="1">
            <a:spLocks noChangeArrowheads="1"/>
          </p:cNvSpPr>
          <p:nvPr/>
        </p:nvSpPr>
        <p:spPr bwMode="auto">
          <a:xfrm>
            <a:off x="6553200" y="17367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8</a:t>
            </a:r>
          </a:p>
        </p:txBody>
      </p:sp>
      <p:sp>
        <p:nvSpPr>
          <p:cNvPr id="69804" name="Text Box 173">
            <a:extLst>
              <a:ext uri="{FF2B5EF4-FFF2-40B4-BE49-F238E27FC236}">
                <a16:creationId xmlns:a16="http://schemas.microsoft.com/office/drawing/2014/main" id="{200B4E6E-75BC-994E-833E-FA0480C65163}"/>
              </a:ext>
            </a:extLst>
          </p:cNvPr>
          <p:cNvSpPr txBox="1">
            <a:spLocks noChangeArrowheads="1"/>
          </p:cNvSpPr>
          <p:nvPr/>
        </p:nvSpPr>
        <p:spPr bwMode="auto">
          <a:xfrm>
            <a:off x="1676400" y="14319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j</a:t>
            </a:r>
          </a:p>
        </p:txBody>
      </p:sp>
      <p:sp>
        <p:nvSpPr>
          <p:cNvPr id="69805" name="Line 174">
            <a:extLst>
              <a:ext uri="{FF2B5EF4-FFF2-40B4-BE49-F238E27FC236}">
                <a16:creationId xmlns:a16="http://schemas.microsoft.com/office/drawing/2014/main" id="{255F3B8C-8036-DE46-9899-EC1B27DA71D8}"/>
              </a:ext>
            </a:extLst>
          </p:cNvPr>
          <p:cNvSpPr>
            <a:spLocks noChangeShapeType="1"/>
          </p:cNvSpPr>
          <p:nvPr/>
        </p:nvSpPr>
        <p:spPr bwMode="auto">
          <a:xfrm>
            <a:off x="4267200" y="25908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06" name="Line 175">
            <a:extLst>
              <a:ext uri="{FF2B5EF4-FFF2-40B4-BE49-F238E27FC236}">
                <a16:creationId xmlns:a16="http://schemas.microsoft.com/office/drawing/2014/main" id="{8B4D5F88-9060-3E4E-BA68-A4D9096DA923}"/>
              </a:ext>
            </a:extLst>
          </p:cNvPr>
          <p:cNvSpPr>
            <a:spLocks noChangeShapeType="1"/>
          </p:cNvSpPr>
          <p:nvPr/>
        </p:nvSpPr>
        <p:spPr bwMode="auto">
          <a:xfrm>
            <a:off x="5486400" y="20574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07" name="Line 176">
            <a:extLst>
              <a:ext uri="{FF2B5EF4-FFF2-40B4-BE49-F238E27FC236}">
                <a16:creationId xmlns:a16="http://schemas.microsoft.com/office/drawing/2014/main" id="{A06376A0-B723-764C-B5FC-AF04AEAA6E1B}"/>
              </a:ext>
            </a:extLst>
          </p:cNvPr>
          <p:cNvSpPr>
            <a:spLocks noChangeShapeType="1"/>
          </p:cNvSpPr>
          <p:nvPr/>
        </p:nvSpPr>
        <p:spPr bwMode="auto">
          <a:xfrm>
            <a:off x="3657600" y="20574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08" name="Line 177">
            <a:extLst>
              <a:ext uri="{FF2B5EF4-FFF2-40B4-BE49-F238E27FC236}">
                <a16:creationId xmlns:a16="http://schemas.microsoft.com/office/drawing/2014/main" id="{542D4804-CCA5-B54A-BF76-1DE69FA1A1D9}"/>
              </a:ext>
            </a:extLst>
          </p:cNvPr>
          <p:cNvSpPr>
            <a:spLocks noChangeShapeType="1"/>
          </p:cNvSpPr>
          <p:nvPr/>
        </p:nvSpPr>
        <p:spPr bwMode="auto">
          <a:xfrm>
            <a:off x="1828800" y="36576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09" name="Line 178">
            <a:extLst>
              <a:ext uri="{FF2B5EF4-FFF2-40B4-BE49-F238E27FC236}">
                <a16:creationId xmlns:a16="http://schemas.microsoft.com/office/drawing/2014/main" id="{1C7BF71A-8427-F441-AA07-48295330E5EA}"/>
              </a:ext>
            </a:extLst>
          </p:cNvPr>
          <p:cNvSpPr>
            <a:spLocks noChangeShapeType="1"/>
          </p:cNvSpPr>
          <p:nvPr/>
        </p:nvSpPr>
        <p:spPr bwMode="auto">
          <a:xfrm>
            <a:off x="4876800" y="36576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10" name="Line 179">
            <a:extLst>
              <a:ext uri="{FF2B5EF4-FFF2-40B4-BE49-F238E27FC236}">
                <a16:creationId xmlns:a16="http://schemas.microsoft.com/office/drawing/2014/main" id="{40C7A474-007F-404A-A6D3-F08564C20A8F}"/>
              </a:ext>
            </a:extLst>
          </p:cNvPr>
          <p:cNvSpPr>
            <a:spLocks noChangeShapeType="1"/>
          </p:cNvSpPr>
          <p:nvPr/>
        </p:nvSpPr>
        <p:spPr bwMode="auto">
          <a:xfrm>
            <a:off x="2438400" y="41910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11" name="Line 180">
            <a:extLst>
              <a:ext uri="{FF2B5EF4-FFF2-40B4-BE49-F238E27FC236}">
                <a16:creationId xmlns:a16="http://schemas.microsoft.com/office/drawing/2014/main" id="{C90EBA02-E592-4F41-A061-6DD4B3F328A5}"/>
              </a:ext>
            </a:extLst>
          </p:cNvPr>
          <p:cNvSpPr>
            <a:spLocks noChangeShapeType="1"/>
          </p:cNvSpPr>
          <p:nvPr/>
        </p:nvSpPr>
        <p:spPr bwMode="auto">
          <a:xfrm>
            <a:off x="5486400" y="41910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12" name="Line 181">
            <a:extLst>
              <a:ext uri="{FF2B5EF4-FFF2-40B4-BE49-F238E27FC236}">
                <a16:creationId xmlns:a16="http://schemas.microsoft.com/office/drawing/2014/main" id="{D9444682-2CC7-514C-AFFC-AA9D4A1543FF}"/>
              </a:ext>
            </a:extLst>
          </p:cNvPr>
          <p:cNvSpPr>
            <a:spLocks noChangeShapeType="1"/>
          </p:cNvSpPr>
          <p:nvPr/>
        </p:nvSpPr>
        <p:spPr bwMode="auto">
          <a:xfrm>
            <a:off x="1828800" y="47244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13" name="Line 182">
            <a:extLst>
              <a:ext uri="{FF2B5EF4-FFF2-40B4-BE49-F238E27FC236}">
                <a16:creationId xmlns:a16="http://schemas.microsoft.com/office/drawing/2014/main" id="{05333D17-3974-E24B-83B2-7C74264B8346}"/>
              </a:ext>
            </a:extLst>
          </p:cNvPr>
          <p:cNvSpPr>
            <a:spLocks noChangeShapeType="1"/>
          </p:cNvSpPr>
          <p:nvPr/>
        </p:nvSpPr>
        <p:spPr bwMode="auto">
          <a:xfrm>
            <a:off x="3048000" y="5257800"/>
            <a:ext cx="609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14" name="Line 183">
            <a:extLst>
              <a:ext uri="{FF2B5EF4-FFF2-40B4-BE49-F238E27FC236}">
                <a16:creationId xmlns:a16="http://schemas.microsoft.com/office/drawing/2014/main" id="{B77AE1D3-DD2A-3048-8AD7-EA5E713A9F30}"/>
              </a:ext>
            </a:extLst>
          </p:cNvPr>
          <p:cNvSpPr>
            <a:spLocks noChangeShapeType="1"/>
          </p:cNvSpPr>
          <p:nvPr/>
        </p:nvSpPr>
        <p:spPr bwMode="auto">
          <a:xfrm>
            <a:off x="6096000" y="31242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15" name="Text Box 184">
            <a:extLst>
              <a:ext uri="{FF2B5EF4-FFF2-40B4-BE49-F238E27FC236}">
                <a16:creationId xmlns:a16="http://schemas.microsoft.com/office/drawing/2014/main" id="{F706377F-1EDD-134A-ADA7-143018B7180B}"/>
              </a:ext>
            </a:extLst>
          </p:cNvPr>
          <p:cNvSpPr txBox="1">
            <a:spLocks noChangeArrowheads="1"/>
          </p:cNvSpPr>
          <p:nvPr/>
        </p:nvSpPr>
        <p:spPr bwMode="auto">
          <a:xfrm>
            <a:off x="6934200" y="1752600"/>
            <a:ext cx="2209800" cy="435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i="1" dirty="0"/>
              <a:t>Every path is a common subsequence.</a:t>
            </a:r>
          </a:p>
          <a:p>
            <a:pPr eaLnBrk="1" hangingPunct="1">
              <a:spcBef>
                <a:spcPct val="50000"/>
              </a:spcBef>
            </a:pPr>
            <a:r>
              <a:rPr lang="en-US" altLang="en-US" sz="2000" i="1" dirty="0"/>
              <a:t>Every diagonal edge adds an extra element to the common subsequence</a:t>
            </a:r>
          </a:p>
          <a:p>
            <a:pPr eaLnBrk="1" hangingPunct="1">
              <a:spcBef>
                <a:spcPct val="50000"/>
              </a:spcBef>
            </a:pPr>
            <a:r>
              <a:rPr lang="en-US" altLang="en-US" sz="2000" b="1" i="1" dirty="0"/>
              <a:t>LCS Problem:</a:t>
            </a:r>
            <a:r>
              <a:rPr lang="en-US" altLang="en-US" sz="2000" i="1" dirty="0"/>
              <a:t> Find a path with maximum number of diagonal edges</a:t>
            </a:r>
          </a:p>
        </p:txBody>
      </p:sp>
      <p:grpSp>
        <p:nvGrpSpPr>
          <p:cNvPr id="69816" name="Group 3">
            <a:extLst>
              <a:ext uri="{FF2B5EF4-FFF2-40B4-BE49-F238E27FC236}">
                <a16:creationId xmlns:a16="http://schemas.microsoft.com/office/drawing/2014/main" id="{7C2AD1C3-D6C6-0F4C-8D63-E80E3D786BBA}"/>
              </a:ext>
            </a:extLst>
          </p:cNvPr>
          <p:cNvGrpSpPr>
            <a:grpSpLocks/>
          </p:cNvGrpSpPr>
          <p:nvPr/>
        </p:nvGrpSpPr>
        <p:grpSpPr bwMode="auto">
          <a:xfrm>
            <a:off x="0" y="0"/>
            <a:ext cx="9144000" cy="6858000"/>
            <a:chOff x="0" y="0"/>
            <a:chExt cx="5760" cy="4320"/>
          </a:xfrm>
        </p:grpSpPr>
        <p:grpSp>
          <p:nvGrpSpPr>
            <p:cNvPr id="69817" name="Group 4">
              <a:extLst>
                <a:ext uri="{FF2B5EF4-FFF2-40B4-BE49-F238E27FC236}">
                  <a16:creationId xmlns:a16="http://schemas.microsoft.com/office/drawing/2014/main" id="{E1EA1DE0-7C63-A843-9BC1-5B43D52F3373}"/>
                </a:ext>
              </a:extLst>
            </p:cNvPr>
            <p:cNvGrpSpPr>
              <a:grpSpLocks/>
            </p:cNvGrpSpPr>
            <p:nvPr/>
          </p:nvGrpSpPr>
          <p:grpSpPr bwMode="auto">
            <a:xfrm>
              <a:off x="0" y="0"/>
              <a:ext cx="5765" cy="96"/>
              <a:chOff x="48" y="336"/>
              <a:chExt cx="6192" cy="48"/>
            </a:xfrm>
          </p:grpSpPr>
          <p:sp>
            <p:nvSpPr>
              <p:cNvPr id="69829" name="Rectangle 5">
                <a:extLst>
                  <a:ext uri="{FF2B5EF4-FFF2-40B4-BE49-F238E27FC236}">
                    <a16:creationId xmlns:a16="http://schemas.microsoft.com/office/drawing/2014/main" id="{E5A401D5-7A19-DB4E-9E5A-3F59B229223C}"/>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30" name="Rectangle 6">
                <a:extLst>
                  <a:ext uri="{FF2B5EF4-FFF2-40B4-BE49-F238E27FC236}">
                    <a16:creationId xmlns:a16="http://schemas.microsoft.com/office/drawing/2014/main" id="{EAF6EBB1-D673-DA45-A5FC-080663A7771F}"/>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31" name="Rectangle 7">
                <a:extLst>
                  <a:ext uri="{FF2B5EF4-FFF2-40B4-BE49-F238E27FC236}">
                    <a16:creationId xmlns:a16="http://schemas.microsoft.com/office/drawing/2014/main" id="{A7F50E2F-A523-3C40-95F2-CE1AD655A911}"/>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32" name="Rectangle 8">
                <a:extLst>
                  <a:ext uri="{FF2B5EF4-FFF2-40B4-BE49-F238E27FC236}">
                    <a16:creationId xmlns:a16="http://schemas.microsoft.com/office/drawing/2014/main" id="{3E09CF4A-FA8C-7E41-81EA-4D5E518E6EE8}"/>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33" name="Rectangle 9">
                <a:extLst>
                  <a:ext uri="{FF2B5EF4-FFF2-40B4-BE49-F238E27FC236}">
                    <a16:creationId xmlns:a16="http://schemas.microsoft.com/office/drawing/2014/main" id="{CE87C66F-172E-534F-9220-9F8C1095AB93}"/>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34" name="Rectangle 10">
                <a:extLst>
                  <a:ext uri="{FF2B5EF4-FFF2-40B4-BE49-F238E27FC236}">
                    <a16:creationId xmlns:a16="http://schemas.microsoft.com/office/drawing/2014/main" id="{400945D2-D313-0842-8278-9D21CB66AF7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35" name="Rectangle 11">
                <a:extLst>
                  <a:ext uri="{FF2B5EF4-FFF2-40B4-BE49-F238E27FC236}">
                    <a16:creationId xmlns:a16="http://schemas.microsoft.com/office/drawing/2014/main" id="{F76A9091-EF62-1941-9AB5-90F8E2BF7D9D}"/>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36" name="Rectangle 12">
                <a:extLst>
                  <a:ext uri="{FF2B5EF4-FFF2-40B4-BE49-F238E27FC236}">
                    <a16:creationId xmlns:a16="http://schemas.microsoft.com/office/drawing/2014/main" id="{06A7726E-3EBA-B541-B2CF-AAE9948BBC0A}"/>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37" name="Rectangle 13">
                <a:extLst>
                  <a:ext uri="{FF2B5EF4-FFF2-40B4-BE49-F238E27FC236}">
                    <a16:creationId xmlns:a16="http://schemas.microsoft.com/office/drawing/2014/main" id="{66E53C48-0022-ED4E-A279-D971EB583BF8}"/>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38" name="Rectangle 14">
                <a:extLst>
                  <a:ext uri="{FF2B5EF4-FFF2-40B4-BE49-F238E27FC236}">
                    <a16:creationId xmlns:a16="http://schemas.microsoft.com/office/drawing/2014/main" id="{C5044334-D776-D349-A180-01B08EDFCF39}"/>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9818" name="Group 15">
              <a:extLst>
                <a:ext uri="{FF2B5EF4-FFF2-40B4-BE49-F238E27FC236}">
                  <a16:creationId xmlns:a16="http://schemas.microsoft.com/office/drawing/2014/main" id="{70E01329-97F5-8D49-9123-CE15020BCD72}"/>
                </a:ext>
              </a:extLst>
            </p:cNvPr>
            <p:cNvGrpSpPr>
              <a:grpSpLocks/>
            </p:cNvGrpSpPr>
            <p:nvPr/>
          </p:nvGrpSpPr>
          <p:grpSpPr bwMode="auto">
            <a:xfrm>
              <a:off x="0" y="4224"/>
              <a:ext cx="5765" cy="96"/>
              <a:chOff x="48" y="336"/>
              <a:chExt cx="6192" cy="48"/>
            </a:xfrm>
          </p:grpSpPr>
          <p:sp>
            <p:nvSpPr>
              <p:cNvPr id="69819" name="Rectangle 16">
                <a:extLst>
                  <a:ext uri="{FF2B5EF4-FFF2-40B4-BE49-F238E27FC236}">
                    <a16:creationId xmlns:a16="http://schemas.microsoft.com/office/drawing/2014/main" id="{188F0B7E-C47F-3649-A13B-B7CE07822C0D}"/>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20" name="Rectangle 17">
                <a:extLst>
                  <a:ext uri="{FF2B5EF4-FFF2-40B4-BE49-F238E27FC236}">
                    <a16:creationId xmlns:a16="http://schemas.microsoft.com/office/drawing/2014/main" id="{C3B6A95D-FB6C-A041-B307-1B5D75BDAAC1}"/>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21" name="Rectangle 18">
                <a:extLst>
                  <a:ext uri="{FF2B5EF4-FFF2-40B4-BE49-F238E27FC236}">
                    <a16:creationId xmlns:a16="http://schemas.microsoft.com/office/drawing/2014/main" id="{B87864AD-663D-3742-9D74-2374660425B3}"/>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22" name="Rectangle 19">
                <a:extLst>
                  <a:ext uri="{FF2B5EF4-FFF2-40B4-BE49-F238E27FC236}">
                    <a16:creationId xmlns:a16="http://schemas.microsoft.com/office/drawing/2014/main" id="{B2101DAC-CC40-9A49-BFE8-283C6275C1F5}"/>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23" name="Rectangle 20">
                <a:extLst>
                  <a:ext uri="{FF2B5EF4-FFF2-40B4-BE49-F238E27FC236}">
                    <a16:creationId xmlns:a16="http://schemas.microsoft.com/office/drawing/2014/main" id="{29A66B48-3EBD-FD46-979F-2D89B4DA442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24" name="Rectangle 21">
                <a:extLst>
                  <a:ext uri="{FF2B5EF4-FFF2-40B4-BE49-F238E27FC236}">
                    <a16:creationId xmlns:a16="http://schemas.microsoft.com/office/drawing/2014/main" id="{F2122042-9952-4C44-9F12-0828C333B1F5}"/>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25" name="Rectangle 22">
                <a:extLst>
                  <a:ext uri="{FF2B5EF4-FFF2-40B4-BE49-F238E27FC236}">
                    <a16:creationId xmlns:a16="http://schemas.microsoft.com/office/drawing/2014/main" id="{92B0D5A9-1907-C940-8385-AEE03E1C4AA7}"/>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26" name="Rectangle 23">
                <a:extLst>
                  <a:ext uri="{FF2B5EF4-FFF2-40B4-BE49-F238E27FC236}">
                    <a16:creationId xmlns:a16="http://schemas.microsoft.com/office/drawing/2014/main" id="{F05389AF-D634-1845-B6C4-012FD6130BF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27" name="Rectangle 24">
                <a:extLst>
                  <a:ext uri="{FF2B5EF4-FFF2-40B4-BE49-F238E27FC236}">
                    <a16:creationId xmlns:a16="http://schemas.microsoft.com/office/drawing/2014/main" id="{6229B759-FEE2-CF43-B1F9-C7250E10151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28" name="Rectangle 25">
                <a:extLst>
                  <a:ext uri="{FF2B5EF4-FFF2-40B4-BE49-F238E27FC236}">
                    <a16:creationId xmlns:a16="http://schemas.microsoft.com/office/drawing/2014/main" id="{FA9322B8-5A44-ED40-8A88-BA4D6C9433A4}"/>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6B0E629-2BA0-B749-BF11-57F932781710}"/>
              </a:ext>
            </a:extLst>
          </p:cNvPr>
          <p:cNvPicPr>
            <a:picLocks noChangeAspect="1"/>
          </p:cNvPicPr>
          <p:nvPr/>
        </p:nvPicPr>
        <p:blipFill>
          <a:blip r:embed="rId2"/>
          <a:stretch>
            <a:fillRect/>
          </a:stretch>
        </p:blipFill>
        <p:spPr>
          <a:xfrm>
            <a:off x="0" y="913780"/>
            <a:ext cx="9144000" cy="5030439"/>
          </a:xfrm>
          <a:prstGeom prst="rect">
            <a:avLst/>
          </a:prstGeom>
        </p:spPr>
      </p:pic>
    </p:spTree>
    <p:extLst>
      <p:ext uri="{BB962C8B-B14F-4D97-AF65-F5344CB8AC3E}">
        <p14:creationId xmlns:p14="http://schemas.microsoft.com/office/powerpoint/2010/main" val="1550757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1" name="Text Box 2">
            <a:extLst>
              <a:ext uri="{FF2B5EF4-FFF2-40B4-BE49-F238E27FC236}">
                <a16:creationId xmlns:a16="http://schemas.microsoft.com/office/drawing/2014/main" id="{A968A06E-81E6-9946-860F-4919A93ADB90}"/>
              </a:ext>
            </a:extLst>
          </p:cNvPr>
          <p:cNvSpPr txBox="1">
            <a:spLocks noChangeArrowheads="1"/>
          </p:cNvSpPr>
          <p:nvPr/>
        </p:nvSpPr>
        <p:spPr bwMode="auto">
          <a:xfrm>
            <a:off x="179388" y="304800"/>
            <a:ext cx="8856662" cy="6032421"/>
          </a:xfrm>
          <a:prstGeom prst="rect">
            <a:avLst/>
          </a:prstGeom>
          <a:solidFill>
            <a:srgbClr val="F8F8F8">
              <a:alpha val="8117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2800" dirty="0">
                <a:solidFill>
                  <a:srgbClr val="FF0000"/>
                </a:solidFill>
              </a:rPr>
              <a:t>NEEDLEMAN &amp; WUNSCH ALGORITHM 
FOR GLOBAL ALIGNMENT</a:t>
            </a:r>
            <a:r>
              <a:rPr lang="it-IT" altLang="en-US" sz="2200" dirty="0"/>
              <a:t> </a:t>
            </a:r>
          </a:p>
          <a:p>
            <a:pPr algn="ctr" eaLnBrk="1" hangingPunct="1"/>
            <a:endParaRPr lang="it-IT" altLang="en-US" sz="2000" dirty="0"/>
          </a:p>
          <a:p>
            <a:pPr marL="342900" indent="-342900" algn="just" eaLnBrk="1" hangingPunct="1">
              <a:buFont typeface="Arial" panose="020B0604020202020204" pitchFamily="34" charset="0"/>
              <a:buChar char="•"/>
            </a:pPr>
            <a:r>
              <a:rPr lang="it-IT" altLang="en-US" sz="2800" dirty="0" err="1"/>
              <a:t>Aim</a:t>
            </a:r>
            <a:r>
              <a:rPr lang="it-IT" altLang="en-US" sz="2800" dirty="0"/>
              <a:t> to determine the </a:t>
            </a:r>
            <a:r>
              <a:rPr lang="it-IT" altLang="en-US" sz="2800" dirty="0" err="1"/>
              <a:t>optimal</a:t>
            </a:r>
            <a:r>
              <a:rPr lang="it-IT" altLang="en-US" sz="2800" dirty="0"/>
              <a:t> global </a:t>
            </a:r>
            <a:r>
              <a:rPr lang="it-IT" altLang="en-US" sz="2800" dirty="0" err="1"/>
              <a:t>alignment</a:t>
            </a:r>
            <a:endParaRPr lang="it-IT" altLang="en-US" sz="2800" dirty="0"/>
          </a:p>
          <a:p>
            <a:pPr marL="342900" indent="-342900" algn="just" eaLnBrk="1" hangingPunct="1">
              <a:buFont typeface="Arial" panose="020B0604020202020204" pitchFamily="34" charset="0"/>
              <a:buChar char="•"/>
            </a:pPr>
            <a:r>
              <a:rPr lang="it-IT" altLang="en-US" sz="2800" dirty="0" err="1"/>
              <a:t>Uses</a:t>
            </a:r>
            <a:r>
              <a:rPr lang="it-IT" altLang="en-US" sz="2800" dirty="0"/>
              <a:t> a </a:t>
            </a:r>
            <a:r>
              <a:rPr lang="it-IT" altLang="en-US" sz="2800" dirty="0" err="1"/>
              <a:t>computational</a:t>
            </a:r>
            <a:r>
              <a:rPr lang="it-IT" altLang="en-US" sz="2800" dirty="0"/>
              <a:t> </a:t>
            </a:r>
            <a:r>
              <a:rPr lang="it-IT" altLang="en-US" sz="2800" dirty="0" err="1"/>
              <a:t>interpretation</a:t>
            </a:r>
            <a:r>
              <a:rPr lang="it-IT" altLang="en-US" sz="2800" dirty="0"/>
              <a:t> of the </a:t>
            </a:r>
            <a:r>
              <a:rPr lang="it-IT" altLang="en-US" sz="2800" dirty="0" err="1"/>
              <a:t>dotplot</a:t>
            </a:r>
            <a:r>
              <a:rPr lang="it-IT" altLang="en-US" sz="2800" dirty="0"/>
              <a:t> </a:t>
            </a:r>
            <a:r>
              <a:rPr lang="it-IT" altLang="en-US" sz="2800" dirty="0" err="1"/>
              <a:t>matrix</a:t>
            </a:r>
            <a:r>
              <a:rPr lang="it-IT" altLang="en-US" sz="2800" dirty="0"/>
              <a:t>: the </a:t>
            </a:r>
            <a:r>
              <a:rPr lang="it-IT" altLang="en-US" sz="2800" dirty="0" err="1"/>
              <a:t>sequences</a:t>
            </a:r>
            <a:r>
              <a:rPr lang="it-IT" altLang="en-US" sz="2800" dirty="0"/>
              <a:t> are </a:t>
            </a:r>
            <a:r>
              <a:rPr lang="it-IT" altLang="en-US" sz="2800" dirty="0" err="1"/>
              <a:t>compared</a:t>
            </a:r>
            <a:r>
              <a:rPr lang="it-IT" altLang="en-US" sz="2800" dirty="0"/>
              <a:t> </a:t>
            </a:r>
            <a:r>
              <a:rPr lang="it-IT" altLang="en-US" sz="2800" dirty="0" err="1"/>
              <a:t>through</a:t>
            </a:r>
            <a:r>
              <a:rPr lang="it-IT" altLang="en-US" sz="2800" dirty="0"/>
              <a:t> a 2D </a:t>
            </a:r>
            <a:r>
              <a:rPr lang="it-IT" altLang="en-US" sz="2800" dirty="0" err="1"/>
              <a:t>matrix</a:t>
            </a:r>
            <a:r>
              <a:rPr lang="it-IT" altLang="en-US" sz="2800" dirty="0"/>
              <a:t> (1=match; 0=mismatch)</a:t>
            </a:r>
          </a:p>
          <a:p>
            <a:pPr marL="342900" indent="-342900" algn="just" eaLnBrk="1" hangingPunct="1">
              <a:buFont typeface="Arial" panose="020B0604020202020204" pitchFamily="34" charset="0"/>
              <a:buChar char="•"/>
            </a:pPr>
            <a:r>
              <a:rPr lang="it-IT" altLang="en-US" sz="2800" dirty="0"/>
              <a:t>The </a:t>
            </a:r>
            <a:r>
              <a:rPr lang="it-IT" altLang="en-US" sz="2800" dirty="0" err="1"/>
              <a:t>optimal</a:t>
            </a:r>
            <a:r>
              <a:rPr lang="it-IT" altLang="en-US" sz="2800" dirty="0"/>
              <a:t> </a:t>
            </a:r>
            <a:r>
              <a:rPr lang="it-IT" altLang="en-US" sz="2800" dirty="0" err="1"/>
              <a:t>alignment</a:t>
            </a:r>
            <a:r>
              <a:rPr lang="it-IT" altLang="en-US" sz="2800" dirty="0"/>
              <a:t> </a:t>
            </a:r>
            <a:r>
              <a:rPr lang="it-IT" altLang="en-US" sz="2800" dirty="0" err="1"/>
              <a:t>is</a:t>
            </a:r>
            <a:r>
              <a:rPr lang="it-IT" altLang="en-US" sz="2800" dirty="0"/>
              <a:t> </a:t>
            </a:r>
            <a:r>
              <a:rPr lang="it-IT" altLang="en-US" sz="2800" dirty="0" err="1"/>
              <a:t>calculated</a:t>
            </a:r>
            <a:r>
              <a:rPr lang="it-IT" altLang="en-US" sz="2800" dirty="0"/>
              <a:t> </a:t>
            </a:r>
            <a:r>
              <a:rPr lang="it-IT" altLang="en-US" sz="2800" dirty="0" err="1"/>
              <a:t>recursively</a:t>
            </a:r>
            <a:r>
              <a:rPr lang="it-IT" altLang="en-US" sz="2800" dirty="0"/>
              <a:t> for </a:t>
            </a:r>
            <a:r>
              <a:rPr lang="it-IT" altLang="en-US" sz="2800" dirty="0" err="1"/>
              <a:t>progressively</a:t>
            </a:r>
            <a:r>
              <a:rPr lang="it-IT" altLang="en-US" sz="2800" dirty="0"/>
              <a:t> </a:t>
            </a:r>
            <a:r>
              <a:rPr lang="it-IT" altLang="en-US" sz="2800" dirty="0" err="1"/>
              <a:t>longer</a:t>
            </a:r>
            <a:r>
              <a:rPr lang="it-IT" altLang="en-US" sz="2800" dirty="0"/>
              <a:t> </a:t>
            </a:r>
            <a:r>
              <a:rPr lang="it-IT" altLang="en-US" sz="2800" dirty="0" err="1"/>
              <a:t>subsequences</a:t>
            </a:r>
            <a:r>
              <a:rPr lang="it-IT" altLang="en-US" sz="2800" dirty="0"/>
              <a:t>, thanks to the </a:t>
            </a:r>
            <a:r>
              <a:rPr lang="it-IT" altLang="en-US" sz="2800" dirty="0" err="1"/>
              <a:t>independence</a:t>
            </a:r>
            <a:r>
              <a:rPr lang="it-IT" altLang="en-US" sz="2800" dirty="0"/>
              <a:t> and </a:t>
            </a:r>
            <a:r>
              <a:rPr lang="it-IT" altLang="en-US" sz="2800" dirty="0" err="1"/>
              <a:t>additivity</a:t>
            </a:r>
            <a:r>
              <a:rPr lang="it-IT" altLang="en-US" sz="2800" dirty="0"/>
              <a:t> of the "</a:t>
            </a:r>
            <a:r>
              <a:rPr lang="it-IT" altLang="en-US" sz="2800" dirty="0" err="1"/>
              <a:t>subalignment</a:t>
            </a:r>
            <a:r>
              <a:rPr lang="it-IT" altLang="en-US" sz="2800" dirty="0"/>
              <a:t>" scores</a:t>
            </a:r>
          </a:p>
          <a:p>
            <a:pPr marL="342900" indent="-342900" algn="just" eaLnBrk="1" hangingPunct="1">
              <a:buFont typeface="Arial" panose="020B0604020202020204" pitchFamily="34" charset="0"/>
              <a:buChar char="•"/>
            </a:pPr>
            <a:r>
              <a:rPr lang="it-IT" altLang="en-US" sz="2800" dirty="0"/>
              <a:t>With a </a:t>
            </a:r>
            <a:r>
              <a:rPr lang="it-IT" altLang="en-US" sz="2800" dirty="0" err="1"/>
              <a:t>series</a:t>
            </a:r>
            <a:r>
              <a:rPr lang="it-IT" altLang="en-US" sz="2800" dirty="0"/>
              <a:t> of successive sums of the scores </a:t>
            </a:r>
            <a:r>
              <a:rPr lang="it-IT" altLang="en-US" sz="2800" dirty="0" err="1"/>
              <a:t>contained</a:t>
            </a:r>
            <a:r>
              <a:rPr lang="it-IT" altLang="en-US" sz="2800" dirty="0"/>
              <a:t> in the </a:t>
            </a:r>
            <a:r>
              <a:rPr lang="it-IT" altLang="en-US" sz="2800" dirty="0" err="1"/>
              <a:t>cells</a:t>
            </a:r>
            <a:r>
              <a:rPr lang="it-IT" altLang="en-US" sz="2800" dirty="0"/>
              <a:t>, the </a:t>
            </a:r>
            <a:r>
              <a:rPr lang="it-IT" altLang="en-US" sz="2800" dirty="0" err="1"/>
              <a:t>optimal</a:t>
            </a:r>
            <a:r>
              <a:rPr lang="it-IT" altLang="en-US" sz="2800" dirty="0"/>
              <a:t> </a:t>
            </a:r>
            <a:r>
              <a:rPr lang="it-IT" altLang="en-US" sz="2800" dirty="0" err="1"/>
              <a:t>alignment</a:t>
            </a:r>
            <a:r>
              <a:rPr lang="it-IT" altLang="en-US" sz="2800" dirty="0"/>
              <a:t> </a:t>
            </a:r>
            <a:r>
              <a:rPr lang="it-IT" altLang="en-US" sz="2800" dirty="0" err="1"/>
              <a:t>is</a:t>
            </a:r>
            <a:r>
              <a:rPr lang="it-IT" altLang="en-US" sz="2800" dirty="0"/>
              <a:t> </a:t>
            </a:r>
            <a:r>
              <a:rPr lang="it-IT" altLang="en-US" sz="2800" dirty="0" err="1"/>
              <a:t>defined</a:t>
            </a:r>
            <a:endParaRPr lang="it-IT" altLang="en-US" sz="2800" dirty="0"/>
          </a:p>
        </p:txBody>
      </p:sp>
      <p:grpSp>
        <p:nvGrpSpPr>
          <p:cNvPr id="71682" name="Group 3">
            <a:extLst>
              <a:ext uri="{FF2B5EF4-FFF2-40B4-BE49-F238E27FC236}">
                <a16:creationId xmlns:a16="http://schemas.microsoft.com/office/drawing/2014/main" id="{2F1A2CCA-C1A3-C44A-8BEC-2E0F56C675E1}"/>
              </a:ext>
            </a:extLst>
          </p:cNvPr>
          <p:cNvGrpSpPr>
            <a:grpSpLocks/>
          </p:cNvGrpSpPr>
          <p:nvPr/>
        </p:nvGrpSpPr>
        <p:grpSpPr bwMode="auto">
          <a:xfrm>
            <a:off x="0" y="0"/>
            <a:ext cx="9144000" cy="6858000"/>
            <a:chOff x="0" y="0"/>
            <a:chExt cx="5760" cy="4320"/>
          </a:xfrm>
        </p:grpSpPr>
        <p:grpSp>
          <p:nvGrpSpPr>
            <p:cNvPr id="71683" name="Group 4">
              <a:extLst>
                <a:ext uri="{FF2B5EF4-FFF2-40B4-BE49-F238E27FC236}">
                  <a16:creationId xmlns:a16="http://schemas.microsoft.com/office/drawing/2014/main" id="{E66517E6-80D4-2E47-A8B0-A2CE59487C2E}"/>
                </a:ext>
              </a:extLst>
            </p:cNvPr>
            <p:cNvGrpSpPr>
              <a:grpSpLocks/>
            </p:cNvGrpSpPr>
            <p:nvPr/>
          </p:nvGrpSpPr>
          <p:grpSpPr bwMode="auto">
            <a:xfrm>
              <a:off x="0" y="0"/>
              <a:ext cx="5760" cy="96"/>
              <a:chOff x="48" y="336"/>
              <a:chExt cx="6192" cy="48"/>
            </a:xfrm>
          </p:grpSpPr>
          <p:sp>
            <p:nvSpPr>
              <p:cNvPr id="71695" name="Rectangle 5">
                <a:extLst>
                  <a:ext uri="{FF2B5EF4-FFF2-40B4-BE49-F238E27FC236}">
                    <a16:creationId xmlns:a16="http://schemas.microsoft.com/office/drawing/2014/main" id="{088B0DEB-41B1-4642-8EFE-511BE4AA2D27}"/>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96" name="Rectangle 6">
                <a:extLst>
                  <a:ext uri="{FF2B5EF4-FFF2-40B4-BE49-F238E27FC236}">
                    <a16:creationId xmlns:a16="http://schemas.microsoft.com/office/drawing/2014/main" id="{248027FF-A86F-6440-970A-203C7819E749}"/>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97" name="Rectangle 7">
                <a:extLst>
                  <a:ext uri="{FF2B5EF4-FFF2-40B4-BE49-F238E27FC236}">
                    <a16:creationId xmlns:a16="http://schemas.microsoft.com/office/drawing/2014/main" id="{4E0F8664-A029-4648-8A2A-51CDB77C73A9}"/>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98" name="Rectangle 8">
                <a:extLst>
                  <a:ext uri="{FF2B5EF4-FFF2-40B4-BE49-F238E27FC236}">
                    <a16:creationId xmlns:a16="http://schemas.microsoft.com/office/drawing/2014/main" id="{E2E1C1C0-D5D7-154D-B9C6-3713A18561A7}"/>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99" name="Rectangle 9">
                <a:extLst>
                  <a:ext uri="{FF2B5EF4-FFF2-40B4-BE49-F238E27FC236}">
                    <a16:creationId xmlns:a16="http://schemas.microsoft.com/office/drawing/2014/main" id="{47FD6E34-8B8E-C647-869A-4DAAB648447B}"/>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700" name="Rectangle 10">
                <a:extLst>
                  <a:ext uri="{FF2B5EF4-FFF2-40B4-BE49-F238E27FC236}">
                    <a16:creationId xmlns:a16="http://schemas.microsoft.com/office/drawing/2014/main" id="{7C4D03F2-B5B1-514A-8BAB-A170CD243C6B}"/>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701" name="Rectangle 11">
                <a:extLst>
                  <a:ext uri="{FF2B5EF4-FFF2-40B4-BE49-F238E27FC236}">
                    <a16:creationId xmlns:a16="http://schemas.microsoft.com/office/drawing/2014/main" id="{9A45574D-944A-ED4C-8AAF-9E66570A466F}"/>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702" name="Rectangle 12">
                <a:extLst>
                  <a:ext uri="{FF2B5EF4-FFF2-40B4-BE49-F238E27FC236}">
                    <a16:creationId xmlns:a16="http://schemas.microsoft.com/office/drawing/2014/main" id="{8CE473CF-66DB-AD42-884A-969FE52E82C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703" name="Rectangle 13">
                <a:extLst>
                  <a:ext uri="{FF2B5EF4-FFF2-40B4-BE49-F238E27FC236}">
                    <a16:creationId xmlns:a16="http://schemas.microsoft.com/office/drawing/2014/main" id="{90B67C26-D0AE-7249-A917-E90D916418D2}"/>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704" name="Rectangle 14">
                <a:extLst>
                  <a:ext uri="{FF2B5EF4-FFF2-40B4-BE49-F238E27FC236}">
                    <a16:creationId xmlns:a16="http://schemas.microsoft.com/office/drawing/2014/main" id="{8BB8329B-F7AF-BF4E-8F62-EE8DFB8F3ED5}"/>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71684" name="Group 15">
              <a:extLst>
                <a:ext uri="{FF2B5EF4-FFF2-40B4-BE49-F238E27FC236}">
                  <a16:creationId xmlns:a16="http://schemas.microsoft.com/office/drawing/2014/main" id="{AAE1F23B-6338-5542-9109-E0F419C383EF}"/>
                </a:ext>
              </a:extLst>
            </p:cNvPr>
            <p:cNvGrpSpPr>
              <a:grpSpLocks/>
            </p:cNvGrpSpPr>
            <p:nvPr/>
          </p:nvGrpSpPr>
          <p:grpSpPr bwMode="auto">
            <a:xfrm>
              <a:off x="0" y="4224"/>
              <a:ext cx="5760" cy="96"/>
              <a:chOff x="48" y="336"/>
              <a:chExt cx="6192" cy="48"/>
            </a:xfrm>
          </p:grpSpPr>
          <p:sp>
            <p:nvSpPr>
              <p:cNvPr id="71685" name="Rectangle 16">
                <a:extLst>
                  <a:ext uri="{FF2B5EF4-FFF2-40B4-BE49-F238E27FC236}">
                    <a16:creationId xmlns:a16="http://schemas.microsoft.com/office/drawing/2014/main" id="{480BD331-CA42-C84B-8F68-5C87F38AC8B2}"/>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86" name="Rectangle 17">
                <a:extLst>
                  <a:ext uri="{FF2B5EF4-FFF2-40B4-BE49-F238E27FC236}">
                    <a16:creationId xmlns:a16="http://schemas.microsoft.com/office/drawing/2014/main" id="{FB7FBC65-7048-7748-89C0-40E4655C642B}"/>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87" name="Rectangle 18">
                <a:extLst>
                  <a:ext uri="{FF2B5EF4-FFF2-40B4-BE49-F238E27FC236}">
                    <a16:creationId xmlns:a16="http://schemas.microsoft.com/office/drawing/2014/main" id="{581924C4-2538-A249-AB0F-5E210152E510}"/>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88" name="Rectangle 19">
                <a:extLst>
                  <a:ext uri="{FF2B5EF4-FFF2-40B4-BE49-F238E27FC236}">
                    <a16:creationId xmlns:a16="http://schemas.microsoft.com/office/drawing/2014/main" id="{5589BE88-CB40-6047-9F1F-BC09A9A3D484}"/>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89" name="Rectangle 20">
                <a:extLst>
                  <a:ext uri="{FF2B5EF4-FFF2-40B4-BE49-F238E27FC236}">
                    <a16:creationId xmlns:a16="http://schemas.microsoft.com/office/drawing/2014/main" id="{3638A519-C71E-014B-A8BB-3E0541ACB11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90" name="Rectangle 21">
                <a:extLst>
                  <a:ext uri="{FF2B5EF4-FFF2-40B4-BE49-F238E27FC236}">
                    <a16:creationId xmlns:a16="http://schemas.microsoft.com/office/drawing/2014/main" id="{8F007F4C-35C6-4F46-8CD0-18AEF641E27A}"/>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91" name="Rectangle 22">
                <a:extLst>
                  <a:ext uri="{FF2B5EF4-FFF2-40B4-BE49-F238E27FC236}">
                    <a16:creationId xmlns:a16="http://schemas.microsoft.com/office/drawing/2014/main" id="{C2274D60-AB8F-F342-8356-DF83EC7C6A6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92" name="Rectangle 23">
                <a:extLst>
                  <a:ext uri="{FF2B5EF4-FFF2-40B4-BE49-F238E27FC236}">
                    <a16:creationId xmlns:a16="http://schemas.microsoft.com/office/drawing/2014/main" id="{AD73EB5C-C872-3544-8553-F7D1C7A16B6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93" name="Rectangle 24">
                <a:extLst>
                  <a:ext uri="{FF2B5EF4-FFF2-40B4-BE49-F238E27FC236}">
                    <a16:creationId xmlns:a16="http://schemas.microsoft.com/office/drawing/2014/main" id="{6176D9FD-F52E-404D-820F-9260188285CA}"/>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94" name="Rectangle 25">
                <a:extLst>
                  <a:ext uri="{FF2B5EF4-FFF2-40B4-BE49-F238E27FC236}">
                    <a16:creationId xmlns:a16="http://schemas.microsoft.com/office/drawing/2014/main" id="{A4F08586-1C71-F143-B3CE-D17F0059E9E1}"/>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5" name="Rectangle 3">
            <a:extLst>
              <a:ext uri="{FF2B5EF4-FFF2-40B4-BE49-F238E27FC236}">
                <a16:creationId xmlns:a16="http://schemas.microsoft.com/office/drawing/2014/main" id="{F38B35C0-EE91-B54D-A698-2BB5AB7438CA}"/>
              </a:ext>
            </a:extLst>
          </p:cNvPr>
          <p:cNvSpPr>
            <a:spLocks noGrp="1" noChangeArrowheads="1"/>
          </p:cNvSpPr>
          <p:nvPr>
            <p:ph type="body" idx="1"/>
          </p:nvPr>
        </p:nvSpPr>
        <p:spPr>
          <a:xfrm>
            <a:off x="323850" y="2205038"/>
            <a:ext cx="8496300" cy="4384675"/>
          </a:xfrm>
          <a:solidFill>
            <a:schemeClr val="accent2">
              <a:lumMod val="20000"/>
              <a:lumOff val="80000"/>
            </a:schemeClr>
          </a:solidFill>
        </p:spPr>
        <p:txBody>
          <a:bodyPr/>
          <a:lstStyle/>
          <a:p>
            <a:pPr marL="609600" indent="-609600" defTabSz="762000" eaLnBrk="1" hangingPunct="1">
              <a:lnSpc>
                <a:spcPct val="90000"/>
              </a:lnSpc>
              <a:buFontTx/>
              <a:buNone/>
            </a:pPr>
            <a:endParaRPr lang="en-US" altLang="en-US" sz="1200" b="1" dirty="0">
              <a:ea typeface="ＭＳ Ｐゴシック" panose="020B0600070205080204" pitchFamily="34" charset="-128"/>
            </a:endParaRPr>
          </a:p>
          <a:p>
            <a:pPr marL="609600" indent="-609600" defTabSz="762000" eaLnBrk="1" hangingPunct="1">
              <a:lnSpc>
                <a:spcPct val="90000"/>
              </a:lnSpc>
              <a:buFontTx/>
              <a:buNone/>
            </a:pPr>
            <a:r>
              <a:rPr lang="en-US" altLang="en-US" sz="2800" b="1" dirty="0">
                <a:ea typeface="ＭＳ Ｐゴシック" panose="020B0600070205080204" pitchFamily="34" charset="-128"/>
              </a:rPr>
              <a:t>Three steps</a:t>
            </a:r>
          </a:p>
          <a:p>
            <a:pPr marL="609600" indent="-609600" defTabSz="762000" eaLnBrk="1" hangingPunct="1">
              <a:lnSpc>
                <a:spcPct val="90000"/>
              </a:lnSpc>
              <a:buFontTx/>
              <a:buNone/>
            </a:pPr>
            <a:endParaRPr lang="en-US" altLang="en-US" sz="1100" dirty="0">
              <a:ea typeface="ＭＳ Ｐゴシック" panose="020B0600070205080204" pitchFamily="34" charset="-128"/>
            </a:endParaRPr>
          </a:p>
          <a:p>
            <a:pPr marL="990600" lvl="1" indent="-533400" defTabSz="762000" eaLnBrk="1" hangingPunct="1">
              <a:lnSpc>
                <a:spcPct val="90000"/>
              </a:lnSpc>
              <a:buClr>
                <a:schemeClr val="accent1"/>
              </a:buClr>
              <a:buFontTx/>
              <a:buAutoNum type="arabicPeriod"/>
            </a:pPr>
            <a:r>
              <a:rPr lang="en-US" altLang="en-US" dirty="0"/>
              <a:t>Determination of identical residues
For each cell, look for the maximum value in the paths that lead from the cell to the beginning of the sequence and give the cell the value of the maximum scoring pathway
Build the optimal alignment, going back from the cell with the highest score to the beginning of the matrix</a:t>
            </a:r>
          </a:p>
        </p:txBody>
      </p:sp>
      <p:grpSp>
        <p:nvGrpSpPr>
          <p:cNvPr id="72706" name="Group 4">
            <a:extLst>
              <a:ext uri="{FF2B5EF4-FFF2-40B4-BE49-F238E27FC236}">
                <a16:creationId xmlns:a16="http://schemas.microsoft.com/office/drawing/2014/main" id="{0325DA0A-1B1F-B245-9969-B0B9F423A25B}"/>
              </a:ext>
            </a:extLst>
          </p:cNvPr>
          <p:cNvGrpSpPr>
            <a:grpSpLocks/>
          </p:cNvGrpSpPr>
          <p:nvPr/>
        </p:nvGrpSpPr>
        <p:grpSpPr bwMode="auto">
          <a:xfrm>
            <a:off x="0" y="0"/>
            <a:ext cx="9144000" cy="6858000"/>
            <a:chOff x="0" y="0"/>
            <a:chExt cx="5760" cy="4320"/>
          </a:xfrm>
        </p:grpSpPr>
        <p:grpSp>
          <p:nvGrpSpPr>
            <p:cNvPr id="72708" name="Group 5">
              <a:extLst>
                <a:ext uri="{FF2B5EF4-FFF2-40B4-BE49-F238E27FC236}">
                  <a16:creationId xmlns:a16="http://schemas.microsoft.com/office/drawing/2014/main" id="{D4910EA9-46CA-BC4F-A2C7-73656E8345D6}"/>
                </a:ext>
              </a:extLst>
            </p:cNvPr>
            <p:cNvGrpSpPr>
              <a:grpSpLocks/>
            </p:cNvGrpSpPr>
            <p:nvPr/>
          </p:nvGrpSpPr>
          <p:grpSpPr bwMode="auto">
            <a:xfrm>
              <a:off x="0" y="0"/>
              <a:ext cx="5760" cy="96"/>
              <a:chOff x="48" y="336"/>
              <a:chExt cx="6192" cy="48"/>
            </a:xfrm>
          </p:grpSpPr>
          <p:sp>
            <p:nvSpPr>
              <p:cNvPr id="72720" name="Rectangle 6">
                <a:extLst>
                  <a:ext uri="{FF2B5EF4-FFF2-40B4-BE49-F238E27FC236}">
                    <a16:creationId xmlns:a16="http://schemas.microsoft.com/office/drawing/2014/main" id="{32D05997-D215-E943-AC07-52E7D90D84B8}"/>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21" name="Rectangle 7">
                <a:extLst>
                  <a:ext uri="{FF2B5EF4-FFF2-40B4-BE49-F238E27FC236}">
                    <a16:creationId xmlns:a16="http://schemas.microsoft.com/office/drawing/2014/main" id="{6B0EB892-1EF6-9E48-AF28-2FCA65C0CA5B}"/>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22" name="Rectangle 8">
                <a:extLst>
                  <a:ext uri="{FF2B5EF4-FFF2-40B4-BE49-F238E27FC236}">
                    <a16:creationId xmlns:a16="http://schemas.microsoft.com/office/drawing/2014/main" id="{0F140295-D03B-014E-8519-ABEB97CFD004}"/>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23" name="Rectangle 9">
                <a:extLst>
                  <a:ext uri="{FF2B5EF4-FFF2-40B4-BE49-F238E27FC236}">
                    <a16:creationId xmlns:a16="http://schemas.microsoft.com/office/drawing/2014/main" id="{3CE3B29C-18E5-DD45-8FF7-FD2CA2A5B2A6}"/>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24" name="Rectangle 10">
                <a:extLst>
                  <a:ext uri="{FF2B5EF4-FFF2-40B4-BE49-F238E27FC236}">
                    <a16:creationId xmlns:a16="http://schemas.microsoft.com/office/drawing/2014/main" id="{2A0779DD-805A-D347-A4BC-EC8C00374120}"/>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25" name="Rectangle 11">
                <a:extLst>
                  <a:ext uri="{FF2B5EF4-FFF2-40B4-BE49-F238E27FC236}">
                    <a16:creationId xmlns:a16="http://schemas.microsoft.com/office/drawing/2014/main" id="{D36406DC-8D5D-C846-91A6-17F032D90CB0}"/>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26" name="Rectangle 12">
                <a:extLst>
                  <a:ext uri="{FF2B5EF4-FFF2-40B4-BE49-F238E27FC236}">
                    <a16:creationId xmlns:a16="http://schemas.microsoft.com/office/drawing/2014/main" id="{B14930F4-1E3E-9E46-AC66-FE2B37D95361}"/>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27" name="Rectangle 13">
                <a:extLst>
                  <a:ext uri="{FF2B5EF4-FFF2-40B4-BE49-F238E27FC236}">
                    <a16:creationId xmlns:a16="http://schemas.microsoft.com/office/drawing/2014/main" id="{EA9E7242-6B7B-0646-B9D5-CBA21194B8DA}"/>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28" name="Rectangle 14">
                <a:extLst>
                  <a:ext uri="{FF2B5EF4-FFF2-40B4-BE49-F238E27FC236}">
                    <a16:creationId xmlns:a16="http://schemas.microsoft.com/office/drawing/2014/main" id="{1D0FDA5E-7F0A-8849-A580-1D8E2FCAADAD}"/>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29" name="Rectangle 15">
                <a:extLst>
                  <a:ext uri="{FF2B5EF4-FFF2-40B4-BE49-F238E27FC236}">
                    <a16:creationId xmlns:a16="http://schemas.microsoft.com/office/drawing/2014/main" id="{266FD085-753B-9849-BBF5-EE078B58C17C}"/>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72709" name="Group 16">
              <a:extLst>
                <a:ext uri="{FF2B5EF4-FFF2-40B4-BE49-F238E27FC236}">
                  <a16:creationId xmlns:a16="http://schemas.microsoft.com/office/drawing/2014/main" id="{F2CCA028-2D3E-B541-AC38-E90870796A20}"/>
                </a:ext>
              </a:extLst>
            </p:cNvPr>
            <p:cNvGrpSpPr>
              <a:grpSpLocks/>
            </p:cNvGrpSpPr>
            <p:nvPr/>
          </p:nvGrpSpPr>
          <p:grpSpPr bwMode="auto">
            <a:xfrm>
              <a:off x="0" y="4224"/>
              <a:ext cx="5760" cy="96"/>
              <a:chOff x="48" y="336"/>
              <a:chExt cx="6192" cy="48"/>
            </a:xfrm>
          </p:grpSpPr>
          <p:sp>
            <p:nvSpPr>
              <p:cNvPr id="72710" name="Rectangle 17">
                <a:extLst>
                  <a:ext uri="{FF2B5EF4-FFF2-40B4-BE49-F238E27FC236}">
                    <a16:creationId xmlns:a16="http://schemas.microsoft.com/office/drawing/2014/main" id="{526B88BF-2C9B-BE45-BC0E-6A53ED3B32D7}"/>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11" name="Rectangle 18">
                <a:extLst>
                  <a:ext uri="{FF2B5EF4-FFF2-40B4-BE49-F238E27FC236}">
                    <a16:creationId xmlns:a16="http://schemas.microsoft.com/office/drawing/2014/main" id="{028CBBF0-91B7-494B-B696-8C3F73EA4F05}"/>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12" name="Rectangle 19">
                <a:extLst>
                  <a:ext uri="{FF2B5EF4-FFF2-40B4-BE49-F238E27FC236}">
                    <a16:creationId xmlns:a16="http://schemas.microsoft.com/office/drawing/2014/main" id="{0FC59AB0-F1DE-6F44-8A20-75FEB468D4EC}"/>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13" name="Rectangle 20">
                <a:extLst>
                  <a:ext uri="{FF2B5EF4-FFF2-40B4-BE49-F238E27FC236}">
                    <a16:creationId xmlns:a16="http://schemas.microsoft.com/office/drawing/2014/main" id="{C08DB656-1FF0-D44D-924A-5A09742AD0DA}"/>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14" name="Rectangle 21">
                <a:extLst>
                  <a:ext uri="{FF2B5EF4-FFF2-40B4-BE49-F238E27FC236}">
                    <a16:creationId xmlns:a16="http://schemas.microsoft.com/office/drawing/2014/main" id="{CAD5C141-3881-E44F-A04E-163EB1AFB92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15" name="Rectangle 22">
                <a:extLst>
                  <a:ext uri="{FF2B5EF4-FFF2-40B4-BE49-F238E27FC236}">
                    <a16:creationId xmlns:a16="http://schemas.microsoft.com/office/drawing/2014/main" id="{AF31A6AF-C368-D748-A8DB-A98CE11A63BF}"/>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16" name="Rectangle 23">
                <a:extLst>
                  <a:ext uri="{FF2B5EF4-FFF2-40B4-BE49-F238E27FC236}">
                    <a16:creationId xmlns:a16="http://schemas.microsoft.com/office/drawing/2014/main" id="{103C4AF3-A127-5244-92CC-F12461C831F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17" name="Rectangle 24">
                <a:extLst>
                  <a:ext uri="{FF2B5EF4-FFF2-40B4-BE49-F238E27FC236}">
                    <a16:creationId xmlns:a16="http://schemas.microsoft.com/office/drawing/2014/main" id="{95961750-B8F5-E541-81A6-63455DBCBEE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18" name="Rectangle 25">
                <a:extLst>
                  <a:ext uri="{FF2B5EF4-FFF2-40B4-BE49-F238E27FC236}">
                    <a16:creationId xmlns:a16="http://schemas.microsoft.com/office/drawing/2014/main" id="{DDC80F80-645F-1042-B9BB-38C8BCC6F72A}"/>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19" name="Rectangle 26">
                <a:extLst>
                  <a:ext uri="{FF2B5EF4-FFF2-40B4-BE49-F238E27FC236}">
                    <a16:creationId xmlns:a16="http://schemas.microsoft.com/office/drawing/2014/main" id="{F162E6DF-F090-BA4C-8B61-66F58446D4B6}"/>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
        <p:nvSpPr>
          <p:cNvPr id="72707" name="Text Box 2">
            <a:extLst>
              <a:ext uri="{FF2B5EF4-FFF2-40B4-BE49-F238E27FC236}">
                <a16:creationId xmlns:a16="http://schemas.microsoft.com/office/drawing/2014/main" id="{64B2ABA5-97FC-8F4A-87F8-4F793FE1D272}"/>
              </a:ext>
            </a:extLst>
          </p:cNvPr>
          <p:cNvSpPr txBox="1">
            <a:spLocks noChangeArrowheads="1"/>
          </p:cNvSpPr>
          <p:nvPr/>
        </p:nvSpPr>
        <p:spPr bwMode="auto">
          <a:xfrm>
            <a:off x="304800" y="115888"/>
            <a:ext cx="8515350" cy="2092881"/>
          </a:xfrm>
          <a:prstGeom prst="rect">
            <a:avLst/>
          </a:prstGeom>
          <a:solidFill>
            <a:srgbClr val="F8F8F8">
              <a:alpha val="8117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2600" dirty="0">
                <a:solidFill>
                  <a:srgbClr val="FF0000"/>
                </a:solidFill>
              </a:rPr>
              <a:t>NEEDLEMAN &amp; WUNSCH ALGORITHM 
FOR GLOBAL ALIGNMENT</a:t>
            </a:r>
            <a:endParaRPr lang="it-IT" altLang="ja-JP" sz="2600" dirty="0">
              <a:solidFill>
                <a:srgbClr val="FF0000"/>
              </a:solidFill>
            </a:endParaRPr>
          </a:p>
          <a:p>
            <a:pPr algn="ctr"/>
            <a:r>
              <a:rPr lang="it-IT" altLang="en-US" sz="2600" dirty="0"/>
              <a:t>An </a:t>
            </a:r>
            <a:r>
              <a:rPr lang="it-IT" altLang="en-US" sz="2600" dirty="0" err="1"/>
              <a:t>example</a:t>
            </a:r>
            <a:r>
              <a:rPr lang="it-IT" altLang="en-US" sz="2600" dirty="0"/>
              <a:t> of </a:t>
            </a:r>
            <a:r>
              <a:rPr lang="it-IT" altLang="en-US" sz="2600" dirty="0" err="1"/>
              <a:t>dynamic</a:t>
            </a:r>
            <a:r>
              <a:rPr lang="it-IT" altLang="en-US" sz="2600" dirty="0"/>
              <a:t> programming:
the </a:t>
            </a:r>
            <a:r>
              <a:rPr lang="it-IT" altLang="en-US" sz="2600" dirty="0" err="1"/>
              <a:t>optimal</a:t>
            </a:r>
            <a:r>
              <a:rPr lang="it-IT" altLang="en-US" sz="2600" dirty="0"/>
              <a:t> </a:t>
            </a:r>
            <a:r>
              <a:rPr lang="it-IT" altLang="en-US" sz="2600" dirty="0" err="1"/>
              <a:t>path</a:t>
            </a:r>
            <a:r>
              <a:rPr lang="it-IT" altLang="en-US" sz="2600" dirty="0"/>
              <a:t> (</a:t>
            </a:r>
            <a:r>
              <a:rPr lang="it-IT" altLang="en-US" sz="2600" dirty="0" err="1"/>
              <a:t>alignment</a:t>
            </a:r>
            <a:r>
              <a:rPr lang="it-IT" altLang="en-US" sz="2600" dirty="0"/>
              <a:t>) </a:t>
            </a:r>
            <a:r>
              <a:rPr lang="it-IT" altLang="en-US" sz="2600" dirty="0" err="1"/>
              <a:t>is</a:t>
            </a:r>
            <a:r>
              <a:rPr lang="it-IT" altLang="en-US" sz="2600" dirty="0"/>
              <a:t> </a:t>
            </a:r>
            <a:r>
              <a:rPr lang="it-IT" altLang="en-US" sz="2600" dirty="0" err="1"/>
              <a:t>identified</a:t>
            </a:r>
            <a:r>
              <a:rPr lang="it-IT" altLang="en-US" sz="2600" dirty="0"/>
              <a:t> by the </a:t>
            </a:r>
            <a:r>
              <a:rPr lang="it-IT" altLang="en-US" sz="2600" dirty="0" err="1"/>
              <a:t>gradual</a:t>
            </a:r>
            <a:r>
              <a:rPr lang="it-IT" altLang="en-US" sz="2600" dirty="0"/>
              <a:t> extension of </a:t>
            </a:r>
            <a:r>
              <a:rPr lang="it-IT" altLang="en-US" sz="2600" dirty="0" err="1"/>
              <a:t>locally</a:t>
            </a:r>
            <a:r>
              <a:rPr lang="it-IT" altLang="en-US" sz="2600" dirty="0"/>
              <a:t> </a:t>
            </a:r>
            <a:r>
              <a:rPr lang="it-IT" altLang="en-US" sz="2600" dirty="0" err="1"/>
              <a:t>optimal</a:t>
            </a:r>
            <a:r>
              <a:rPr lang="it-IT" altLang="en-US" sz="2600" dirty="0"/>
              <a:t> </a:t>
            </a:r>
            <a:r>
              <a:rPr lang="it-IT" altLang="en-US" sz="2600" dirty="0" err="1"/>
              <a:t>subpaths</a:t>
            </a:r>
            <a:endParaRPr lang="it-IT" altLang="ja-JP" sz="2600"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CF5C9BF3-00D5-4746-A860-B518FAF243C6}"/>
              </a:ext>
            </a:extLst>
          </p:cNvPr>
          <p:cNvSpPr>
            <a:spLocks noGrp="1" noChangeArrowheads="1"/>
          </p:cNvSpPr>
          <p:nvPr>
            <p:ph type="title"/>
          </p:nvPr>
        </p:nvSpPr>
        <p:spPr>
          <a:xfrm>
            <a:off x="228600" y="0"/>
            <a:ext cx="8915400" cy="1143000"/>
          </a:xfrm>
        </p:spPr>
        <p:txBody>
          <a:bodyPr/>
          <a:lstStyle/>
          <a:p>
            <a:pPr defTabSz="762000" eaLnBrk="1" hangingPunct="1"/>
            <a:r>
              <a:rPr lang="en-US" altLang="en-US" sz="3600" dirty="0">
                <a:ea typeface="ＭＳ Ｐゴシック" panose="020B0600070205080204" pitchFamily="34" charset="-128"/>
              </a:rPr>
              <a:t>Needleman-Wunsch Algorithm – STEP 1</a:t>
            </a:r>
          </a:p>
        </p:txBody>
      </p:sp>
      <p:sp>
        <p:nvSpPr>
          <p:cNvPr id="73730" name="Rectangle 3">
            <a:extLst>
              <a:ext uri="{FF2B5EF4-FFF2-40B4-BE49-F238E27FC236}">
                <a16:creationId xmlns:a16="http://schemas.microsoft.com/office/drawing/2014/main" id="{B88C95CE-C2C3-1A48-BC55-884B6D47794F}"/>
              </a:ext>
            </a:extLst>
          </p:cNvPr>
          <p:cNvSpPr>
            <a:spLocks noGrp="1" noChangeArrowheads="1"/>
          </p:cNvSpPr>
          <p:nvPr>
            <p:ph type="body" sz="half" idx="1"/>
          </p:nvPr>
        </p:nvSpPr>
        <p:spPr>
          <a:xfrm>
            <a:off x="76200" y="1219200"/>
            <a:ext cx="3581400" cy="5486400"/>
          </a:xfrm>
          <a:solidFill>
            <a:srgbClr val="F8F8F8">
              <a:alpha val="78822"/>
            </a:srgbClr>
          </a:solidFill>
        </p:spPr>
        <p:txBody>
          <a:bodyPr/>
          <a:lstStyle/>
          <a:p>
            <a:pPr defTabSz="762000" eaLnBrk="1" hangingPunct="1">
              <a:lnSpc>
                <a:spcPct val="80000"/>
              </a:lnSpc>
              <a:buFontTx/>
              <a:buNone/>
            </a:pPr>
            <a:r>
              <a:rPr lang="en-US" altLang="en-US" b="1" u="sng" dirty="0">
                <a:ea typeface="ＭＳ Ｐゴシック" panose="020B0600070205080204" pitchFamily="34" charset="-128"/>
              </a:rPr>
              <a:t>Similarity values</a:t>
            </a:r>
          </a:p>
          <a:p>
            <a:pPr defTabSz="762000" eaLnBrk="1" hangingPunct="1">
              <a:lnSpc>
                <a:spcPct val="80000"/>
              </a:lnSpc>
              <a:buFontTx/>
              <a:buNone/>
            </a:pPr>
            <a:endParaRPr lang="en-US" altLang="en-US" b="1" u="sng" dirty="0">
              <a:ea typeface="ＭＳ Ｐゴシック" panose="020B0600070205080204" pitchFamily="34" charset="-128"/>
            </a:endParaRPr>
          </a:p>
          <a:p>
            <a:pPr defTabSz="762000" eaLnBrk="1" hangingPunct="1">
              <a:lnSpc>
                <a:spcPct val="80000"/>
              </a:lnSpc>
            </a:pPr>
            <a:r>
              <a:rPr lang="en-US" altLang="en-US" b="1" dirty="0">
                <a:ea typeface="ＭＳ Ｐゴシック" panose="020B0600070205080204" pitchFamily="34" charset="-128"/>
              </a:rPr>
              <a:t>Matrix Initialization:</a:t>
            </a:r>
          </a:p>
          <a:p>
            <a:pPr defTabSz="762000" eaLnBrk="1" hangingPunct="1">
              <a:lnSpc>
                <a:spcPct val="80000"/>
              </a:lnSpc>
              <a:buFontTx/>
              <a:buNone/>
            </a:pPr>
            <a:r>
              <a:rPr lang="en-US" altLang="en-US" dirty="0">
                <a:ea typeface="ＭＳ Ｐゴシック" panose="020B0600070205080204" pitchFamily="34" charset="-128"/>
              </a:rPr>
              <a:t>- value 1 or 0 to each cell, based on the similarity of the corresponding residues</a:t>
            </a:r>
          </a:p>
          <a:p>
            <a:pPr defTabSz="762000" eaLnBrk="1" hangingPunct="1">
              <a:lnSpc>
                <a:spcPct val="80000"/>
              </a:lnSpc>
            </a:pPr>
            <a:r>
              <a:rPr lang="en-US" altLang="en-US" dirty="0">
                <a:ea typeface="ＭＳ Ｐゴシック" panose="020B0600070205080204" pitchFamily="34" charset="-128"/>
              </a:rPr>
              <a:t>Here:</a:t>
            </a:r>
          </a:p>
          <a:p>
            <a:pPr lvl="1" defTabSz="762000" eaLnBrk="1" hangingPunct="1">
              <a:lnSpc>
                <a:spcPct val="80000"/>
              </a:lnSpc>
            </a:pPr>
            <a:r>
              <a:rPr lang="en-US" altLang="en-US" sz="2800" dirty="0"/>
              <a:t>match = +1</a:t>
            </a:r>
          </a:p>
          <a:p>
            <a:pPr lvl="1" defTabSz="762000" eaLnBrk="1" hangingPunct="1">
              <a:lnSpc>
                <a:spcPct val="80000"/>
              </a:lnSpc>
            </a:pPr>
            <a:r>
              <a:rPr lang="en-US" altLang="en-US" sz="2800" dirty="0"/>
              <a:t>mismatch = 0</a:t>
            </a:r>
            <a:endParaRPr lang="en-US" altLang="en-US" dirty="0"/>
          </a:p>
        </p:txBody>
      </p:sp>
      <p:graphicFrame>
        <p:nvGraphicFramePr>
          <p:cNvPr id="73731" name="Object 2">
            <a:extLst>
              <a:ext uri="{FF2B5EF4-FFF2-40B4-BE49-F238E27FC236}">
                <a16:creationId xmlns:a16="http://schemas.microsoft.com/office/drawing/2014/main" id="{496DE9E1-7307-B345-9659-174BAC1DAE2E}"/>
              </a:ext>
            </a:extLst>
          </p:cNvPr>
          <p:cNvGraphicFramePr>
            <a:graphicFrameLocks noGrp="1" noChangeAspect="1"/>
          </p:cNvGraphicFramePr>
          <p:nvPr>
            <p:ph type="body" sz="half" idx="2"/>
          </p:nvPr>
        </p:nvGraphicFramePr>
        <p:xfrm>
          <a:off x="3733800" y="1600200"/>
          <a:ext cx="5181600" cy="4597400"/>
        </p:xfrm>
        <a:graphic>
          <a:graphicData uri="http://schemas.openxmlformats.org/presentationml/2006/ole">
            <mc:AlternateContent xmlns:mc="http://schemas.openxmlformats.org/markup-compatibility/2006">
              <mc:Choice xmlns:v="urn:schemas-microsoft-com:vml" Requires="v">
                <p:oleObj name="Worksheet" r:id="rId3" imgW="1270000" imgH="1060450" progId="Excel.Sheet.8">
                  <p:embed/>
                </p:oleObj>
              </mc:Choice>
              <mc:Fallback>
                <p:oleObj name="Worksheet" r:id="rId3" imgW="1270000" imgH="1060450" progId="Excel.Shee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600200"/>
                        <a:ext cx="5181600" cy="4597400"/>
                      </a:xfrm>
                      <a:prstGeom prst="rect">
                        <a:avLst/>
                      </a:prstGeom>
                      <a:solidFill>
                        <a:srgbClr val="FFE0D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pSp>
        <p:nvGrpSpPr>
          <p:cNvPr id="73732" name="Group 5">
            <a:extLst>
              <a:ext uri="{FF2B5EF4-FFF2-40B4-BE49-F238E27FC236}">
                <a16:creationId xmlns:a16="http://schemas.microsoft.com/office/drawing/2014/main" id="{59B6B9CE-D107-194A-AA56-0BDCD3A82AB5}"/>
              </a:ext>
            </a:extLst>
          </p:cNvPr>
          <p:cNvGrpSpPr>
            <a:grpSpLocks/>
          </p:cNvGrpSpPr>
          <p:nvPr/>
        </p:nvGrpSpPr>
        <p:grpSpPr bwMode="auto">
          <a:xfrm>
            <a:off x="0" y="0"/>
            <a:ext cx="9144000" cy="6858000"/>
            <a:chOff x="0" y="0"/>
            <a:chExt cx="5760" cy="4320"/>
          </a:xfrm>
        </p:grpSpPr>
        <p:grpSp>
          <p:nvGrpSpPr>
            <p:cNvPr id="73733" name="Group 6">
              <a:extLst>
                <a:ext uri="{FF2B5EF4-FFF2-40B4-BE49-F238E27FC236}">
                  <a16:creationId xmlns:a16="http://schemas.microsoft.com/office/drawing/2014/main" id="{A6F4BE53-4DEB-F34C-BF23-B68C5E6A8804}"/>
                </a:ext>
              </a:extLst>
            </p:cNvPr>
            <p:cNvGrpSpPr>
              <a:grpSpLocks/>
            </p:cNvGrpSpPr>
            <p:nvPr/>
          </p:nvGrpSpPr>
          <p:grpSpPr bwMode="auto">
            <a:xfrm>
              <a:off x="0" y="0"/>
              <a:ext cx="5760" cy="96"/>
              <a:chOff x="48" y="336"/>
              <a:chExt cx="6192" cy="48"/>
            </a:xfrm>
          </p:grpSpPr>
          <p:sp>
            <p:nvSpPr>
              <p:cNvPr id="73745" name="Rectangle 7">
                <a:extLst>
                  <a:ext uri="{FF2B5EF4-FFF2-40B4-BE49-F238E27FC236}">
                    <a16:creationId xmlns:a16="http://schemas.microsoft.com/office/drawing/2014/main" id="{AE7013C9-A331-544E-8C35-A811486E095C}"/>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46" name="Rectangle 8">
                <a:extLst>
                  <a:ext uri="{FF2B5EF4-FFF2-40B4-BE49-F238E27FC236}">
                    <a16:creationId xmlns:a16="http://schemas.microsoft.com/office/drawing/2014/main" id="{4C1029BB-B1A0-7349-B346-423CF0883D4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47" name="Rectangle 9">
                <a:extLst>
                  <a:ext uri="{FF2B5EF4-FFF2-40B4-BE49-F238E27FC236}">
                    <a16:creationId xmlns:a16="http://schemas.microsoft.com/office/drawing/2014/main" id="{C4A58FDD-5232-2546-9340-CD2D40670985}"/>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48" name="Rectangle 10">
                <a:extLst>
                  <a:ext uri="{FF2B5EF4-FFF2-40B4-BE49-F238E27FC236}">
                    <a16:creationId xmlns:a16="http://schemas.microsoft.com/office/drawing/2014/main" id="{8AEDB949-5EC3-7946-8942-CADED574CB7E}"/>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49" name="Rectangle 11">
                <a:extLst>
                  <a:ext uri="{FF2B5EF4-FFF2-40B4-BE49-F238E27FC236}">
                    <a16:creationId xmlns:a16="http://schemas.microsoft.com/office/drawing/2014/main" id="{F5A578B8-EFED-5D4D-BE95-E23C7F70F41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50" name="Rectangle 12">
                <a:extLst>
                  <a:ext uri="{FF2B5EF4-FFF2-40B4-BE49-F238E27FC236}">
                    <a16:creationId xmlns:a16="http://schemas.microsoft.com/office/drawing/2014/main" id="{C6A0C474-2552-A746-91A5-9E6772E7924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51" name="Rectangle 13">
                <a:extLst>
                  <a:ext uri="{FF2B5EF4-FFF2-40B4-BE49-F238E27FC236}">
                    <a16:creationId xmlns:a16="http://schemas.microsoft.com/office/drawing/2014/main" id="{BB3C078E-7089-8E4E-9B91-933D3590D56C}"/>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52" name="Rectangle 14">
                <a:extLst>
                  <a:ext uri="{FF2B5EF4-FFF2-40B4-BE49-F238E27FC236}">
                    <a16:creationId xmlns:a16="http://schemas.microsoft.com/office/drawing/2014/main" id="{0CD17211-A99F-C247-B2F0-5360C519451C}"/>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53" name="Rectangle 15">
                <a:extLst>
                  <a:ext uri="{FF2B5EF4-FFF2-40B4-BE49-F238E27FC236}">
                    <a16:creationId xmlns:a16="http://schemas.microsoft.com/office/drawing/2014/main" id="{72B48654-8A20-D643-BE64-C75421F2A579}"/>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54" name="Rectangle 16">
                <a:extLst>
                  <a:ext uri="{FF2B5EF4-FFF2-40B4-BE49-F238E27FC236}">
                    <a16:creationId xmlns:a16="http://schemas.microsoft.com/office/drawing/2014/main" id="{A30AE3BE-358A-FD44-992A-8A0E7AA6D1C7}"/>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73734" name="Group 17">
              <a:extLst>
                <a:ext uri="{FF2B5EF4-FFF2-40B4-BE49-F238E27FC236}">
                  <a16:creationId xmlns:a16="http://schemas.microsoft.com/office/drawing/2014/main" id="{65D81D21-8B9C-514F-B20B-09F007B0067D}"/>
                </a:ext>
              </a:extLst>
            </p:cNvPr>
            <p:cNvGrpSpPr>
              <a:grpSpLocks/>
            </p:cNvGrpSpPr>
            <p:nvPr/>
          </p:nvGrpSpPr>
          <p:grpSpPr bwMode="auto">
            <a:xfrm>
              <a:off x="0" y="4224"/>
              <a:ext cx="5760" cy="96"/>
              <a:chOff x="48" y="336"/>
              <a:chExt cx="6192" cy="48"/>
            </a:xfrm>
          </p:grpSpPr>
          <p:sp>
            <p:nvSpPr>
              <p:cNvPr id="73735" name="Rectangle 18">
                <a:extLst>
                  <a:ext uri="{FF2B5EF4-FFF2-40B4-BE49-F238E27FC236}">
                    <a16:creationId xmlns:a16="http://schemas.microsoft.com/office/drawing/2014/main" id="{F4A4F314-7153-B34A-BEC4-A6D7350E514F}"/>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36" name="Rectangle 19">
                <a:extLst>
                  <a:ext uri="{FF2B5EF4-FFF2-40B4-BE49-F238E27FC236}">
                    <a16:creationId xmlns:a16="http://schemas.microsoft.com/office/drawing/2014/main" id="{94A439E8-A91D-2845-B338-CA2875A7F1A5}"/>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37" name="Rectangle 20">
                <a:extLst>
                  <a:ext uri="{FF2B5EF4-FFF2-40B4-BE49-F238E27FC236}">
                    <a16:creationId xmlns:a16="http://schemas.microsoft.com/office/drawing/2014/main" id="{6EC4047A-A150-FB47-8671-5B835351463D}"/>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38" name="Rectangle 21">
                <a:extLst>
                  <a:ext uri="{FF2B5EF4-FFF2-40B4-BE49-F238E27FC236}">
                    <a16:creationId xmlns:a16="http://schemas.microsoft.com/office/drawing/2014/main" id="{CCB5B740-1646-6B40-BDC6-1DA45D57B9C9}"/>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39" name="Rectangle 22">
                <a:extLst>
                  <a:ext uri="{FF2B5EF4-FFF2-40B4-BE49-F238E27FC236}">
                    <a16:creationId xmlns:a16="http://schemas.microsoft.com/office/drawing/2014/main" id="{26FFF5A2-079C-2D4F-8208-5D2DAB8F55E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40" name="Rectangle 23">
                <a:extLst>
                  <a:ext uri="{FF2B5EF4-FFF2-40B4-BE49-F238E27FC236}">
                    <a16:creationId xmlns:a16="http://schemas.microsoft.com/office/drawing/2014/main" id="{2DED746E-0A06-AA48-AFC3-91B88FC04E3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41" name="Rectangle 24">
                <a:extLst>
                  <a:ext uri="{FF2B5EF4-FFF2-40B4-BE49-F238E27FC236}">
                    <a16:creationId xmlns:a16="http://schemas.microsoft.com/office/drawing/2014/main" id="{C95BA500-D1FB-5A47-99A1-E7123DBF19B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42" name="Rectangle 25">
                <a:extLst>
                  <a:ext uri="{FF2B5EF4-FFF2-40B4-BE49-F238E27FC236}">
                    <a16:creationId xmlns:a16="http://schemas.microsoft.com/office/drawing/2014/main" id="{EBAB18DE-5E23-E443-8BFD-53C011B65AE4}"/>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43" name="Rectangle 26">
                <a:extLst>
                  <a:ext uri="{FF2B5EF4-FFF2-40B4-BE49-F238E27FC236}">
                    <a16:creationId xmlns:a16="http://schemas.microsoft.com/office/drawing/2014/main" id="{49F5A779-3498-5B49-BAB4-D59BB9665813}"/>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44" name="Rectangle 27">
                <a:extLst>
                  <a:ext uri="{FF2B5EF4-FFF2-40B4-BE49-F238E27FC236}">
                    <a16:creationId xmlns:a16="http://schemas.microsoft.com/office/drawing/2014/main" id="{23A2D989-CFE1-1B4F-97EC-78D6F56A4748}"/>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00EB40E5-5174-8C46-A1A5-E13181312C50}"/>
              </a:ext>
            </a:extLst>
          </p:cNvPr>
          <p:cNvSpPr>
            <a:spLocks noGrp="1" noChangeArrowheads="1"/>
          </p:cNvSpPr>
          <p:nvPr>
            <p:ph type="title"/>
          </p:nvPr>
        </p:nvSpPr>
        <p:spPr>
          <a:xfrm>
            <a:off x="228600" y="76200"/>
            <a:ext cx="8686800" cy="1143000"/>
          </a:xfrm>
        </p:spPr>
        <p:txBody>
          <a:bodyPr/>
          <a:lstStyle/>
          <a:p>
            <a:pPr defTabSz="762000" eaLnBrk="1" hangingPunct="1"/>
            <a:r>
              <a:rPr lang="en-US" altLang="en-US" sz="3600" dirty="0">
                <a:ea typeface="ＭＳ Ｐゴシック" panose="020B0600070205080204" pitchFamily="34" charset="-128"/>
              </a:rPr>
              <a:t>Needleman-Wunsch Algorithm – STEP 2</a:t>
            </a:r>
          </a:p>
        </p:txBody>
      </p:sp>
      <p:sp>
        <p:nvSpPr>
          <p:cNvPr id="75778" name="Rectangle 3">
            <a:extLst>
              <a:ext uri="{FF2B5EF4-FFF2-40B4-BE49-F238E27FC236}">
                <a16:creationId xmlns:a16="http://schemas.microsoft.com/office/drawing/2014/main" id="{B5F6750E-FFF7-F349-BAF3-E5D3424CBACA}"/>
              </a:ext>
            </a:extLst>
          </p:cNvPr>
          <p:cNvSpPr>
            <a:spLocks noGrp="1" noChangeArrowheads="1"/>
          </p:cNvSpPr>
          <p:nvPr>
            <p:ph type="body" sz="half" idx="1"/>
          </p:nvPr>
        </p:nvSpPr>
        <p:spPr>
          <a:xfrm>
            <a:off x="0" y="1254968"/>
            <a:ext cx="5795963" cy="5486400"/>
          </a:xfrm>
          <a:solidFill>
            <a:schemeClr val="bg1">
              <a:alpha val="79999"/>
            </a:schemeClr>
          </a:solidFill>
        </p:spPr>
        <p:txBody>
          <a:bodyPr/>
          <a:lstStyle/>
          <a:p>
            <a:pPr defTabSz="762000" eaLnBrk="1" hangingPunct="1">
              <a:lnSpc>
                <a:spcPct val="80000"/>
              </a:lnSpc>
            </a:pPr>
            <a:r>
              <a:rPr lang="en-US" altLang="en-US" dirty="0">
                <a:ea typeface="ＭＳ Ｐゴシック" panose="020B0600070205080204" pitchFamily="34" charset="-128"/>
              </a:rPr>
              <a:t>From "top left" to "bottom right" in the matrix</a:t>
            </a:r>
          </a:p>
          <a:p>
            <a:pPr defTabSz="762000" eaLnBrk="1" hangingPunct="1">
              <a:lnSpc>
                <a:spcPct val="80000"/>
              </a:lnSpc>
            </a:pPr>
            <a:r>
              <a:rPr lang="en-US" altLang="en-US" dirty="0">
                <a:ea typeface="ＭＳ Ｐゴシック" panose="020B0600070205080204" pitchFamily="34" charset="-128"/>
              </a:rPr>
              <a:t>For each cell, determine the maximum possible value for an alignment that ends at the cell itself</a:t>
            </a:r>
          </a:p>
          <a:p>
            <a:pPr defTabSz="762000" eaLnBrk="1" hangingPunct="1">
              <a:lnSpc>
                <a:spcPct val="80000"/>
              </a:lnSpc>
            </a:pPr>
            <a:r>
              <a:rPr lang="en-US" altLang="en-US" b="1" dirty="0">
                <a:ea typeface="ＭＳ Ｐゴシック" panose="020B0600070205080204" pitchFamily="34" charset="-128"/>
              </a:rPr>
              <a:t>Search for the cells belonging to the column and row that precede those in the cell to find the maximum value in them</a:t>
            </a:r>
          </a:p>
          <a:p>
            <a:pPr defTabSz="762000" eaLnBrk="1" hangingPunct="1">
              <a:lnSpc>
                <a:spcPct val="80000"/>
              </a:lnSpc>
            </a:pPr>
            <a:r>
              <a:rPr lang="en-US" altLang="en-US" b="1" dirty="0">
                <a:ea typeface="ＭＳ Ｐゴシック" panose="020B0600070205080204" pitchFamily="34" charset="-128"/>
              </a:rPr>
              <a:t>Add this value to the current cell value</a:t>
            </a:r>
          </a:p>
        </p:txBody>
      </p:sp>
      <p:grpSp>
        <p:nvGrpSpPr>
          <p:cNvPr id="75779" name="Group 5">
            <a:extLst>
              <a:ext uri="{FF2B5EF4-FFF2-40B4-BE49-F238E27FC236}">
                <a16:creationId xmlns:a16="http://schemas.microsoft.com/office/drawing/2014/main" id="{E570E908-2D4B-FA46-AE79-BE65073E2D93}"/>
              </a:ext>
            </a:extLst>
          </p:cNvPr>
          <p:cNvGrpSpPr>
            <a:grpSpLocks/>
          </p:cNvGrpSpPr>
          <p:nvPr/>
        </p:nvGrpSpPr>
        <p:grpSpPr bwMode="auto">
          <a:xfrm>
            <a:off x="0" y="0"/>
            <a:ext cx="9144000" cy="6858000"/>
            <a:chOff x="0" y="0"/>
            <a:chExt cx="5760" cy="4320"/>
          </a:xfrm>
        </p:grpSpPr>
        <p:grpSp>
          <p:nvGrpSpPr>
            <p:cNvPr id="75791" name="Group 6">
              <a:extLst>
                <a:ext uri="{FF2B5EF4-FFF2-40B4-BE49-F238E27FC236}">
                  <a16:creationId xmlns:a16="http://schemas.microsoft.com/office/drawing/2014/main" id="{81227B95-132F-724F-8F0A-2C77A6AAAD2E}"/>
                </a:ext>
              </a:extLst>
            </p:cNvPr>
            <p:cNvGrpSpPr>
              <a:grpSpLocks/>
            </p:cNvGrpSpPr>
            <p:nvPr/>
          </p:nvGrpSpPr>
          <p:grpSpPr bwMode="auto">
            <a:xfrm>
              <a:off x="0" y="0"/>
              <a:ext cx="5760" cy="96"/>
              <a:chOff x="48" y="336"/>
              <a:chExt cx="6192" cy="48"/>
            </a:xfrm>
          </p:grpSpPr>
          <p:sp>
            <p:nvSpPr>
              <p:cNvPr id="75803" name="Rectangle 7">
                <a:extLst>
                  <a:ext uri="{FF2B5EF4-FFF2-40B4-BE49-F238E27FC236}">
                    <a16:creationId xmlns:a16="http://schemas.microsoft.com/office/drawing/2014/main" id="{631FE821-0D82-7B45-B95B-8AA88C38D276}"/>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04" name="Rectangle 8">
                <a:extLst>
                  <a:ext uri="{FF2B5EF4-FFF2-40B4-BE49-F238E27FC236}">
                    <a16:creationId xmlns:a16="http://schemas.microsoft.com/office/drawing/2014/main" id="{CC39159D-F460-224B-94CC-F7A867F58C7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05" name="Rectangle 9">
                <a:extLst>
                  <a:ext uri="{FF2B5EF4-FFF2-40B4-BE49-F238E27FC236}">
                    <a16:creationId xmlns:a16="http://schemas.microsoft.com/office/drawing/2014/main" id="{B7CAA1D2-291B-BE47-B6D2-E0799B437C00}"/>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06" name="Rectangle 10">
                <a:extLst>
                  <a:ext uri="{FF2B5EF4-FFF2-40B4-BE49-F238E27FC236}">
                    <a16:creationId xmlns:a16="http://schemas.microsoft.com/office/drawing/2014/main" id="{49CB5994-CBFA-7348-A251-C238777585F2}"/>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07" name="Rectangle 11">
                <a:extLst>
                  <a:ext uri="{FF2B5EF4-FFF2-40B4-BE49-F238E27FC236}">
                    <a16:creationId xmlns:a16="http://schemas.microsoft.com/office/drawing/2014/main" id="{8F779FF9-726F-6C4D-AFA7-C7ADA02CA4C1}"/>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08" name="Rectangle 12">
                <a:extLst>
                  <a:ext uri="{FF2B5EF4-FFF2-40B4-BE49-F238E27FC236}">
                    <a16:creationId xmlns:a16="http://schemas.microsoft.com/office/drawing/2014/main" id="{48B640D9-2DDD-AA49-A9A9-92EDA0978803}"/>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09" name="Rectangle 13">
                <a:extLst>
                  <a:ext uri="{FF2B5EF4-FFF2-40B4-BE49-F238E27FC236}">
                    <a16:creationId xmlns:a16="http://schemas.microsoft.com/office/drawing/2014/main" id="{FBD1ABE6-8EA4-8B4D-9442-81809F70A962}"/>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10" name="Rectangle 14">
                <a:extLst>
                  <a:ext uri="{FF2B5EF4-FFF2-40B4-BE49-F238E27FC236}">
                    <a16:creationId xmlns:a16="http://schemas.microsoft.com/office/drawing/2014/main" id="{72FE743B-152E-8C4E-850B-0DE9B076F6A8}"/>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11" name="Rectangle 15">
                <a:extLst>
                  <a:ext uri="{FF2B5EF4-FFF2-40B4-BE49-F238E27FC236}">
                    <a16:creationId xmlns:a16="http://schemas.microsoft.com/office/drawing/2014/main" id="{2DD54500-43E6-7C47-9CB6-6E5E08FE01FF}"/>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12" name="Rectangle 16">
                <a:extLst>
                  <a:ext uri="{FF2B5EF4-FFF2-40B4-BE49-F238E27FC236}">
                    <a16:creationId xmlns:a16="http://schemas.microsoft.com/office/drawing/2014/main" id="{4D2E2BE0-35B4-E943-96B5-1EAF5425780B}"/>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75792" name="Group 17">
              <a:extLst>
                <a:ext uri="{FF2B5EF4-FFF2-40B4-BE49-F238E27FC236}">
                  <a16:creationId xmlns:a16="http://schemas.microsoft.com/office/drawing/2014/main" id="{448EEC54-FAD1-A442-9F43-B3365AF1D710}"/>
                </a:ext>
              </a:extLst>
            </p:cNvPr>
            <p:cNvGrpSpPr>
              <a:grpSpLocks/>
            </p:cNvGrpSpPr>
            <p:nvPr/>
          </p:nvGrpSpPr>
          <p:grpSpPr bwMode="auto">
            <a:xfrm>
              <a:off x="0" y="4224"/>
              <a:ext cx="5760" cy="96"/>
              <a:chOff x="48" y="336"/>
              <a:chExt cx="6192" cy="48"/>
            </a:xfrm>
          </p:grpSpPr>
          <p:sp>
            <p:nvSpPr>
              <p:cNvPr id="75793" name="Rectangle 18">
                <a:extLst>
                  <a:ext uri="{FF2B5EF4-FFF2-40B4-BE49-F238E27FC236}">
                    <a16:creationId xmlns:a16="http://schemas.microsoft.com/office/drawing/2014/main" id="{854006D3-667A-3F45-B348-CF23146CCD6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794" name="Rectangle 19">
                <a:extLst>
                  <a:ext uri="{FF2B5EF4-FFF2-40B4-BE49-F238E27FC236}">
                    <a16:creationId xmlns:a16="http://schemas.microsoft.com/office/drawing/2014/main" id="{52F24935-6058-B24C-B7C9-FFB24BD9D3F8}"/>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795" name="Rectangle 20">
                <a:extLst>
                  <a:ext uri="{FF2B5EF4-FFF2-40B4-BE49-F238E27FC236}">
                    <a16:creationId xmlns:a16="http://schemas.microsoft.com/office/drawing/2014/main" id="{6C729863-DB8D-2240-AA47-64BA5166D9F4}"/>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796" name="Rectangle 21">
                <a:extLst>
                  <a:ext uri="{FF2B5EF4-FFF2-40B4-BE49-F238E27FC236}">
                    <a16:creationId xmlns:a16="http://schemas.microsoft.com/office/drawing/2014/main" id="{3D0FAEC6-B275-7740-A581-53F8931599E4}"/>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797" name="Rectangle 22">
                <a:extLst>
                  <a:ext uri="{FF2B5EF4-FFF2-40B4-BE49-F238E27FC236}">
                    <a16:creationId xmlns:a16="http://schemas.microsoft.com/office/drawing/2014/main" id="{992958EB-64EA-4242-8723-EAC82D6D91D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798" name="Rectangle 23">
                <a:extLst>
                  <a:ext uri="{FF2B5EF4-FFF2-40B4-BE49-F238E27FC236}">
                    <a16:creationId xmlns:a16="http://schemas.microsoft.com/office/drawing/2014/main" id="{9CCFA3A8-FA6D-AB49-A573-DE84611578DD}"/>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799" name="Rectangle 24">
                <a:extLst>
                  <a:ext uri="{FF2B5EF4-FFF2-40B4-BE49-F238E27FC236}">
                    <a16:creationId xmlns:a16="http://schemas.microsoft.com/office/drawing/2014/main" id="{AC56C60C-3055-F849-B8A3-FF2DB55DE86D}"/>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00" name="Rectangle 25">
                <a:extLst>
                  <a:ext uri="{FF2B5EF4-FFF2-40B4-BE49-F238E27FC236}">
                    <a16:creationId xmlns:a16="http://schemas.microsoft.com/office/drawing/2014/main" id="{5A8EE02A-3DF7-104D-9CDB-868AD5FB1AA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01" name="Rectangle 26">
                <a:extLst>
                  <a:ext uri="{FF2B5EF4-FFF2-40B4-BE49-F238E27FC236}">
                    <a16:creationId xmlns:a16="http://schemas.microsoft.com/office/drawing/2014/main" id="{DA973594-4B30-4449-8D38-5CB98D64BE90}"/>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02" name="Rectangle 27">
                <a:extLst>
                  <a:ext uri="{FF2B5EF4-FFF2-40B4-BE49-F238E27FC236}">
                    <a16:creationId xmlns:a16="http://schemas.microsoft.com/office/drawing/2014/main" id="{588590A2-9A82-1545-A143-9338FF43A1E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pic>
        <p:nvPicPr>
          <p:cNvPr id="75780" name="Immagine 1">
            <a:extLst>
              <a:ext uri="{FF2B5EF4-FFF2-40B4-BE49-F238E27FC236}">
                <a16:creationId xmlns:a16="http://schemas.microsoft.com/office/drawing/2014/main" id="{E3F36F25-5D02-684E-A70A-8793D47A15AD}"/>
              </a:ext>
            </a:extLst>
          </p:cNvPr>
          <p:cNvPicPr>
            <a:picLocks noChangeAspect="1"/>
          </p:cNvPicPr>
          <p:nvPr/>
        </p:nvPicPr>
        <p:blipFill>
          <a:blip r:embed="rId2">
            <a:extLst>
              <a:ext uri="{28A0092B-C50C-407E-A947-70E740481C1C}">
                <a14:useLocalDpi xmlns:a14="http://schemas.microsoft.com/office/drawing/2010/main" val="0"/>
              </a:ext>
            </a:extLst>
          </a:blip>
          <a:srcRect r="64137" b="61511"/>
          <a:stretch>
            <a:fillRect/>
          </a:stretch>
        </p:blipFill>
        <p:spPr bwMode="auto">
          <a:xfrm>
            <a:off x="6084888" y="1125538"/>
            <a:ext cx="2667000" cy="253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781" name="Immagine 5">
            <a:extLst>
              <a:ext uri="{FF2B5EF4-FFF2-40B4-BE49-F238E27FC236}">
                <a16:creationId xmlns:a16="http://schemas.microsoft.com/office/drawing/2014/main" id="{C3DAEC56-86E1-044E-8267-02525676E3CC}"/>
              </a:ext>
            </a:extLst>
          </p:cNvPr>
          <p:cNvPicPr>
            <a:picLocks noChangeAspect="1"/>
          </p:cNvPicPr>
          <p:nvPr/>
        </p:nvPicPr>
        <p:blipFill>
          <a:blip r:embed="rId3">
            <a:extLst>
              <a:ext uri="{28A0092B-C50C-407E-A947-70E740481C1C}">
                <a14:useLocalDpi xmlns:a14="http://schemas.microsoft.com/office/drawing/2010/main" val="0"/>
              </a:ext>
            </a:extLst>
          </a:blip>
          <a:srcRect r="64388" b="61781"/>
          <a:stretch>
            <a:fillRect/>
          </a:stretch>
        </p:blipFill>
        <p:spPr bwMode="auto">
          <a:xfrm>
            <a:off x="6084888" y="3716338"/>
            <a:ext cx="2663825" cy="254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Gruppo 9">
            <a:extLst>
              <a:ext uri="{FF2B5EF4-FFF2-40B4-BE49-F238E27FC236}">
                <a16:creationId xmlns:a16="http://schemas.microsoft.com/office/drawing/2014/main" id="{8ABC1840-99D2-DC48-A9B3-7AD2B4A9F243}"/>
              </a:ext>
            </a:extLst>
          </p:cNvPr>
          <p:cNvGrpSpPr>
            <a:grpSpLocks/>
          </p:cNvGrpSpPr>
          <p:nvPr/>
        </p:nvGrpSpPr>
        <p:grpSpPr bwMode="auto">
          <a:xfrm>
            <a:off x="6588125" y="1628775"/>
            <a:ext cx="700088" cy="628650"/>
            <a:chOff x="6588224" y="1628800"/>
            <a:chExt cx="700593" cy="628252"/>
          </a:xfrm>
        </p:grpSpPr>
        <p:sp>
          <p:nvSpPr>
            <p:cNvPr id="8" name="Rettangolo 7">
              <a:extLst>
                <a:ext uri="{FF2B5EF4-FFF2-40B4-BE49-F238E27FC236}">
                  <a16:creationId xmlns:a16="http://schemas.microsoft.com/office/drawing/2014/main" id="{36E868E0-ED82-1F48-B695-822A4F26243B}"/>
                </a:ext>
              </a:extLst>
            </p:cNvPr>
            <p:cNvSpPr>
              <a:spLocks noChangeArrowheads="1"/>
            </p:cNvSpPr>
            <p:nvPr/>
          </p:nvSpPr>
          <p:spPr bwMode="auto">
            <a:xfrm>
              <a:off x="6588224" y="1628800"/>
              <a:ext cx="576679" cy="504505"/>
            </a:xfrm>
            <a:prstGeom prst="rect">
              <a:avLst/>
            </a:prstGeom>
            <a:noFill/>
            <a:ln w="38100">
              <a:solidFill>
                <a:srgbClr val="FFFF0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9" name="Freccia giù 8">
              <a:extLst>
                <a:ext uri="{FF2B5EF4-FFF2-40B4-BE49-F238E27FC236}">
                  <a16:creationId xmlns:a16="http://schemas.microsoft.com/office/drawing/2014/main" id="{2BA3FE56-D506-5545-A8F0-779FDB04FE1C}"/>
                </a:ext>
              </a:extLst>
            </p:cNvPr>
            <p:cNvSpPr>
              <a:spLocks noChangeArrowheads="1"/>
            </p:cNvSpPr>
            <p:nvPr/>
          </p:nvSpPr>
          <p:spPr bwMode="auto">
            <a:xfrm rot="-3690892">
              <a:off x="6999879" y="1968114"/>
              <a:ext cx="288742" cy="289133"/>
            </a:xfrm>
            <a:prstGeom prst="downArrow">
              <a:avLst>
                <a:gd name="adj1" fmla="val 50000"/>
                <a:gd name="adj2" fmla="val 49998"/>
              </a:avLst>
            </a:prstGeom>
            <a:gradFill rotWithShape="1">
              <a:gsLst>
                <a:gs pos="0">
                  <a:srgbClr val="7F7FFF"/>
                </a:gs>
                <a:gs pos="100000">
                  <a:srgbClr val="4F4FFF"/>
                </a:gs>
              </a:gsLst>
              <a:lin ang="5400000"/>
            </a:gradFill>
            <a:ln w="9525">
              <a:solidFill>
                <a:srgbClr val="6060FD"/>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grpSp>
      <p:grpSp>
        <p:nvGrpSpPr>
          <p:cNvPr id="37" name="Gruppo 36">
            <a:extLst>
              <a:ext uri="{FF2B5EF4-FFF2-40B4-BE49-F238E27FC236}">
                <a16:creationId xmlns:a16="http://schemas.microsoft.com/office/drawing/2014/main" id="{B0000BED-CBB6-5142-99FB-343D3A99B67A}"/>
              </a:ext>
            </a:extLst>
          </p:cNvPr>
          <p:cNvGrpSpPr>
            <a:grpSpLocks/>
          </p:cNvGrpSpPr>
          <p:nvPr/>
        </p:nvGrpSpPr>
        <p:grpSpPr bwMode="auto">
          <a:xfrm>
            <a:off x="6588125" y="1628775"/>
            <a:ext cx="1223963" cy="1131888"/>
            <a:chOff x="6064681" y="1124744"/>
            <a:chExt cx="1224136" cy="1132308"/>
          </a:xfrm>
        </p:grpSpPr>
        <p:sp>
          <p:nvSpPr>
            <p:cNvPr id="38" name="Rettangolo 37">
              <a:extLst>
                <a:ext uri="{FF2B5EF4-FFF2-40B4-BE49-F238E27FC236}">
                  <a16:creationId xmlns:a16="http://schemas.microsoft.com/office/drawing/2014/main" id="{0367CF56-116F-284F-B8B7-8E60A3F8D07E}"/>
                </a:ext>
              </a:extLst>
            </p:cNvPr>
            <p:cNvSpPr>
              <a:spLocks noChangeArrowheads="1"/>
            </p:cNvSpPr>
            <p:nvPr/>
          </p:nvSpPr>
          <p:spPr bwMode="auto">
            <a:xfrm>
              <a:off x="6064681" y="1124744"/>
              <a:ext cx="1100293" cy="1008437"/>
            </a:xfrm>
            <a:prstGeom prst="rect">
              <a:avLst/>
            </a:prstGeom>
            <a:noFill/>
            <a:ln w="38100">
              <a:solidFill>
                <a:srgbClr val="FFFF0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39" name="Freccia giù 38">
              <a:extLst>
                <a:ext uri="{FF2B5EF4-FFF2-40B4-BE49-F238E27FC236}">
                  <a16:creationId xmlns:a16="http://schemas.microsoft.com/office/drawing/2014/main" id="{144154DF-3863-5B40-9AEC-6BFB2931F18E}"/>
                </a:ext>
              </a:extLst>
            </p:cNvPr>
            <p:cNvSpPr>
              <a:spLocks noChangeArrowheads="1"/>
            </p:cNvSpPr>
            <p:nvPr/>
          </p:nvSpPr>
          <p:spPr bwMode="auto">
            <a:xfrm rot="-3690892">
              <a:off x="6999818" y="1968053"/>
              <a:ext cx="289032" cy="288966"/>
            </a:xfrm>
            <a:prstGeom prst="downArrow">
              <a:avLst>
                <a:gd name="adj1" fmla="val 50000"/>
                <a:gd name="adj2" fmla="val 50000"/>
              </a:avLst>
            </a:prstGeom>
            <a:gradFill rotWithShape="1">
              <a:gsLst>
                <a:gs pos="0">
                  <a:srgbClr val="7F7FFF"/>
                </a:gs>
                <a:gs pos="100000">
                  <a:srgbClr val="4F4FFF"/>
                </a:gs>
              </a:gsLst>
              <a:lin ang="5400000"/>
            </a:gradFill>
            <a:ln w="9525">
              <a:solidFill>
                <a:srgbClr val="6060FD"/>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grpSp>
      <p:grpSp>
        <p:nvGrpSpPr>
          <p:cNvPr id="40" name="Gruppo 39">
            <a:extLst>
              <a:ext uri="{FF2B5EF4-FFF2-40B4-BE49-F238E27FC236}">
                <a16:creationId xmlns:a16="http://schemas.microsoft.com/office/drawing/2014/main" id="{CD8BC54E-58FC-954B-9D25-7FE1EE70C6D2}"/>
              </a:ext>
            </a:extLst>
          </p:cNvPr>
          <p:cNvGrpSpPr>
            <a:grpSpLocks/>
          </p:cNvGrpSpPr>
          <p:nvPr/>
        </p:nvGrpSpPr>
        <p:grpSpPr bwMode="auto">
          <a:xfrm>
            <a:off x="6588125" y="1628775"/>
            <a:ext cx="1892300" cy="1749425"/>
            <a:chOff x="6064681" y="1124744"/>
            <a:chExt cx="1892869" cy="1748710"/>
          </a:xfrm>
        </p:grpSpPr>
        <p:sp>
          <p:nvSpPr>
            <p:cNvPr id="41" name="Rettangolo 40">
              <a:extLst>
                <a:ext uri="{FF2B5EF4-FFF2-40B4-BE49-F238E27FC236}">
                  <a16:creationId xmlns:a16="http://schemas.microsoft.com/office/drawing/2014/main" id="{044F5AF3-265C-284D-9D7B-94C6F72DEEC0}"/>
                </a:ext>
              </a:extLst>
            </p:cNvPr>
            <p:cNvSpPr>
              <a:spLocks noChangeArrowheads="1"/>
            </p:cNvSpPr>
            <p:nvPr/>
          </p:nvSpPr>
          <p:spPr bwMode="auto">
            <a:xfrm>
              <a:off x="6064681" y="1124744"/>
              <a:ext cx="1611798" cy="1512270"/>
            </a:xfrm>
            <a:prstGeom prst="rect">
              <a:avLst/>
            </a:prstGeom>
            <a:noFill/>
            <a:ln w="38100">
              <a:solidFill>
                <a:srgbClr val="FFFF0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42" name="Freccia giù 41">
              <a:extLst>
                <a:ext uri="{FF2B5EF4-FFF2-40B4-BE49-F238E27FC236}">
                  <a16:creationId xmlns:a16="http://schemas.microsoft.com/office/drawing/2014/main" id="{90975A66-3C07-E047-96F0-5DB5334BC117}"/>
                </a:ext>
              </a:extLst>
            </p:cNvPr>
            <p:cNvSpPr>
              <a:spLocks noChangeArrowheads="1"/>
            </p:cNvSpPr>
            <p:nvPr/>
          </p:nvSpPr>
          <p:spPr bwMode="auto">
            <a:xfrm rot="-3690892">
              <a:off x="7668641" y="2584545"/>
              <a:ext cx="288807" cy="289012"/>
            </a:xfrm>
            <a:prstGeom prst="downArrow">
              <a:avLst>
                <a:gd name="adj1" fmla="val 50000"/>
                <a:gd name="adj2" fmla="val 49998"/>
              </a:avLst>
            </a:prstGeom>
            <a:gradFill rotWithShape="1">
              <a:gsLst>
                <a:gs pos="0">
                  <a:srgbClr val="7F7FFF"/>
                </a:gs>
                <a:gs pos="100000">
                  <a:srgbClr val="4F4FFF"/>
                </a:gs>
              </a:gsLst>
              <a:lin ang="5400000"/>
            </a:gradFill>
            <a:ln w="9525">
              <a:solidFill>
                <a:srgbClr val="6060FD"/>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B00A5E64-DBD4-F749-A0E7-8B6AF52F6512}"/>
              </a:ext>
            </a:extLst>
          </p:cNvPr>
          <p:cNvSpPr>
            <a:spLocks noGrp="1" noChangeArrowheads="1"/>
          </p:cNvSpPr>
          <p:nvPr>
            <p:ph type="title"/>
          </p:nvPr>
        </p:nvSpPr>
        <p:spPr>
          <a:xfrm>
            <a:off x="228600" y="76200"/>
            <a:ext cx="8686800" cy="1143000"/>
          </a:xfrm>
        </p:spPr>
        <p:txBody>
          <a:bodyPr/>
          <a:lstStyle/>
          <a:p>
            <a:pPr defTabSz="762000" eaLnBrk="1" hangingPunct="1"/>
            <a:r>
              <a:rPr lang="en-US" altLang="en-US" sz="3600" dirty="0">
                <a:ea typeface="ＭＳ Ｐゴシック" panose="020B0600070205080204" pitchFamily="34" charset="-128"/>
              </a:rPr>
              <a:t>Needleman-Wunsch Algorithm – STEP 2</a:t>
            </a:r>
          </a:p>
        </p:txBody>
      </p:sp>
      <p:graphicFrame>
        <p:nvGraphicFramePr>
          <p:cNvPr id="76802" name="Object 2">
            <a:extLst>
              <a:ext uri="{FF2B5EF4-FFF2-40B4-BE49-F238E27FC236}">
                <a16:creationId xmlns:a16="http://schemas.microsoft.com/office/drawing/2014/main" id="{94FCAFD5-287B-504D-B753-13EBFBA7F218}"/>
              </a:ext>
            </a:extLst>
          </p:cNvPr>
          <p:cNvGraphicFramePr>
            <a:graphicFrameLocks noGrp="1" noChangeAspect="1"/>
          </p:cNvGraphicFramePr>
          <p:nvPr>
            <p:ph type="body" sz="half" idx="2"/>
          </p:nvPr>
        </p:nvGraphicFramePr>
        <p:xfrm>
          <a:off x="1403350" y="1014413"/>
          <a:ext cx="6122988" cy="5438775"/>
        </p:xfrm>
        <a:graphic>
          <a:graphicData uri="http://schemas.openxmlformats.org/presentationml/2006/ole">
            <mc:AlternateContent xmlns:mc="http://schemas.openxmlformats.org/markup-compatibility/2006">
              <mc:Choice xmlns:v="urn:schemas-microsoft-com:vml" Requires="v">
                <p:oleObj name="Worksheet" r:id="rId2" imgW="1270000" imgH="1060450" progId="Excel.Sheet.8">
                  <p:embed/>
                </p:oleObj>
              </mc:Choice>
              <mc:Fallback>
                <p:oleObj name="Worksheet" r:id="rId2" imgW="1270000" imgH="1060450" progId="Excel.Sheet.8">
                  <p:embed/>
                  <p:pic>
                    <p:nvPicPr>
                      <p:cNvPr id="0" name="Object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014413"/>
                        <a:ext cx="6122988" cy="5438775"/>
                      </a:xfrm>
                      <a:prstGeom prst="rect">
                        <a:avLst/>
                      </a:prstGeom>
                      <a:solidFill>
                        <a:srgbClr val="FFE0D9"/>
                      </a:solidFill>
                      <a:ln>
                        <a:noFill/>
                      </a:ln>
                      <a:extLs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nvGrpSpPr>
          <p:cNvPr id="76803" name="Group 5">
            <a:extLst>
              <a:ext uri="{FF2B5EF4-FFF2-40B4-BE49-F238E27FC236}">
                <a16:creationId xmlns:a16="http://schemas.microsoft.com/office/drawing/2014/main" id="{310508B1-3752-1248-B5D3-80D12DFA6D6C}"/>
              </a:ext>
            </a:extLst>
          </p:cNvPr>
          <p:cNvGrpSpPr>
            <a:grpSpLocks/>
          </p:cNvGrpSpPr>
          <p:nvPr/>
        </p:nvGrpSpPr>
        <p:grpSpPr bwMode="auto">
          <a:xfrm>
            <a:off x="0" y="0"/>
            <a:ext cx="9144000" cy="6858000"/>
            <a:chOff x="0" y="0"/>
            <a:chExt cx="5760" cy="4320"/>
          </a:xfrm>
        </p:grpSpPr>
        <p:grpSp>
          <p:nvGrpSpPr>
            <p:cNvPr id="76804" name="Group 6">
              <a:extLst>
                <a:ext uri="{FF2B5EF4-FFF2-40B4-BE49-F238E27FC236}">
                  <a16:creationId xmlns:a16="http://schemas.microsoft.com/office/drawing/2014/main" id="{BD968A58-32F9-A64A-908C-88F425FAD311}"/>
                </a:ext>
              </a:extLst>
            </p:cNvPr>
            <p:cNvGrpSpPr>
              <a:grpSpLocks/>
            </p:cNvGrpSpPr>
            <p:nvPr/>
          </p:nvGrpSpPr>
          <p:grpSpPr bwMode="auto">
            <a:xfrm>
              <a:off x="0" y="0"/>
              <a:ext cx="5760" cy="96"/>
              <a:chOff x="48" y="336"/>
              <a:chExt cx="6192" cy="48"/>
            </a:xfrm>
          </p:grpSpPr>
          <p:sp>
            <p:nvSpPr>
              <p:cNvPr id="76816" name="Rectangle 7">
                <a:extLst>
                  <a:ext uri="{FF2B5EF4-FFF2-40B4-BE49-F238E27FC236}">
                    <a16:creationId xmlns:a16="http://schemas.microsoft.com/office/drawing/2014/main" id="{B5EA50AF-2DB9-2645-A877-DD91E5B671FE}"/>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17" name="Rectangle 8">
                <a:extLst>
                  <a:ext uri="{FF2B5EF4-FFF2-40B4-BE49-F238E27FC236}">
                    <a16:creationId xmlns:a16="http://schemas.microsoft.com/office/drawing/2014/main" id="{96167EE3-A3B7-664B-BD76-5BB70276DFFC}"/>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18" name="Rectangle 9">
                <a:extLst>
                  <a:ext uri="{FF2B5EF4-FFF2-40B4-BE49-F238E27FC236}">
                    <a16:creationId xmlns:a16="http://schemas.microsoft.com/office/drawing/2014/main" id="{159D693D-8DD4-AC42-BCA3-AB772CB64CF2}"/>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19" name="Rectangle 10">
                <a:extLst>
                  <a:ext uri="{FF2B5EF4-FFF2-40B4-BE49-F238E27FC236}">
                    <a16:creationId xmlns:a16="http://schemas.microsoft.com/office/drawing/2014/main" id="{9DF173AB-6E75-8E48-A968-307C2F84D239}"/>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20" name="Rectangle 11">
                <a:extLst>
                  <a:ext uri="{FF2B5EF4-FFF2-40B4-BE49-F238E27FC236}">
                    <a16:creationId xmlns:a16="http://schemas.microsoft.com/office/drawing/2014/main" id="{67697C80-FC19-2845-8E21-FB664B7174DB}"/>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21" name="Rectangle 12">
                <a:extLst>
                  <a:ext uri="{FF2B5EF4-FFF2-40B4-BE49-F238E27FC236}">
                    <a16:creationId xmlns:a16="http://schemas.microsoft.com/office/drawing/2014/main" id="{A1F97232-610B-7640-92BD-6F815933F9B5}"/>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22" name="Rectangle 13">
                <a:extLst>
                  <a:ext uri="{FF2B5EF4-FFF2-40B4-BE49-F238E27FC236}">
                    <a16:creationId xmlns:a16="http://schemas.microsoft.com/office/drawing/2014/main" id="{B11DFF5B-4CBA-6A40-9619-9E0C0387A48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23" name="Rectangle 14">
                <a:extLst>
                  <a:ext uri="{FF2B5EF4-FFF2-40B4-BE49-F238E27FC236}">
                    <a16:creationId xmlns:a16="http://schemas.microsoft.com/office/drawing/2014/main" id="{B5CDD77D-D3E3-3E4F-9AD3-B92759107C28}"/>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24" name="Rectangle 15">
                <a:extLst>
                  <a:ext uri="{FF2B5EF4-FFF2-40B4-BE49-F238E27FC236}">
                    <a16:creationId xmlns:a16="http://schemas.microsoft.com/office/drawing/2014/main" id="{AF1F52B1-355C-3948-8E34-B778356A31E2}"/>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25" name="Rectangle 16">
                <a:extLst>
                  <a:ext uri="{FF2B5EF4-FFF2-40B4-BE49-F238E27FC236}">
                    <a16:creationId xmlns:a16="http://schemas.microsoft.com/office/drawing/2014/main" id="{59B47FDB-E4DE-DA47-AE7C-1D4196F3E95D}"/>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76805" name="Group 17">
              <a:extLst>
                <a:ext uri="{FF2B5EF4-FFF2-40B4-BE49-F238E27FC236}">
                  <a16:creationId xmlns:a16="http://schemas.microsoft.com/office/drawing/2014/main" id="{9D97DBB1-38A2-1247-AA03-4BB3E5F0F506}"/>
                </a:ext>
              </a:extLst>
            </p:cNvPr>
            <p:cNvGrpSpPr>
              <a:grpSpLocks/>
            </p:cNvGrpSpPr>
            <p:nvPr/>
          </p:nvGrpSpPr>
          <p:grpSpPr bwMode="auto">
            <a:xfrm>
              <a:off x="0" y="4224"/>
              <a:ext cx="5760" cy="96"/>
              <a:chOff x="48" y="336"/>
              <a:chExt cx="6192" cy="48"/>
            </a:xfrm>
          </p:grpSpPr>
          <p:sp>
            <p:nvSpPr>
              <p:cNvPr id="76806" name="Rectangle 18">
                <a:extLst>
                  <a:ext uri="{FF2B5EF4-FFF2-40B4-BE49-F238E27FC236}">
                    <a16:creationId xmlns:a16="http://schemas.microsoft.com/office/drawing/2014/main" id="{72307C20-6CC7-194E-B071-31161101EE5D}"/>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07" name="Rectangle 19">
                <a:extLst>
                  <a:ext uri="{FF2B5EF4-FFF2-40B4-BE49-F238E27FC236}">
                    <a16:creationId xmlns:a16="http://schemas.microsoft.com/office/drawing/2014/main" id="{86BBCB14-EB71-8C40-9EB5-7055ACDADDDF}"/>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08" name="Rectangle 20">
                <a:extLst>
                  <a:ext uri="{FF2B5EF4-FFF2-40B4-BE49-F238E27FC236}">
                    <a16:creationId xmlns:a16="http://schemas.microsoft.com/office/drawing/2014/main" id="{04904AF4-01EC-C843-BBCF-A566B98EE479}"/>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09" name="Rectangle 21">
                <a:extLst>
                  <a:ext uri="{FF2B5EF4-FFF2-40B4-BE49-F238E27FC236}">
                    <a16:creationId xmlns:a16="http://schemas.microsoft.com/office/drawing/2014/main" id="{89F9BB93-3E7B-9145-A421-59FDB6983BF7}"/>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10" name="Rectangle 22">
                <a:extLst>
                  <a:ext uri="{FF2B5EF4-FFF2-40B4-BE49-F238E27FC236}">
                    <a16:creationId xmlns:a16="http://schemas.microsoft.com/office/drawing/2014/main" id="{AC86A1A5-EC2C-474E-A8F6-0F3EFA79753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11" name="Rectangle 23">
                <a:extLst>
                  <a:ext uri="{FF2B5EF4-FFF2-40B4-BE49-F238E27FC236}">
                    <a16:creationId xmlns:a16="http://schemas.microsoft.com/office/drawing/2014/main" id="{C4DF9485-0560-1C48-A323-55FBA43DA485}"/>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12" name="Rectangle 24">
                <a:extLst>
                  <a:ext uri="{FF2B5EF4-FFF2-40B4-BE49-F238E27FC236}">
                    <a16:creationId xmlns:a16="http://schemas.microsoft.com/office/drawing/2014/main" id="{F0F92D2F-EA95-D34A-8556-DC116497254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13" name="Rectangle 25">
                <a:extLst>
                  <a:ext uri="{FF2B5EF4-FFF2-40B4-BE49-F238E27FC236}">
                    <a16:creationId xmlns:a16="http://schemas.microsoft.com/office/drawing/2014/main" id="{244CB833-F90C-024B-8A70-CF56D121D734}"/>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14" name="Rectangle 26">
                <a:extLst>
                  <a:ext uri="{FF2B5EF4-FFF2-40B4-BE49-F238E27FC236}">
                    <a16:creationId xmlns:a16="http://schemas.microsoft.com/office/drawing/2014/main" id="{D0BA0504-E0B2-904F-B77B-48ADC6B7D47B}"/>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15" name="Rectangle 27">
                <a:extLst>
                  <a:ext uri="{FF2B5EF4-FFF2-40B4-BE49-F238E27FC236}">
                    <a16:creationId xmlns:a16="http://schemas.microsoft.com/office/drawing/2014/main" id="{8DC090DA-ADF9-174D-8B55-D954ED425EEA}"/>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C0987E9D-5EA3-3646-B049-2B4FC61D5032}"/>
              </a:ext>
            </a:extLst>
          </p:cNvPr>
          <p:cNvSpPr>
            <a:spLocks noGrp="1" noChangeArrowheads="1"/>
          </p:cNvSpPr>
          <p:nvPr>
            <p:ph type="title"/>
          </p:nvPr>
        </p:nvSpPr>
        <p:spPr>
          <a:xfrm>
            <a:off x="0" y="-76200"/>
            <a:ext cx="9144000" cy="1143000"/>
          </a:xfrm>
        </p:spPr>
        <p:txBody>
          <a:bodyPr/>
          <a:lstStyle/>
          <a:p>
            <a:pPr defTabSz="762000" eaLnBrk="1" hangingPunct="1"/>
            <a:r>
              <a:rPr lang="en-US" altLang="en-US" sz="3600" dirty="0">
                <a:ea typeface="ＭＳ Ｐゴシック" panose="020B0600070205080204" pitchFamily="34" charset="-128"/>
              </a:rPr>
              <a:t>Needleman-Wunsch Algorithm – STEP 3</a:t>
            </a:r>
          </a:p>
        </p:txBody>
      </p:sp>
      <p:sp>
        <p:nvSpPr>
          <p:cNvPr id="77826" name="Rectangle 3">
            <a:extLst>
              <a:ext uri="{FF2B5EF4-FFF2-40B4-BE49-F238E27FC236}">
                <a16:creationId xmlns:a16="http://schemas.microsoft.com/office/drawing/2014/main" id="{6069F306-2AB9-F34F-A33E-45CCDA17F665}"/>
              </a:ext>
            </a:extLst>
          </p:cNvPr>
          <p:cNvSpPr>
            <a:spLocks noGrp="1" noChangeArrowheads="1"/>
          </p:cNvSpPr>
          <p:nvPr>
            <p:ph type="body" sz="half" idx="1"/>
          </p:nvPr>
        </p:nvSpPr>
        <p:spPr>
          <a:xfrm>
            <a:off x="0" y="941784"/>
            <a:ext cx="4114800" cy="5943600"/>
          </a:xfrm>
          <a:solidFill>
            <a:srgbClr val="F8F8F8">
              <a:alpha val="78038"/>
            </a:srgbClr>
          </a:solidFill>
        </p:spPr>
        <p:txBody>
          <a:bodyPr/>
          <a:lstStyle/>
          <a:p>
            <a:pPr defTabSz="762000" eaLnBrk="1" hangingPunct="1">
              <a:lnSpc>
                <a:spcPct val="80000"/>
              </a:lnSpc>
              <a:buFontTx/>
              <a:buNone/>
            </a:pPr>
            <a:r>
              <a:rPr lang="en-US" altLang="en-US" b="1" u="sng" dirty="0">
                <a:ea typeface="ＭＳ Ｐゴシック" panose="020B0600070205080204" pitchFamily="34" charset="-128"/>
              </a:rPr>
              <a:t>Alignment definition</a:t>
            </a:r>
            <a:endParaRPr lang="en-US" altLang="en-US" dirty="0">
              <a:ea typeface="ＭＳ Ｐゴシック" panose="020B0600070205080204" pitchFamily="34" charset="-128"/>
            </a:endParaRPr>
          </a:p>
          <a:p>
            <a:pPr defTabSz="762000" eaLnBrk="1" hangingPunct="1">
              <a:lnSpc>
                <a:spcPct val="80000"/>
              </a:lnSpc>
            </a:pPr>
            <a:r>
              <a:rPr lang="en-US" altLang="en-US" sz="2500" dirty="0">
                <a:ea typeface="ＭＳ Ｐゴシック" panose="020B0600070205080204" pitchFamily="34" charset="-128"/>
              </a:rPr>
              <a:t>The alignment score is cumulative (I can add up along the paths in the established direction)</a:t>
            </a:r>
          </a:p>
          <a:p>
            <a:pPr defTabSz="762000" eaLnBrk="1" hangingPunct="1">
              <a:lnSpc>
                <a:spcPct val="80000"/>
              </a:lnSpc>
            </a:pPr>
            <a:r>
              <a:rPr lang="en-US" altLang="en-US" sz="2500" dirty="0">
                <a:ea typeface="ＭＳ Ｐゴシック" panose="020B0600070205080204" pitchFamily="34" charset="-128"/>
              </a:rPr>
              <a:t>The best alignment has the highest score (i.e. the maximum number of matches)</a:t>
            </a:r>
          </a:p>
          <a:p>
            <a:pPr defTabSz="762000" eaLnBrk="1" hangingPunct="1">
              <a:lnSpc>
                <a:spcPct val="80000"/>
              </a:lnSpc>
            </a:pPr>
            <a:r>
              <a:rPr lang="en-US" altLang="en-US" sz="2500" dirty="0">
                <a:ea typeface="ＭＳ Ｐゴシック" panose="020B0600070205080204" pitchFamily="34" charset="-128"/>
              </a:rPr>
              <a:t>This number will be found in the last rows or columns</a:t>
            </a:r>
          </a:p>
          <a:p>
            <a:pPr defTabSz="762000" eaLnBrk="1" hangingPunct="1">
              <a:lnSpc>
                <a:spcPct val="80000"/>
              </a:lnSpc>
            </a:pPr>
            <a:r>
              <a:rPr lang="en-US" altLang="en-US" sz="2500" dirty="0">
                <a:ea typeface="ＭＳ Ｐゴシック" panose="020B0600070205080204" pitchFamily="34" charset="-128"/>
              </a:rPr>
              <a:t>The alignment is defined by going back to cell (1,1) starting from the bottom right cell with maximum score</a:t>
            </a:r>
          </a:p>
        </p:txBody>
      </p:sp>
      <p:grpSp>
        <p:nvGrpSpPr>
          <p:cNvPr id="77827" name="Group 4">
            <a:extLst>
              <a:ext uri="{FF2B5EF4-FFF2-40B4-BE49-F238E27FC236}">
                <a16:creationId xmlns:a16="http://schemas.microsoft.com/office/drawing/2014/main" id="{A2783B9C-051A-DA47-961C-9C52B8FACAD1}"/>
              </a:ext>
            </a:extLst>
          </p:cNvPr>
          <p:cNvGrpSpPr>
            <a:grpSpLocks/>
          </p:cNvGrpSpPr>
          <p:nvPr/>
        </p:nvGrpSpPr>
        <p:grpSpPr bwMode="auto">
          <a:xfrm>
            <a:off x="4114800" y="838200"/>
            <a:ext cx="5029200" cy="5791200"/>
            <a:chOff x="2592" y="624"/>
            <a:chExt cx="3168" cy="3504"/>
          </a:xfrm>
        </p:grpSpPr>
        <p:sp>
          <p:nvSpPr>
            <p:cNvPr id="77851" name="Rectangle 5">
              <a:extLst>
                <a:ext uri="{FF2B5EF4-FFF2-40B4-BE49-F238E27FC236}">
                  <a16:creationId xmlns:a16="http://schemas.microsoft.com/office/drawing/2014/main" id="{AE2D1D1F-DF41-144F-A4B8-595AD42E8308}"/>
                </a:ext>
              </a:extLst>
            </p:cNvPr>
            <p:cNvSpPr>
              <a:spLocks noChangeArrowheads="1"/>
            </p:cNvSpPr>
            <p:nvPr/>
          </p:nvSpPr>
          <p:spPr bwMode="auto">
            <a:xfrm>
              <a:off x="2592" y="624"/>
              <a:ext cx="3168" cy="3504"/>
            </a:xfrm>
            <a:prstGeom prst="rect">
              <a:avLst/>
            </a:prstGeom>
            <a:solidFill>
              <a:srgbClr val="FFE0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aphicFrame>
          <p:nvGraphicFramePr>
            <p:cNvPr id="77852" name="Object 2">
              <a:extLst>
                <a:ext uri="{FF2B5EF4-FFF2-40B4-BE49-F238E27FC236}">
                  <a16:creationId xmlns:a16="http://schemas.microsoft.com/office/drawing/2014/main" id="{CB561216-F45F-B240-B096-ADA0E8C06817}"/>
                </a:ext>
              </a:extLst>
            </p:cNvPr>
            <p:cNvGraphicFramePr>
              <a:graphicFrameLocks noChangeAspect="1"/>
            </p:cNvGraphicFramePr>
            <p:nvPr/>
          </p:nvGraphicFramePr>
          <p:xfrm>
            <a:off x="2688" y="1460"/>
            <a:ext cx="3024" cy="2620"/>
          </p:xfrm>
          <a:graphic>
            <a:graphicData uri="http://schemas.openxmlformats.org/presentationml/2006/ole">
              <mc:AlternateContent xmlns:mc="http://schemas.openxmlformats.org/markup-compatibility/2006">
                <mc:Choice xmlns:v="urn:schemas-microsoft-com:vml" Requires="v">
                  <p:oleObj name="Worksheet" r:id="rId3" imgW="1270000" imgH="1060450" progId="Excel.Sheet.8">
                    <p:embed/>
                  </p:oleObj>
                </mc:Choice>
                <mc:Fallback>
                  <p:oleObj name="Worksheet" r:id="rId3" imgW="1270000" imgH="106045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1460"/>
                          <a:ext cx="3024" cy="2620"/>
                        </a:xfrm>
                        <a:prstGeom prst="rect">
                          <a:avLst/>
                        </a:prstGeom>
                        <a:solidFill>
                          <a:srgbClr val="FFE0D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
          <p:nvSpPr>
            <p:cNvPr id="77853" name="Text Box 7">
              <a:extLst>
                <a:ext uri="{FF2B5EF4-FFF2-40B4-BE49-F238E27FC236}">
                  <a16:creationId xmlns:a16="http://schemas.microsoft.com/office/drawing/2014/main" id="{56159FB8-CD80-3745-85FA-4DED46F9DA38}"/>
                </a:ext>
              </a:extLst>
            </p:cNvPr>
            <p:cNvSpPr txBox="1">
              <a:spLocks noChangeArrowheads="1"/>
            </p:cNvSpPr>
            <p:nvPr/>
          </p:nvSpPr>
          <p:spPr bwMode="auto">
            <a:xfrm>
              <a:off x="3312" y="767"/>
              <a:ext cx="1841" cy="554"/>
            </a:xfrm>
            <a:prstGeom prst="rect">
              <a:avLst/>
            </a:prstGeom>
            <a:solidFill>
              <a:srgbClr val="FFE0D9"/>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7620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7620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7620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7620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75000"/>
                </a:lnSpc>
              </a:pPr>
              <a:r>
                <a:rPr lang="en-US" altLang="en-US" b="1">
                  <a:latin typeface="Courier New" panose="02070309020205020404" pitchFamily="49" charset="0"/>
                </a:rPr>
                <a:t>MP-RCLCQR-JNCBA</a:t>
              </a:r>
            </a:p>
            <a:p>
              <a:pPr>
                <a:lnSpc>
                  <a:spcPct val="75000"/>
                </a:lnSpc>
              </a:pPr>
              <a:r>
                <a:rPr lang="en-US" altLang="en-US" b="1">
                  <a:latin typeface="Courier New" panose="02070309020205020404" pitchFamily="49" charset="0"/>
                </a:rPr>
                <a:t> | || | | | | |</a:t>
              </a:r>
            </a:p>
            <a:p>
              <a:pPr>
                <a:lnSpc>
                  <a:spcPct val="75000"/>
                </a:lnSpc>
              </a:pPr>
              <a:r>
                <a:rPr lang="en-US" altLang="en-US" b="1">
                  <a:latin typeface="Courier New" panose="02070309020205020404" pitchFamily="49" charset="0"/>
                </a:rPr>
                <a:t>-PBRCKC-RNJ-CJA</a:t>
              </a:r>
            </a:p>
          </p:txBody>
        </p:sp>
      </p:grpSp>
      <p:grpSp>
        <p:nvGrpSpPr>
          <p:cNvPr id="77828" name="Group 8">
            <a:extLst>
              <a:ext uri="{FF2B5EF4-FFF2-40B4-BE49-F238E27FC236}">
                <a16:creationId xmlns:a16="http://schemas.microsoft.com/office/drawing/2014/main" id="{6E9ADBC9-314D-C346-AFF0-853A8466742B}"/>
              </a:ext>
            </a:extLst>
          </p:cNvPr>
          <p:cNvGrpSpPr>
            <a:grpSpLocks/>
          </p:cNvGrpSpPr>
          <p:nvPr/>
        </p:nvGrpSpPr>
        <p:grpSpPr bwMode="auto">
          <a:xfrm>
            <a:off x="0" y="0"/>
            <a:ext cx="9144000" cy="6858000"/>
            <a:chOff x="0" y="0"/>
            <a:chExt cx="5760" cy="4320"/>
          </a:xfrm>
        </p:grpSpPr>
        <p:grpSp>
          <p:nvGrpSpPr>
            <p:cNvPr id="77829" name="Group 9">
              <a:extLst>
                <a:ext uri="{FF2B5EF4-FFF2-40B4-BE49-F238E27FC236}">
                  <a16:creationId xmlns:a16="http://schemas.microsoft.com/office/drawing/2014/main" id="{90753881-E7DF-DE4F-8569-D27DB10F9CE4}"/>
                </a:ext>
              </a:extLst>
            </p:cNvPr>
            <p:cNvGrpSpPr>
              <a:grpSpLocks/>
            </p:cNvGrpSpPr>
            <p:nvPr/>
          </p:nvGrpSpPr>
          <p:grpSpPr bwMode="auto">
            <a:xfrm>
              <a:off x="0" y="0"/>
              <a:ext cx="5760" cy="96"/>
              <a:chOff x="48" y="336"/>
              <a:chExt cx="6192" cy="48"/>
            </a:xfrm>
          </p:grpSpPr>
          <p:sp>
            <p:nvSpPr>
              <p:cNvPr id="77841" name="Rectangle 10">
                <a:extLst>
                  <a:ext uri="{FF2B5EF4-FFF2-40B4-BE49-F238E27FC236}">
                    <a16:creationId xmlns:a16="http://schemas.microsoft.com/office/drawing/2014/main" id="{A5048614-70AD-024D-98AA-DE4F2285D5A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42" name="Rectangle 11">
                <a:extLst>
                  <a:ext uri="{FF2B5EF4-FFF2-40B4-BE49-F238E27FC236}">
                    <a16:creationId xmlns:a16="http://schemas.microsoft.com/office/drawing/2014/main" id="{94F3CC75-C9DA-2A45-9AFB-5B6609C334AF}"/>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43" name="Rectangle 12">
                <a:extLst>
                  <a:ext uri="{FF2B5EF4-FFF2-40B4-BE49-F238E27FC236}">
                    <a16:creationId xmlns:a16="http://schemas.microsoft.com/office/drawing/2014/main" id="{91747888-C3A3-CA43-8D47-7699E84465C5}"/>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44" name="Rectangle 13">
                <a:extLst>
                  <a:ext uri="{FF2B5EF4-FFF2-40B4-BE49-F238E27FC236}">
                    <a16:creationId xmlns:a16="http://schemas.microsoft.com/office/drawing/2014/main" id="{0F5ED35E-5469-D240-AAEA-E47384E7C24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45" name="Rectangle 14">
                <a:extLst>
                  <a:ext uri="{FF2B5EF4-FFF2-40B4-BE49-F238E27FC236}">
                    <a16:creationId xmlns:a16="http://schemas.microsoft.com/office/drawing/2014/main" id="{00DB086C-756C-3445-8EE6-1430B1FA6D6B}"/>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46" name="Rectangle 15">
                <a:extLst>
                  <a:ext uri="{FF2B5EF4-FFF2-40B4-BE49-F238E27FC236}">
                    <a16:creationId xmlns:a16="http://schemas.microsoft.com/office/drawing/2014/main" id="{4B6D26B1-47AD-B34E-8252-A402C1A2732D}"/>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47" name="Rectangle 16">
                <a:extLst>
                  <a:ext uri="{FF2B5EF4-FFF2-40B4-BE49-F238E27FC236}">
                    <a16:creationId xmlns:a16="http://schemas.microsoft.com/office/drawing/2014/main" id="{D201B5E7-99EC-9B45-B79B-DB2E51F1A095}"/>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48" name="Rectangle 17">
                <a:extLst>
                  <a:ext uri="{FF2B5EF4-FFF2-40B4-BE49-F238E27FC236}">
                    <a16:creationId xmlns:a16="http://schemas.microsoft.com/office/drawing/2014/main" id="{A20E6E76-F9A7-8343-99A9-B89E4F73F98F}"/>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49" name="Rectangle 18">
                <a:extLst>
                  <a:ext uri="{FF2B5EF4-FFF2-40B4-BE49-F238E27FC236}">
                    <a16:creationId xmlns:a16="http://schemas.microsoft.com/office/drawing/2014/main" id="{35EC3223-5097-EA4D-8D7C-E9635B730B85}"/>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50" name="Rectangle 19">
                <a:extLst>
                  <a:ext uri="{FF2B5EF4-FFF2-40B4-BE49-F238E27FC236}">
                    <a16:creationId xmlns:a16="http://schemas.microsoft.com/office/drawing/2014/main" id="{DE91B3C2-1429-5E40-8170-56802BC6A3D2}"/>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77830" name="Group 20">
              <a:extLst>
                <a:ext uri="{FF2B5EF4-FFF2-40B4-BE49-F238E27FC236}">
                  <a16:creationId xmlns:a16="http://schemas.microsoft.com/office/drawing/2014/main" id="{2F6D850F-1379-B94A-9C28-8811DE7304E4}"/>
                </a:ext>
              </a:extLst>
            </p:cNvPr>
            <p:cNvGrpSpPr>
              <a:grpSpLocks/>
            </p:cNvGrpSpPr>
            <p:nvPr/>
          </p:nvGrpSpPr>
          <p:grpSpPr bwMode="auto">
            <a:xfrm>
              <a:off x="0" y="4224"/>
              <a:ext cx="5760" cy="96"/>
              <a:chOff x="48" y="336"/>
              <a:chExt cx="6192" cy="48"/>
            </a:xfrm>
          </p:grpSpPr>
          <p:sp>
            <p:nvSpPr>
              <p:cNvPr id="77831" name="Rectangle 21">
                <a:extLst>
                  <a:ext uri="{FF2B5EF4-FFF2-40B4-BE49-F238E27FC236}">
                    <a16:creationId xmlns:a16="http://schemas.microsoft.com/office/drawing/2014/main" id="{6661F21F-5FB9-4344-A04C-22247CB54C0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32" name="Rectangle 22">
                <a:extLst>
                  <a:ext uri="{FF2B5EF4-FFF2-40B4-BE49-F238E27FC236}">
                    <a16:creationId xmlns:a16="http://schemas.microsoft.com/office/drawing/2014/main" id="{E17F98FB-76B2-2A49-A31A-48C4395B543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33" name="Rectangle 23">
                <a:extLst>
                  <a:ext uri="{FF2B5EF4-FFF2-40B4-BE49-F238E27FC236}">
                    <a16:creationId xmlns:a16="http://schemas.microsoft.com/office/drawing/2014/main" id="{2B4D69BE-DE15-8A4F-9F71-55C3D2F1606F}"/>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34" name="Rectangle 24">
                <a:extLst>
                  <a:ext uri="{FF2B5EF4-FFF2-40B4-BE49-F238E27FC236}">
                    <a16:creationId xmlns:a16="http://schemas.microsoft.com/office/drawing/2014/main" id="{9DA35F28-3A4F-CD4D-ACDF-C00A33FF0EB9}"/>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35" name="Rectangle 25">
                <a:extLst>
                  <a:ext uri="{FF2B5EF4-FFF2-40B4-BE49-F238E27FC236}">
                    <a16:creationId xmlns:a16="http://schemas.microsoft.com/office/drawing/2014/main" id="{815B061F-AAFB-5D47-A690-D0FF1A3529F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36" name="Rectangle 26">
                <a:extLst>
                  <a:ext uri="{FF2B5EF4-FFF2-40B4-BE49-F238E27FC236}">
                    <a16:creationId xmlns:a16="http://schemas.microsoft.com/office/drawing/2014/main" id="{CD2D6D1F-9797-9046-A32C-0B9CB2FCFE39}"/>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37" name="Rectangle 27">
                <a:extLst>
                  <a:ext uri="{FF2B5EF4-FFF2-40B4-BE49-F238E27FC236}">
                    <a16:creationId xmlns:a16="http://schemas.microsoft.com/office/drawing/2014/main" id="{9BE6DF65-BDFC-6943-B24E-0621F047D77E}"/>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38" name="Rectangle 28">
                <a:extLst>
                  <a:ext uri="{FF2B5EF4-FFF2-40B4-BE49-F238E27FC236}">
                    <a16:creationId xmlns:a16="http://schemas.microsoft.com/office/drawing/2014/main" id="{2B4BC49D-5A3A-5543-8DED-BB90863BF23E}"/>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39" name="Rectangle 29">
                <a:extLst>
                  <a:ext uri="{FF2B5EF4-FFF2-40B4-BE49-F238E27FC236}">
                    <a16:creationId xmlns:a16="http://schemas.microsoft.com/office/drawing/2014/main" id="{B1EFFB3F-73CD-3B4E-BB81-22B5BADE327C}"/>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40" name="Rectangle 30">
                <a:extLst>
                  <a:ext uri="{FF2B5EF4-FFF2-40B4-BE49-F238E27FC236}">
                    <a16:creationId xmlns:a16="http://schemas.microsoft.com/office/drawing/2014/main" id="{9FB1E694-8463-A942-944E-836E0AF0B149}"/>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3A54186F-73E5-6B4D-BBA9-B56F355856B8}"/>
              </a:ext>
            </a:extLst>
          </p:cNvPr>
          <p:cNvSpPr>
            <a:spLocks noGrp="1" noChangeArrowheads="1"/>
          </p:cNvSpPr>
          <p:nvPr>
            <p:ph type="title"/>
          </p:nvPr>
        </p:nvSpPr>
        <p:spPr>
          <a:xfrm>
            <a:off x="457200" y="533400"/>
            <a:ext cx="8229600" cy="1139825"/>
          </a:xfrm>
        </p:spPr>
        <p:txBody>
          <a:bodyPr/>
          <a:lstStyle/>
          <a:p>
            <a:r>
              <a:rPr lang="en-US" altLang="zh-TW">
                <a:ea typeface="PMingLiU" panose="02020500000000000000" pitchFamily="18" charset="-120"/>
              </a:rPr>
              <a:t>Aligning DNA Sequences</a:t>
            </a:r>
            <a:endParaRPr lang="en-US" altLang="en-US">
              <a:ea typeface="ＭＳ Ｐゴシック" panose="020B0600070205080204" pitchFamily="34" charset="-128"/>
            </a:endParaRPr>
          </a:p>
        </p:txBody>
      </p:sp>
      <p:sp>
        <p:nvSpPr>
          <p:cNvPr id="20482" name="Text Box 3">
            <a:extLst>
              <a:ext uri="{FF2B5EF4-FFF2-40B4-BE49-F238E27FC236}">
                <a16:creationId xmlns:a16="http://schemas.microsoft.com/office/drawing/2014/main" id="{B0A1ECD9-F41F-4548-BA32-7D2B3A755042}"/>
              </a:ext>
            </a:extLst>
          </p:cNvPr>
          <p:cNvSpPr txBox="1">
            <a:spLocks noChangeArrowheads="1"/>
          </p:cNvSpPr>
          <p:nvPr/>
        </p:nvSpPr>
        <p:spPr bwMode="auto">
          <a:xfrm>
            <a:off x="1619250" y="2578100"/>
            <a:ext cx="2530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b="1">
                <a:ea typeface="PMingLiU" panose="02020500000000000000" pitchFamily="18" charset="-120"/>
              </a:rPr>
              <a:t>V</a:t>
            </a:r>
            <a:r>
              <a:rPr kumimoji="1" lang="en-US" altLang="zh-TW">
                <a:latin typeface="Tahoma" panose="020B0604030504040204" pitchFamily="34" charset="0"/>
                <a:ea typeface="PMingLiU" panose="02020500000000000000" pitchFamily="18" charset="-120"/>
              </a:rPr>
              <a:t>  = ATCTGATG</a:t>
            </a:r>
            <a:endParaRPr kumimoji="1" lang="en-US" altLang="zh-TW">
              <a:latin typeface="Brush Script MT" panose="03060802040406070304" pitchFamily="66" charset="-122"/>
              <a:ea typeface="PMingLiU" panose="02020500000000000000" pitchFamily="18" charset="-120"/>
            </a:endParaRPr>
          </a:p>
        </p:txBody>
      </p:sp>
      <p:sp>
        <p:nvSpPr>
          <p:cNvPr id="20483" name="Text Box 4">
            <a:extLst>
              <a:ext uri="{FF2B5EF4-FFF2-40B4-BE49-F238E27FC236}">
                <a16:creationId xmlns:a16="http://schemas.microsoft.com/office/drawing/2014/main" id="{B6828434-D453-424C-BB15-333223E5E4CB}"/>
              </a:ext>
            </a:extLst>
          </p:cNvPr>
          <p:cNvSpPr txBox="1">
            <a:spLocks noChangeArrowheads="1"/>
          </p:cNvSpPr>
          <p:nvPr/>
        </p:nvSpPr>
        <p:spPr bwMode="auto">
          <a:xfrm>
            <a:off x="1635125" y="3117850"/>
            <a:ext cx="2530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b="1">
                <a:ea typeface="PMingLiU" panose="02020500000000000000" pitchFamily="18" charset="-120"/>
              </a:rPr>
              <a:t>W </a:t>
            </a:r>
            <a:r>
              <a:rPr kumimoji="1" lang="en-US" altLang="zh-TW">
                <a:latin typeface="Tahoma" panose="020B0604030504040204" pitchFamily="34" charset="0"/>
                <a:ea typeface="PMingLiU" panose="02020500000000000000" pitchFamily="18" charset="-120"/>
              </a:rPr>
              <a:t>= TGCATAC</a:t>
            </a:r>
            <a:endParaRPr kumimoji="1" lang="en-US" altLang="zh-TW">
              <a:latin typeface="Brush Script MT" panose="03060802040406070304" pitchFamily="66" charset="-122"/>
              <a:ea typeface="PMingLiU" panose="02020500000000000000" pitchFamily="18" charset="-120"/>
            </a:endParaRPr>
          </a:p>
        </p:txBody>
      </p:sp>
      <p:sp>
        <p:nvSpPr>
          <p:cNvPr id="20484" name="Text Box 5">
            <a:extLst>
              <a:ext uri="{FF2B5EF4-FFF2-40B4-BE49-F238E27FC236}">
                <a16:creationId xmlns:a16="http://schemas.microsoft.com/office/drawing/2014/main" id="{6A727FCB-CFEF-2C49-A43B-66762FD7F425}"/>
              </a:ext>
            </a:extLst>
          </p:cNvPr>
          <p:cNvSpPr txBox="1">
            <a:spLocks noChangeArrowheads="1"/>
          </p:cNvSpPr>
          <p:nvPr/>
        </p:nvSpPr>
        <p:spPr bwMode="auto">
          <a:xfrm>
            <a:off x="4438650" y="2541588"/>
            <a:ext cx="9334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a:latin typeface="Tahoma" panose="020B0604030504040204" pitchFamily="34" charset="0"/>
                <a:ea typeface="PMingLiU" panose="02020500000000000000" pitchFamily="18" charset="-120"/>
              </a:rPr>
              <a:t>n = 8</a:t>
            </a:r>
          </a:p>
        </p:txBody>
      </p:sp>
      <p:sp>
        <p:nvSpPr>
          <p:cNvPr id="20485" name="Text Box 6">
            <a:extLst>
              <a:ext uri="{FF2B5EF4-FFF2-40B4-BE49-F238E27FC236}">
                <a16:creationId xmlns:a16="http://schemas.microsoft.com/office/drawing/2014/main" id="{95AAD0EE-3006-0A4A-987B-7ADC1552B6AF}"/>
              </a:ext>
            </a:extLst>
          </p:cNvPr>
          <p:cNvSpPr txBox="1">
            <a:spLocks noChangeArrowheads="1"/>
          </p:cNvSpPr>
          <p:nvPr/>
        </p:nvSpPr>
        <p:spPr bwMode="auto">
          <a:xfrm>
            <a:off x="4378325" y="2998788"/>
            <a:ext cx="106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a:latin typeface="Tahoma" panose="020B0604030504040204" pitchFamily="34" charset="0"/>
                <a:ea typeface="PMingLiU" panose="02020500000000000000" pitchFamily="18" charset="-120"/>
              </a:rPr>
              <a:t>m = 7</a:t>
            </a:r>
          </a:p>
        </p:txBody>
      </p:sp>
      <p:graphicFrame>
        <p:nvGraphicFramePr>
          <p:cNvPr id="63495" name="Group 7">
            <a:extLst>
              <a:ext uri="{FF2B5EF4-FFF2-40B4-BE49-F238E27FC236}">
                <a16:creationId xmlns:a16="http://schemas.microsoft.com/office/drawing/2014/main" id="{BB43C636-2C94-C741-A61E-6E5AA6AE718C}"/>
              </a:ext>
            </a:extLst>
          </p:cNvPr>
          <p:cNvGraphicFramePr>
            <a:graphicFrameLocks noGrp="1"/>
          </p:cNvGraphicFramePr>
          <p:nvPr/>
        </p:nvGraphicFramePr>
        <p:xfrm>
          <a:off x="1330325" y="4337050"/>
          <a:ext cx="4572000" cy="1036638"/>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tblGrid>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A</a:t>
                      </a:r>
                    </a:p>
                  </a:txBody>
                  <a:tcPr marT="45734" marB="4573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T</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en-US" sz="2800" b="0" i="0" u="none" strike="noStrike" cap="none" normalizeH="0" baseline="0">
                        <a:ln>
                          <a:noFill/>
                        </a:ln>
                        <a:solidFill>
                          <a:schemeClr val="tx1"/>
                        </a:solidFill>
                        <a:effectLst/>
                        <a:latin typeface="Arial" pitchFamily="-107" charset="0"/>
                        <a:ea typeface="PMingLiU" pitchFamily="18" charset="-120"/>
                        <a:cs typeface="PMingLiU" pitchFamily="18" charset="-120"/>
                      </a:endParaRP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C</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en-US" sz="2800" b="0" i="0" u="none" strike="noStrike" cap="none" normalizeH="0" baseline="0">
                        <a:ln>
                          <a:noFill/>
                        </a:ln>
                        <a:solidFill>
                          <a:schemeClr val="tx1"/>
                        </a:solidFill>
                        <a:effectLst/>
                        <a:latin typeface="Arial" pitchFamily="-107" charset="0"/>
                        <a:ea typeface="PMingLiU" pitchFamily="18" charset="-120"/>
                        <a:cs typeface="PMingLiU" pitchFamily="18" charset="-120"/>
                      </a:endParaRP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T</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a:ln>
                            <a:noFill/>
                          </a:ln>
                          <a:solidFill>
                            <a:schemeClr val="tx1"/>
                          </a:solidFill>
                          <a:effectLst/>
                          <a:latin typeface="Arial" pitchFamily="-107" charset="0"/>
                          <a:ea typeface="PMingLiU" pitchFamily="18" charset="-120"/>
                          <a:cs typeface="PMingLiU" pitchFamily="18" charset="-120"/>
                        </a:rPr>
                        <a:t>G</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A</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a:ln>
                            <a:noFill/>
                          </a:ln>
                          <a:solidFill>
                            <a:schemeClr val="tx1"/>
                          </a:solidFill>
                          <a:effectLst/>
                          <a:latin typeface="Arial" pitchFamily="-107" charset="0"/>
                          <a:ea typeface="PMingLiU" pitchFamily="18" charset="-120"/>
                          <a:cs typeface="PMingLiU" pitchFamily="18" charset="-120"/>
                        </a:rPr>
                        <a:t>T</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a:ln>
                            <a:noFill/>
                          </a:ln>
                          <a:solidFill>
                            <a:schemeClr val="tx1"/>
                          </a:solidFill>
                          <a:effectLst/>
                          <a:latin typeface="Arial" pitchFamily="-107" charset="0"/>
                          <a:ea typeface="PMingLiU" pitchFamily="18" charset="-120"/>
                          <a:cs typeface="PMingLiU" pitchFamily="18" charset="-120"/>
                        </a:rPr>
                        <a:t>G</a:t>
                      </a:r>
                    </a:p>
                  </a:txBody>
                  <a:tcPr marT="45734" marB="4573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en-US" sz="2800" b="0" i="0" u="none" strike="noStrike" cap="none" normalizeH="0" baseline="0">
                        <a:ln>
                          <a:noFill/>
                        </a:ln>
                        <a:solidFill>
                          <a:schemeClr val="tx1"/>
                        </a:solidFill>
                        <a:effectLst/>
                        <a:latin typeface="Arial" pitchFamily="-107" charset="0"/>
                        <a:ea typeface="PMingLiU" pitchFamily="18" charset="-120"/>
                        <a:cs typeface="PMingLiU" pitchFamily="18" charset="-120"/>
                      </a:endParaRPr>
                    </a:p>
                  </a:txBody>
                  <a:tcPr marT="45734" marB="4573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T</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G</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C</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A</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T</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endParaRP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A</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en-US" sz="2800" b="0" i="0" u="none" strike="noStrike" cap="none" normalizeH="0" baseline="0" dirty="0">
                        <a:ln>
                          <a:noFill/>
                        </a:ln>
                        <a:solidFill>
                          <a:schemeClr val="tx1"/>
                        </a:solidFill>
                        <a:effectLst/>
                        <a:latin typeface="Arial" pitchFamily="-107" charset="0"/>
                        <a:ea typeface="PMingLiU" pitchFamily="18" charset="-120"/>
                        <a:cs typeface="PMingLiU" pitchFamily="18" charset="-120"/>
                      </a:endParaRP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a:ln>
                            <a:noFill/>
                          </a:ln>
                          <a:solidFill>
                            <a:schemeClr val="tx1"/>
                          </a:solidFill>
                          <a:effectLst/>
                          <a:latin typeface="Arial" pitchFamily="-107" charset="0"/>
                          <a:ea typeface="PMingLiU" pitchFamily="18" charset="-120"/>
                          <a:cs typeface="PMingLiU" pitchFamily="18" charset="-120"/>
                        </a:rPr>
                        <a:t>C</a:t>
                      </a:r>
                    </a:p>
                  </a:txBody>
                  <a:tcPr marT="45734" marB="4573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521" name="Line 42">
            <a:extLst>
              <a:ext uri="{FF2B5EF4-FFF2-40B4-BE49-F238E27FC236}">
                <a16:creationId xmlns:a16="http://schemas.microsoft.com/office/drawing/2014/main" id="{BE823CEC-ADEC-7246-9492-A4C4B77E4A39}"/>
              </a:ext>
            </a:extLst>
          </p:cNvPr>
          <p:cNvSpPr>
            <a:spLocks noChangeShapeType="1"/>
          </p:cNvSpPr>
          <p:nvPr/>
        </p:nvSpPr>
        <p:spPr bwMode="auto">
          <a:xfrm>
            <a:off x="2320925" y="4641850"/>
            <a:ext cx="304800" cy="0"/>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0522" name="Line 43">
            <a:extLst>
              <a:ext uri="{FF2B5EF4-FFF2-40B4-BE49-F238E27FC236}">
                <a16:creationId xmlns:a16="http://schemas.microsoft.com/office/drawing/2014/main" id="{72D10B30-96B1-594E-B799-8339B96AB1EA}"/>
              </a:ext>
            </a:extLst>
          </p:cNvPr>
          <p:cNvSpPr>
            <a:spLocks noChangeShapeType="1"/>
          </p:cNvSpPr>
          <p:nvPr/>
        </p:nvSpPr>
        <p:spPr bwMode="auto">
          <a:xfrm>
            <a:off x="3235325" y="4641850"/>
            <a:ext cx="304800" cy="0"/>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0523" name="Line 45">
            <a:extLst>
              <a:ext uri="{FF2B5EF4-FFF2-40B4-BE49-F238E27FC236}">
                <a16:creationId xmlns:a16="http://schemas.microsoft.com/office/drawing/2014/main" id="{C91FA8DA-E554-CA4D-8D60-80EDCD76B9D1}"/>
              </a:ext>
            </a:extLst>
          </p:cNvPr>
          <p:cNvSpPr>
            <a:spLocks noChangeShapeType="1"/>
          </p:cNvSpPr>
          <p:nvPr/>
        </p:nvSpPr>
        <p:spPr bwMode="auto">
          <a:xfrm>
            <a:off x="4149725" y="5099050"/>
            <a:ext cx="304800" cy="0"/>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0524" name="Line 46">
            <a:extLst>
              <a:ext uri="{FF2B5EF4-FFF2-40B4-BE49-F238E27FC236}">
                <a16:creationId xmlns:a16="http://schemas.microsoft.com/office/drawing/2014/main" id="{3B347B71-6C10-FA45-AEB8-0E8A91B096D3}"/>
              </a:ext>
            </a:extLst>
          </p:cNvPr>
          <p:cNvSpPr>
            <a:spLocks noChangeShapeType="1"/>
          </p:cNvSpPr>
          <p:nvPr/>
        </p:nvSpPr>
        <p:spPr bwMode="auto">
          <a:xfrm>
            <a:off x="1406525" y="5099050"/>
            <a:ext cx="304800" cy="0"/>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0525" name="Text Box 47">
            <a:extLst>
              <a:ext uri="{FF2B5EF4-FFF2-40B4-BE49-F238E27FC236}">
                <a16:creationId xmlns:a16="http://schemas.microsoft.com/office/drawing/2014/main" id="{F9CE6D93-4330-F544-B40B-CC7A12F0E00F}"/>
              </a:ext>
            </a:extLst>
          </p:cNvPr>
          <p:cNvSpPr txBox="1">
            <a:spLocks noChangeArrowheads="1"/>
          </p:cNvSpPr>
          <p:nvPr/>
        </p:nvSpPr>
        <p:spPr bwMode="auto">
          <a:xfrm>
            <a:off x="796925" y="4381500"/>
            <a:ext cx="5334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sz="3000" b="1">
                <a:ea typeface="PMingLiU" panose="02020500000000000000" pitchFamily="18" charset="-120"/>
              </a:rPr>
              <a:t>V</a:t>
            </a:r>
            <a:r>
              <a:rPr kumimoji="1" lang="en-US" altLang="zh-TW">
                <a:latin typeface="Tahoma" panose="020B0604030504040204" pitchFamily="34" charset="0"/>
                <a:ea typeface="PMingLiU" panose="02020500000000000000" pitchFamily="18" charset="-120"/>
              </a:rPr>
              <a:t> </a:t>
            </a:r>
            <a:endParaRPr kumimoji="1" lang="zh-TW" altLang="en-US">
              <a:latin typeface="Tahoma" panose="020B0604030504040204" pitchFamily="34" charset="0"/>
              <a:ea typeface="PMingLiU" panose="02020500000000000000" pitchFamily="18" charset="-120"/>
            </a:endParaRPr>
          </a:p>
        </p:txBody>
      </p:sp>
      <p:sp>
        <p:nvSpPr>
          <p:cNvPr id="20526" name="Text Box 48">
            <a:extLst>
              <a:ext uri="{FF2B5EF4-FFF2-40B4-BE49-F238E27FC236}">
                <a16:creationId xmlns:a16="http://schemas.microsoft.com/office/drawing/2014/main" id="{FCD7F1A0-2C53-9F43-A519-506134DA2B59}"/>
              </a:ext>
            </a:extLst>
          </p:cNvPr>
          <p:cNvSpPr txBox="1">
            <a:spLocks noChangeArrowheads="1"/>
          </p:cNvSpPr>
          <p:nvPr/>
        </p:nvSpPr>
        <p:spPr bwMode="auto">
          <a:xfrm>
            <a:off x="755650" y="4838700"/>
            <a:ext cx="649288"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sz="3000" b="1">
                <a:ea typeface="PMingLiU" panose="02020500000000000000" pitchFamily="18" charset="-120"/>
              </a:rPr>
              <a:t>W </a:t>
            </a:r>
            <a:endParaRPr kumimoji="1" lang="zh-TW" altLang="en-US" sz="3000" b="1">
              <a:ea typeface="PMingLiU" panose="02020500000000000000" pitchFamily="18" charset="-120"/>
            </a:endParaRPr>
          </a:p>
        </p:txBody>
      </p:sp>
      <p:grpSp>
        <p:nvGrpSpPr>
          <p:cNvPr id="2" name="Group 80">
            <a:extLst>
              <a:ext uri="{FF2B5EF4-FFF2-40B4-BE49-F238E27FC236}">
                <a16:creationId xmlns:a16="http://schemas.microsoft.com/office/drawing/2014/main" id="{79B2ACFD-9AC4-B14B-8FE1-5CF63B1E0444}"/>
              </a:ext>
            </a:extLst>
          </p:cNvPr>
          <p:cNvGrpSpPr>
            <a:grpSpLocks/>
          </p:cNvGrpSpPr>
          <p:nvPr/>
        </p:nvGrpSpPr>
        <p:grpSpPr bwMode="auto">
          <a:xfrm>
            <a:off x="1787525" y="3482975"/>
            <a:ext cx="3124200" cy="1844675"/>
            <a:chOff x="1488" y="2194"/>
            <a:chExt cx="1968" cy="1162"/>
          </a:xfrm>
        </p:grpSpPr>
        <p:sp>
          <p:nvSpPr>
            <p:cNvPr id="20582" name="Oval 49">
              <a:extLst>
                <a:ext uri="{FF2B5EF4-FFF2-40B4-BE49-F238E27FC236}">
                  <a16:creationId xmlns:a16="http://schemas.microsoft.com/office/drawing/2014/main" id="{ADAF6B9D-2369-F74C-9634-408A209E1467}"/>
                </a:ext>
              </a:extLst>
            </p:cNvPr>
            <p:cNvSpPr>
              <a:spLocks noChangeArrowheads="1"/>
            </p:cNvSpPr>
            <p:nvPr/>
          </p:nvSpPr>
          <p:spPr bwMode="auto">
            <a:xfrm>
              <a:off x="1488" y="2780"/>
              <a:ext cx="240" cy="576"/>
            </a:xfrm>
            <a:prstGeom prst="ellipse">
              <a:avLst/>
            </a:prstGeom>
            <a:noFill/>
            <a:ln w="190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83" name="Oval 50">
              <a:extLst>
                <a:ext uri="{FF2B5EF4-FFF2-40B4-BE49-F238E27FC236}">
                  <a16:creationId xmlns:a16="http://schemas.microsoft.com/office/drawing/2014/main" id="{15360897-5FDA-3042-8316-27DEB458D23A}"/>
                </a:ext>
              </a:extLst>
            </p:cNvPr>
            <p:cNvSpPr>
              <a:spLocks noChangeArrowheads="1"/>
            </p:cNvSpPr>
            <p:nvPr/>
          </p:nvSpPr>
          <p:spPr bwMode="auto">
            <a:xfrm>
              <a:off x="2064" y="2780"/>
              <a:ext cx="240" cy="576"/>
            </a:xfrm>
            <a:prstGeom prst="ellipse">
              <a:avLst/>
            </a:prstGeom>
            <a:noFill/>
            <a:ln w="190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84" name="Oval 51">
              <a:extLst>
                <a:ext uri="{FF2B5EF4-FFF2-40B4-BE49-F238E27FC236}">
                  <a16:creationId xmlns:a16="http://schemas.microsoft.com/office/drawing/2014/main" id="{24F1C022-6931-034A-A4F5-FF79BC6AF0ED}"/>
                </a:ext>
              </a:extLst>
            </p:cNvPr>
            <p:cNvSpPr>
              <a:spLocks noChangeArrowheads="1"/>
            </p:cNvSpPr>
            <p:nvPr/>
          </p:nvSpPr>
          <p:spPr bwMode="auto">
            <a:xfrm>
              <a:off x="2640" y="2780"/>
              <a:ext cx="240" cy="576"/>
            </a:xfrm>
            <a:prstGeom prst="ellipse">
              <a:avLst/>
            </a:prstGeom>
            <a:noFill/>
            <a:ln w="190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85" name="Oval 52">
              <a:extLst>
                <a:ext uri="{FF2B5EF4-FFF2-40B4-BE49-F238E27FC236}">
                  <a16:creationId xmlns:a16="http://schemas.microsoft.com/office/drawing/2014/main" id="{49D0A61E-BD39-E241-8574-E637DEBDB99F}"/>
                </a:ext>
              </a:extLst>
            </p:cNvPr>
            <p:cNvSpPr>
              <a:spLocks noChangeArrowheads="1"/>
            </p:cNvSpPr>
            <p:nvPr/>
          </p:nvSpPr>
          <p:spPr bwMode="auto">
            <a:xfrm>
              <a:off x="3216" y="2780"/>
              <a:ext cx="240" cy="576"/>
            </a:xfrm>
            <a:prstGeom prst="ellipse">
              <a:avLst/>
            </a:prstGeom>
            <a:noFill/>
            <a:ln w="190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86" name="Line 53">
              <a:extLst>
                <a:ext uri="{FF2B5EF4-FFF2-40B4-BE49-F238E27FC236}">
                  <a16:creationId xmlns:a16="http://schemas.microsoft.com/office/drawing/2014/main" id="{00EB83D8-4DC3-9640-99C1-BBDF79E3C7F0}"/>
                </a:ext>
              </a:extLst>
            </p:cNvPr>
            <p:cNvSpPr>
              <a:spLocks noChangeShapeType="1"/>
            </p:cNvSpPr>
            <p:nvPr/>
          </p:nvSpPr>
          <p:spPr bwMode="auto">
            <a:xfrm flipH="1">
              <a:off x="1632" y="2348"/>
              <a:ext cx="528"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20587" name="Line 54">
              <a:extLst>
                <a:ext uri="{FF2B5EF4-FFF2-40B4-BE49-F238E27FC236}">
                  <a16:creationId xmlns:a16="http://schemas.microsoft.com/office/drawing/2014/main" id="{96017C2E-6EE2-AF40-905F-B176E021549C}"/>
                </a:ext>
              </a:extLst>
            </p:cNvPr>
            <p:cNvSpPr>
              <a:spLocks noChangeShapeType="1"/>
            </p:cNvSpPr>
            <p:nvPr/>
          </p:nvSpPr>
          <p:spPr bwMode="auto">
            <a:xfrm flipH="1">
              <a:off x="2160" y="2396"/>
              <a:ext cx="96" cy="384"/>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20588" name="Line 55">
              <a:extLst>
                <a:ext uri="{FF2B5EF4-FFF2-40B4-BE49-F238E27FC236}">
                  <a16:creationId xmlns:a16="http://schemas.microsoft.com/office/drawing/2014/main" id="{828C8F2D-BD46-C146-99DF-2ED069934A27}"/>
                </a:ext>
              </a:extLst>
            </p:cNvPr>
            <p:cNvSpPr>
              <a:spLocks noChangeShapeType="1"/>
            </p:cNvSpPr>
            <p:nvPr/>
          </p:nvSpPr>
          <p:spPr bwMode="auto">
            <a:xfrm>
              <a:off x="2592" y="2396"/>
              <a:ext cx="144" cy="384"/>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20589" name="Line 56">
              <a:extLst>
                <a:ext uri="{FF2B5EF4-FFF2-40B4-BE49-F238E27FC236}">
                  <a16:creationId xmlns:a16="http://schemas.microsoft.com/office/drawing/2014/main" id="{348E4E70-98F0-2342-8C99-9ECFFA919E54}"/>
                </a:ext>
              </a:extLst>
            </p:cNvPr>
            <p:cNvSpPr>
              <a:spLocks noChangeShapeType="1"/>
            </p:cNvSpPr>
            <p:nvPr/>
          </p:nvSpPr>
          <p:spPr bwMode="auto">
            <a:xfrm>
              <a:off x="2688" y="2348"/>
              <a:ext cx="672"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20590" name="Text Box 57">
              <a:extLst>
                <a:ext uri="{FF2B5EF4-FFF2-40B4-BE49-F238E27FC236}">
                  <a16:creationId xmlns:a16="http://schemas.microsoft.com/office/drawing/2014/main" id="{15ACFB7A-BB00-794E-8220-A731AB4FCD7A}"/>
                </a:ext>
              </a:extLst>
            </p:cNvPr>
            <p:cNvSpPr txBox="1">
              <a:spLocks noChangeArrowheads="1"/>
            </p:cNvSpPr>
            <p:nvPr/>
          </p:nvSpPr>
          <p:spPr bwMode="auto">
            <a:xfrm>
              <a:off x="2160" y="2194"/>
              <a:ext cx="55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sz="2000">
                  <a:solidFill>
                    <a:srgbClr val="0000FF"/>
                  </a:solidFill>
                  <a:latin typeface="Tahoma" panose="020B0604030504040204" pitchFamily="34" charset="0"/>
                  <a:ea typeface="PMingLiU" panose="02020500000000000000" pitchFamily="18" charset="-120"/>
                </a:rPr>
                <a:t>match</a:t>
              </a:r>
            </a:p>
          </p:txBody>
        </p:sp>
      </p:grpSp>
      <p:grpSp>
        <p:nvGrpSpPr>
          <p:cNvPr id="3" name="Group 81">
            <a:extLst>
              <a:ext uri="{FF2B5EF4-FFF2-40B4-BE49-F238E27FC236}">
                <a16:creationId xmlns:a16="http://schemas.microsoft.com/office/drawing/2014/main" id="{97698593-C44C-A64B-8495-B5D212F6FC97}"/>
              </a:ext>
            </a:extLst>
          </p:cNvPr>
          <p:cNvGrpSpPr>
            <a:grpSpLocks/>
          </p:cNvGrpSpPr>
          <p:nvPr/>
        </p:nvGrpSpPr>
        <p:grpSpPr bwMode="auto">
          <a:xfrm>
            <a:off x="2244725" y="4437063"/>
            <a:ext cx="1295400" cy="1500187"/>
            <a:chOff x="1776" y="2795"/>
            <a:chExt cx="816" cy="945"/>
          </a:xfrm>
        </p:grpSpPr>
        <p:sp>
          <p:nvSpPr>
            <p:cNvPr id="20577" name="Oval 58">
              <a:extLst>
                <a:ext uri="{FF2B5EF4-FFF2-40B4-BE49-F238E27FC236}">
                  <a16:creationId xmlns:a16="http://schemas.microsoft.com/office/drawing/2014/main" id="{DABA51C6-E173-0748-BF74-8D21F0C7EA84}"/>
                </a:ext>
              </a:extLst>
            </p:cNvPr>
            <p:cNvSpPr>
              <a:spLocks noChangeArrowheads="1"/>
            </p:cNvSpPr>
            <p:nvPr/>
          </p:nvSpPr>
          <p:spPr bwMode="auto">
            <a:xfrm>
              <a:off x="1776" y="2795"/>
              <a:ext cx="240" cy="240"/>
            </a:xfrm>
            <a:prstGeom prst="ellipse">
              <a:avLst/>
            </a:prstGeom>
            <a:noFill/>
            <a:ln w="19050">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78" name="Oval 59">
              <a:extLst>
                <a:ext uri="{FF2B5EF4-FFF2-40B4-BE49-F238E27FC236}">
                  <a16:creationId xmlns:a16="http://schemas.microsoft.com/office/drawing/2014/main" id="{229BA987-0EDA-984A-A088-96D0E7E13A05}"/>
                </a:ext>
              </a:extLst>
            </p:cNvPr>
            <p:cNvSpPr>
              <a:spLocks noChangeArrowheads="1"/>
            </p:cNvSpPr>
            <p:nvPr/>
          </p:nvSpPr>
          <p:spPr bwMode="auto">
            <a:xfrm>
              <a:off x="2352" y="2795"/>
              <a:ext cx="240" cy="240"/>
            </a:xfrm>
            <a:prstGeom prst="ellipse">
              <a:avLst/>
            </a:prstGeom>
            <a:noFill/>
            <a:ln w="19050">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79" name="Text Box 60">
              <a:extLst>
                <a:ext uri="{FF2B5EF4-FFF2-40B4-BE49-F238E27FC236}">
                  <a16:creationId xmlns:a16="http://schemas.microsoft.com/office/drawing/2014/main" id="{307848A7-5BD6-0946-8E18-7497EFA192C7}"/>
                </a:ext>
              </a:extLst>
            </p:cNvPr>
            <p:cNvSpPr txBox="1">
              <a:spLocks noChangeArrowheads="1"/>
            </p:cNvSpPr>
            <p:nvPr/>
          </p:nvSpPr>
          <p:spPr bwMode="auto">
            <a:xfrm>
              <a:off x="1872" y="3490"/>
              <a:ext cx="6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sz="2000">
                  <a:solidFill>
                    <a:srgbClr val="FF9900"/>
                  </a:solidFill>
                  <a:latin typeface="Tahoma" panose="020B0604030504040204" pitchFamily="34" charset="0"/>
                  <a:ea typeface="PMingLiU" panose="02020500000000000000" pitchFamily="18" charset="-120"/>
                </a:rPr>
                <a:t>deletion</a:t>
              </a:r>
            </a:p>
          </p:txBody>
        </p:sp>
        <p:sp>
          <p:nvSpPr>
            <p:cNvPr id="20580" name="Line 61">
              <a:extLst>
                <a:ext uri="{FF2B5EF4-FFF2-40B4-BE49-F238E27FC236}">
                  <a16:creationId xmlns:a16="http://schemas.microsoft.com/office/drawing/2014/main" id="{A3A837BB-2C0A-E84C-81C8-032E685652D4}"/>
                </a:ext>
              </a:extLst>
            </p:cNvPr>
            <p:cNvSpPr>
              <a:spLocks noChangeShapeType="1"/>
            </p:cNvSpPr>
            <p:nvPr/>
          </p:nvSpPr>
          <p:spPr bwMode="auto">
            <a:xfrm flipV="1">
              <a:off x="2016" y="3022"/>
              <a:ext cx="2" cy="52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20581" name="Line 62">
              <a:extLst>
                <a:ext uri="{FF2B5EF4-FFF2-40B4-BE49-F238E27FC236}">
                  <a16:creationId xmlns:a16="http://schemas.microsoft.com/office/drawing/2014/main" id="{6CD724D6-A9A7-844A-ABBD-D0AF46F515F0}"/>
                </a:ext>
              </a:extLst>
            </p:cNvPr>
            <p:cNvSpPr>
              <a:spLocks noChangeShapeType="1"/>
            </p:cNvSpPr>
            <p:nvPr/>
          </p:nvSpPr>
          <p:spPr bwMode="auto">
            <a:xfrm flipV="1">
              <a:off x="2352" y="3022"/>
              <a:ext cx="120" cy="52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4" name="Group 82">
            <a:extLst>
              <a:ext uri="{FF2B5EF4-FFF2-40B4-BE49-F238E27FC236}">
                <a16:creationId xmlns:a16="http://schemas.microsoft.com/office/drawing/2014/main" id="{3E95BA41-7FE7-134A-8BB6-B5FF6CC986A9}"/>
              </a:ext>
            </a:extLst>
          </p:cNvPr>
          <p:cNvGrpSpPr>
            <a:grpSpLocks/>
          </p:cNvGrpSpPr>
          <p:nvPr/>
        </p:nvGrpSpPr>
        <p:grpSpPr bwMode="auto">
          <a:xfrm>
            <a:off x="1330325" y="4413250"/>
            <a:ext cx="3124200" cy="1774825"/>
            <a:chOff x="1200" y="2780"/>
            <a:chExt cx="1968" cy="1118"/>
          </a:xfrm>
        </p:grpSpPr>
        <p:sp>
          <p:nvSpPr>
            <p:cNvPr id="20572" name="Oval 63">
              <a:extLst>
                <a:ext uri="{FF2B5EF4-FFF2-40B4-BE49-F238E27FC236}">
                  <a16:creationId xmlns:a16="http://schemas.microsoft.com/office/drawing/2014/main" id="{11123AAA-6C73-EB48-91C0-C8000DDFD21C}"/>
                </a:ext>
              </a:extLst>
            </p:cNvPr>
            <p:cNvSpPr>
              <a:spLocks noChangeArrowheads="1"/>
            </p:cNvSpPr>
            <p:nvPr/>
          </p:nvSpPr>
          <p:spPr bwMode="auto">
            <a:xfrm>
              <a:off x="2928" y="2780"/>
              <a:ext cx="240" cy="240"/>
            </a:xfrm>
            <a:prstGeom prst="ellipse">
              <a:avLst/>
            </a:prstGeom>
            <a:noFill/>
            <a:ln w="19050">
              <a:solidFill>
                <a:srgbClr val="00CC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73" name="Oval 64">
              <a:extLst>
                <a:ext uri="{FF2B5EF4-FFF2-40B4-BE49-F238E27FC236}">
                  <a16:creationId xmlns:a16="http://schemas.microsoft.com/office/drawing/2014/main" id="{E439F2CD-6E6B-D942-B71C-0BE591E20222}"/>
                </a:ext>
              </a:extLst>
            </p:cNvPr>
            <p:cNvSpPr>
              <a:spLocks noChangeArrowheads="1"/>
            </p:cNvSpPr>
            <p:nvPr/>
          </p:nvSpPr>
          <p:spPr bwMode="auto">
            <a:xfrm>
              <a:off x="1200" y="2780"/>
              <a:ext cx="240" cy="240"/>
            </a:xfrm>
            <a:prstGeom prst="ellipse">
              <a:avLst/>
            </a:prstGeom>
            <a:noFill/>
            <a:ln w="19050">
              <a:solidFill>
                <a:srgbClr val="00CC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74" name="Text Box 65">
              <a:extLst>
                <a:ext uri="{FF2B5EF4-FFF2-40B4-BE49-F238E27FC236}">
                  <a16:creationId xmlns:a16="http://schemas.microsoft.com/office/drawing/2014/main" id="{1EE53389-442F-C648-A62E-AF4395649C55}"/>
                </a:ext>
              </a:extLst>
            </p:cNvPr>
            <p:cNvSpPr txBox="1">
              <a:spLocks noChangeArrowheads="1"/>
            </p:cNvSpPr>
            <p:nvPr/>
          </p:nvSpPr>
          <p:spPr bwMode="auto">
            <a:xfrm>
              <a:off x="2160" y="3648"/>
              <a:ext cx="72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sz="2000">
                  <a:solidFill>
                    <a:srgbClr val="00CC00"/>
                  </a:solidFill>
                  <a:latin typeface="Tahoma" panose="020B0604030504040204" pitchFamily="34" charset="0"/>
                  <a:ea typeface="PMingLiU" panose="02020500000000000000" pitchFamily="18" charset="-120"/>
                </a:rPr>
                <a:t>insertion</a:t>
              </a:r>
            </a:p>
          </p:txBody>
        </p:sp>
        <p:sp>
          <p:nvSpPr>
            <p:cNvPr id="20575" name="Line 66">
              <a:extLst>
                <a:ext uri="{FF2B5EF4-FFF2-40B4-BE49-F238E27FC236}">
                  <a16:creationId xmlns:a16="http://schemas.microsoft.com/office/drawing/2014/main" id="{F9DCEFE0-0CFF-8F47-ABF6-06B92F039210}"/>
                </a:ext>
              </a:extLst>
            </p:cNvPr>
            <p:cNvSpPr>
              <a:spLocks noChangeShapeType="1"/>
            </p:cNvSpPr>
            <p:nvPr/>
          </p:nvSpPr>
          <p:spPr bwMode="auto">
            <a:xfrm flipH="1" flipV="1">
              <a:off x="1296" y="2972"/>
              <a:ext cx="912" cy="86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20576" name="Line 67">
              <a:extLst>
                <a:ext uri="{FF2B5EF4-FFF2-40B4-BE49-F238E27FC236}">
                  <a16:creationId xmlns:a16="http://schemas.microsoft.com/office/drawing/2014/main" id="{2838BFE7-214A-E443-BF45-F44B8B610D74}"/>
                </a:ext>
              </a:extLst>
            </p:cNvPr>
            <p:cNvSpPr>
              <a:spLocks noChangeShapeType="1"/>
            </p:cNvSpPr>
            <p:nvPr/>
          </p:nvSpPr>
          <p:spPr bwMode="auto">
            <a:xfrm flipV="1">
              <a:off x="2784" y="2972"/>
              <a:ext cx="240" cy="77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5" name="Group 85">
            <a:extLst>
              <a:ext uri="{FF2B5EF4-FFF2-40B4-BE49-F238E27FC236}">
                <a16:creationId xmlns:a16="http://schemas.microsoft.com/office/drawing/2014/main" id="{E712B4FC-E877-A44C-ACF2-1CB1966BE7D9}"/>
              </a:ext>
            </a:extLst>
          </p:cNvPr>
          <p:cNvGrpSpPr>
            <a:grpSpLocks/>
          </p:cNvGrpSpPr>
          <p:nvPr/>
        </p:nvGrpSpPr>
        <p:grpSpPr bwMode="auto">
          <a:xfrm>
            <a:off x="4530725" y="3635375"/>
            <a:ext cx="1338263" cy="1692275"/>
            <a:chOff x="3216" y="2290"/>
            <a:chExt cx="843" cy="1066"/>
          </a:xfrm>
        </p:grpSpPr>
        <p:sp>
          <p:nvSpPr>
            <p:cNvPr id="20569" name="Oval 68">
              <a:extLst>
                <a:ext uri="{FF2B5EF4-FFF2-40B4-BE49-F238E27FC236}">
                  <a16:creationId xmlns:a16="http://schemas.microsoft.com/office/drawing/2014/main" id="{323B0D82-36BB-2147-93C6-E3EB30B7A4AA}"/>
                </a:ext>
              </a:extLst>
            </p:cNvPr>
            <p:cNvSpPr>
              <a:spLocks noChangeArrowheads="1"/>
            </p:cNvSpPr>
            <p:nvPr/>
          </p:nvSpPr>
          <p:spPr bwMode="auto">
            <a:xfrm>
              <a:off x="3819" y="2780"/>
              <a:ext cx="240" cy="576"/>
            </a:xfrm>
            <a:prstGeom prst="ellipse">
              <a:avLst/>
            </a:prstGeom>
            <a:noFill/>
            <a:ln w="190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70" name="Text Box 69">
              <a:extLst>
                <a:ext uri="{FF2B5EF4-FFF2-40B4-BE49-F238E27FC236}">
                  <a16:creationId xmlns:a16="http://schemas.microsoft.com/office/drawing/2014/main" id="{4BA63909-CC30-5045-A576-19A85DD28782}"/>
                </a:ext>
              </a:extLst>
            </p:cNvPr>
            <p:cNvSpPr txBox="1">
              <a:spLocks noChangeArrowheads="1"/>
            </p:cNvSpPr>
            <p:nvPr/>
          </p:nvSpPr>
          <p:spPr bwMode="auto">
            <a:xfrm>
              <a:off x="3216" y="2290"/>
              <a:ext cx="79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sz="2000">
                  <a:solidFill>
                    <a:schemeClr val="hlink"/>
                  </a:solidFill>
                  <a:latin typeface="Tahoma" panose="020B0604030504040204" pitchFamily="34" charset="0"/>
                  <a:ea typeface="PMingLiU" panose="02020500000000000000" pitchFamily="18" charset="-120"/>
                </a:rPr>
                <a:t>mismatch</a:t>
              </a:r>
            </a:p>
          </p:txBody>
        </p:sp>
        <p:sp>
          <p:nvSpPr>
            <p:cNvPr id="20571" name="Line 70">
              <a:extLst>
                <a:ext uri="{FF2B5EF4-FFF2-40B4-BE49-F238E27FC236}">
                  <a16:creationId xmlns:a16="http://schemas.microsoft.com/office/drawing/2014/main" id="{834ECEB5-563D-DE41-A804-48E88649DC78}"/>
                </a:ext>
              </a:extLst>
            </p:cNvPr>
            <p:cNvSpPr>
              <a:spLocks noChangeShapeType="1"/>
            </p:cNvSpPr>
            <p:nvPr/>
          </p:nvSpPr>
          <p:spPr bwMode="auto">
            <a:xfrm>
              <a:off x="3888" y="2492"/>
              <a:ext cx="48" cy="33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 name="Group 84">
            <a:extLst>
              <a:ext uri="{FF2B5EF4-FFF2-40B4-BE49-F238E27FC236}">
                <a16:creationId xmlns:a16="http://schemas.microsoft.com/office/drawing/2014/main" id="{97641EBF-755D-0C4D-82C5-4B3EDDDD6438}"/>
              </a:ext>
            </a:extLst>
          </p:cNvPr>
          <p:cNvGrpSpPr>
            <a:grpSpLocks/>
          </p:cNvGrpSpPr>
          <p:nvPr/>
        </p:nvGrpSpPr>
        <p:grpSpPr bwMode="auto">
          <a:xfrm>
            <a:off x="1254125" y="5486400"/>
            <a:ext cx="1133475" cy="642938"/>
            <a:chOff x="1152" y="3456"/>
            <a:chExt cx="714" cy="405"/>
          </a:xfrm>
        </p:grpSpPr>
        <p:sp>
          <p:nvSpPr>
            <p:cNvPr id="20565" name="Freeform 71">
              <a:extLst>
                <a:ext uri="{FF2B5EF4-FFF2-40B4-BE49-F238E27FC236}">
                  <a16:creationId xmlns:a16="http://schemas.microsoft.com/office/drawing/2014/main" id="{3CF2BD05-8B44-3E42-96D8-A3DBF81ADA31}"/>
                </a:ext>
              </a:extLst>
            </p:cNvPr>
            <p:cNvSpPr>
              <a:spLocks/>
            </p:cNvSpPr>
            <p:nvPr/>
          </p:nvSpPr>
          <p:spPr bwMode="auto">
            <a:xfrm>
              <a:off x="1674" y="3456"/>
              <a:ext cx="192" cy="193"/>
            </a:xfrm>
            <a:custGeom>
              <a:avLst/>
              <a:gdLst>
                <a:gd name="T0" fmla="*/ 192 w 192"/>
                <a:gd name="T1" fmla="*/ 0 h 409"/>
                <a:gd name="T2" fmla="*/ 94 w 192"/>
                <a:gd name="T3" fmla="*/ 0 h 409"/>
                <a:gd name="T4" fmla="*/ 75 w 192"/>
                <a:gd name="T5" fmla="*/ 0 h 409"/>
                <a:gd name="T6" fmla="*/ 0 w 192"/>
                <a:gd name="T7" fmla="*/ 0 h 409"/>
                <a:gd name="T8" fmla="*/ 0 60000 65536"/>
                <a:gd name="T9" fmla="*/ 0 60000 65536"/>
                <a:gd name="T10" fmla="*/ 0 60000 65536"/>
                <a:gd name="T11" fmla="*/ 0 60000 65536"/>
                <a:gd name="T12" fmla="*/ 0 w 192"/>
                <a:gd name="T13" fmla="*/ 0 h 409"/>
                <a:gd name="T14" fmla="*/ 192 w 192"/>
                <a:gd name="T15" fmla="*/ 409 h 409"/>
              </a:gdLst>
              <a:ahLst/>
              <a:cxnLst>
                <a:cxn ang="T8">
                  <a:pos x="T0" y="T1"/>
                </a:cxn>
                <a:cxn ang="T9">
                  <a:pos x="T2" y="T3"/>
                </a:cxn>
                <a:cxn ang="T10">
                  <a:pos x="T4" y="T5"/>
                </a:cxn>
                <a:cxn ang="T11">
                  <a:pos x="T6" y="T7"/>
                </a:cxn>
              </a:cxnLst>
              <a:rect l="T12" t="T13" r="T14" b="T15"/>
              <a:pathLst>
                <a:path w="192" h="409">
                  <a:moveTo>
                    <a:pt x="192" y="0"/>
                  </a:moveTo>
                  <a:cubicBezTo>
                    <a:pt x="176" y="10"/>
                    <a:pt x="114" y="4"/>
                    <a:pt x="94" y="62"/>
                  </a:cubicBezTo>
                  <a:cubicBezTo>
                    <a:pt x="74" y="120"/>
                    <a:pt x="91" y="291"/>
                    <a:pt x="75" y="345"/>
                  </a:cubicBezTo>
                  <a:cubicBezTo>
                    <a:pt x="43" y="409"/>
                    <a:pt x="16" y="376"/>
                    <a:pt x="0" y="384"/>
                  </a:cubicBezTo>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a:p>
          </p:txBody>
        </p:sp>
        <p:grpSp>
          <p:nvGrpSpPr>
            <p:cNvPr id="20566" name="Group 83">
              <a:extLst>
                <a:ext uri="{FF2B5EF4-FFF2-40B4-BE49-F238E27FC236}">
                  <a16:creationId xmlns:a16="http://schemas.microsoft.com/office/drawing/2014/main" id="{4B83AD63-EAC4-E040-8E81-0208C4557850}"/>
                </a:ext>
              </a:extLst>
            </p:cNvPr>
            <p:cNvGrpSpPr>
              <a:grpSpLocks/>
            </p:cNvGrpSpPr>
            <p:nvPr/>
          </p:nvGrpSpPr>
          <p:grpSpPr bwMode="auto">
            <a:xfrm>
              <a:off x="1152" y="3531"/>
              <a:ext cx="714" cy="330"/>
              <a:chOff x="1152" y="3531"/>
              <a:chExt cx="714" cy="330"/>
            </a:xfrm>
          </p:grpSpPr>
          <p:sp>
            <p:nvSpPr>
              <p:cNvPr id="20567" name="Freeform 72">
                <a:extLst>
                  <a:ext uri="{FF2B5EF4-FFF2-40B4-BE49-F238E27FC236}">
                    <a16:creationId xmlns:a16="http://schemas.microsoft.com/office/drawing/2014/main" id="{8C969A44-6BC0-8942-BADB-46527641CCF5}"/>
                  </a:ext>
                </a:extLst>
              </p:cNvPr>
              <p:cNvSpPr>
                <a:spLocks/>
              </p:cNvSpPr>
              <p:nvPr/>
            </p:nvSpPr>
            <p:spPr bwMode="auto">
              <a:xfrm>
                <a:off x="1667" y="3648"/>
                <a:ext cx="199" cy="213"/>
              </a:xfrm>
              <a:custGeom>
                <a:avLst/>
                <a:gdLst>
                  <a:gd name="T0" fmla="*/ 0 w 199"/>
                  <a:gd name="T1" fmla="*/ 0 h 453"/>
                  <a:gd name="T2" fmla="*/ 82 w 199"/>
                  <a:gd name="T3" fmla="*/ 0 h 453"/>
                  <a:gd name="T4" fmla="*/ 101 w 199"/>
                  <a:gd name="T5" fmla="*/ 0 h 453"/>
                  <a:gd name="T6" fmla="*/ 199 w 199"/>
                  <a:gd name="T7" fmla="*/ 0 h 453"/>
                  <a:gd name="T8" fmla="*/ 0 60000 65536"/>
                  <a:gd name="T9" fmla="*/ 0 60000 65536"/>
                  <a:gd name="T10" fmla="*/ 0 60000 65536"/>
                  <a:gd name="T11" fmla="*/ 0 60000 65536"/>
                  <a:gd name="T12" fmla="*/ 0 w 199"/>
                  <a:gd name="T13" fmla="*/ 0 h 453"/>
                  <a:gd name="T14" fmla="*/ 199 w 199"/>
                  <a:gd name="T15" fmla="*/ 453 h 453"/>
                </a:gdLst>
                <a:ahLst/>
                <a:cxnLst>
                  <a:cxn ang="T8">
                    <a:pos x="T0" y="T1"/>
                  </a:cxn>
                  <a:cxn ang="T9">
                    <a:pos x="T2" y="T3"/>
                  </a:cxn>
                  <a:cxn ang="T10">
                    <a:pos x="T4" y="T5"/>
                  </a:cxn>
                  <a:cxn ang="T11">
                    <a:pos x="T6" y="T7"/>
                  </a:cxn>
                </a:cxnLst>
                <a:rect l="T12" t="T13" r="T14" b="T15"/>
                <a:pathLst>
                  <a:path w="199" h="453">
                    <a:moveTo>
                      <a:pt x="0" y="0"/>
                    </a:moveTo>
                    <a:cubicBezTo>
                      <a:pt x="14" y="11"/>
                      <a:pt x="65" y="6"/>
                      <a:pt x="82" y="64"/>
                    </a:cubicBezTo>
                    <a:cubicBezTo>
                      <a:pt x="99" y="122"/>
                      <a:pt x="81" y="283"/>
                      <a:pt x="101" y="348"/>
                    </a:cubicBezTo>
                    <a:cubicBezTo>
                      <a:pt x="133" y="420"/>
                      <a:pt x="179" y="431"/>
                      <a:pt x="199" y="453"/>
                    </a:cubicBezTo>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20568" name="Text Box 73">
                <a:extLst>
                  <a:ext uri="{FF2B5EF4-FFF2-40B4-BE49-F238E27FC236}">
                    <a16:creationId xmlns:a16="http://schemas.microsoft.com/office/drawing/2014/main" id="{625B6970-72D8-F546-BF3A-A9C804238D5F}"/>
                  </a:ext>
                </a:extLst>
              </p:cNvPr>
              <p:cNvSpPr txBox="1">
                <a:spLocks noChangeArrowheads="1"/>
              </p:cNvSpPr>
              <p:nvPr/>
            </p:nvSpPr>
            <p:spPr bwMode="auto">
              <a:xfrm>
                <a:off x="1152" y="3531"/>
                <a:ext cx="5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sz="2000">
                    <a:solidFill>
                      <a:srgbClr val="800000"/>
                    </a:solidFill>
                    <a:latin typeface="Tahoma" panose="020B0604030504040204" pitchFamily="34" charset="0"/>
                    <a:ea typeface="PMingLiU" panose="02020500000000000000" pitchFamily="18" charset="-120"/>
                  </a:rPr>
                  <a:t>indels</a:t>
                </a:r>
              </a:p>
            </p:txBody>
          </p:sp>
        </p:grpSp>
      </p:grpSp>
      <p:grpSp>
        <p:nvGrpSpPr>
          <p:cNvPr id="8" name="Group 86">
            <a:extLst>
              <a:ext uri="{FF2B5EF4-FFF2-40B4-BE49-F238E27FC236}">
                <a16:creationId xmlns:a16="http://schemas.microsoft.com/office/drawing/2014/main" id="{A76DD622-B985-5C4E-8754-ED1E3A39AFA7}"/>
              </a:ext>
            </a:extLst>
          </p:cNvPr>
          <p:cNvGrpSpPr>
            <a:grpSpLocks/>
          </p:cNvGrpSpPr>
          <p:nvPr/>
        </p:nvGrpSpPr>
        <p:grpSpPr bwMode="auto">
          <a:xfrm>
            <a:off x="6084888" y="4292600"/>
            <a:ext cx="3240087" cy="1138238"/>
            <a:chOff x="4339" y="1666"/>
            <a:chExt cx="1325" cy="717"/>
          </a:xfrm>
        </p:grpSpPr>
        <p:sp>
          <p:nvSpPr>
            <p:cNvPr id="20561" name="Text Box 74">
              <a:extLst>
                <a:ext uri="{FF2B5EF4-FFF2-40B4-BE49-F238E27FC236}">
                  <a16:creationId xmlns:a16="http://schemas.microsoft.com/office/drawing/2014/main" id="{C23B3DBC-3818-1A46-8216-2C9018920DD4}"/>
                </a:ext>
              </a:extLst>
            </p:cNvPr>
            <p:cNvSpPr txBox="1">
              <a:spLocks noChangeArrowheads="1"/>
            </p:cNvSpPr>
            <p:nvPr/>
          </p:nvSpPr>
          <p:spPr bwMode="auto">
            <a:xfrm>
              <a:off x="4339" y="1676"/>
              <a:ext cx="144"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it-IT" altLang="zh-TW">
                  <a:latin typeface="Tahoma" panose="020B0604030504040204" pitchFamily="34" charset="0"/>
                  <a:ea typeface="PMingLiU" panose="02020500000000000000" pitchFamily="18" charset="-120"/>
                </a:rPr>
                <a:t>4</a:t>
              </a:r>
              <a:endParaRPr kumimoji="1" lang="zh-TW" altLang="en-US">
                <a:latin typeface="Tahoma" panose="020B0604030504040204" pitchFamily="34" charset="0"/>
                <a:ea typeface="PMingLiU" panose="02020500000000000000" pitchFamily="18" charset="-120"/>
              </a:endParaRPr>
            </a:p>
          </p:txBody>
        </p:sp>
        <p:sp>
          <p:nvSpPr>
            <p:cNvPr id="20562" name="Text Box 75">
              <a:extLst>
                <a:ext uri="{FF2B5EF4-FFF2-40B4-BE49-F238E27FC236}">
                  <a16:creationId xmlns:a16="http://schemas.microsoft.com/office/drawing/2014/main" id="{ECE84294-CFF2-5A46-8585-70E597250384}"/>
                </a:ext>
              </a:extLst>
            </p:cNvPr>
            <p:cNvSpPr txBox="1">
              <a:spLocks noChangeArrowheads="1"/>
            </p:cNvSpPr>
            <p:nvPr/>
          </p:nvSpPr>
          <p:spPr bwMode="auto">
            <a:xfrm>
              <a:off x="4339" y="1889"/>
              <a:ext cx="22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it-IT" altLang="zh-TW">
                  <a:latin typeface="Tahoma" panose="020B0604030504040204" pitchFamily="34" charset="0"/>
                  <a:ea typeface="PMingLiU" panose="02020500000000000000" pitchFamily="18" charset="-120"/>
                </a:rPr>
                <a:t>1</a:t>
              </a:r>
              <a:endParaRPr kumimoji="1" lang="zh-TW" altLang="en-US">
                <a:latin typeface="Tahoma" panose="020B0604030504040204" pitchFamily="34" charset="0"/>
                <a:ea typeface="PMingLiU" panose="02020500000000000000" pitchFamily="18" charset="-120"/>
              </a:endParaRPr>
            </a:p>
          </p:txBody>
        </p:sp>
        <p:sp>
          <p:nvSpPr>
            <p:cNvPr id="20563" name="Text Box 76">
              <a:extLst>
                <a:ext uri="{FF2B5EF4-FFF2-40B4-BE49-F238E27FC236}">
                  <a16:creationId xmlns:a16="http://schemas.microsoft.com/office/drawing/2014/main" id="{94E18246-3C9E-A644-A4FB-3203B3E2EF81}"/>
                </a:ext>
              </a:extLst>
            </p:cNvPr>
            <p:cNvSpPr txBox="1">
              <a:spLocks noChangeArrowheads="1"/>
            </p:cNvSpPr>
            <p:nvPr/>
          </p:nvSpPr>
          <p:spPr bwMode="auto">
            <a:xfrm>
              <a:off x="4339" y="2081"/>
              <a:ext cx="144"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it-IT" altLang="zh-TW">
                  <a:latin typeface="Tahoma" panose="020B0604030504040204" pitchFamily="34" charset="0"/>
                  <a:ea typeface="PMingLiU" panose="02020500000000000000" pitchFamily="18" charset="-120"/>
                </a:rPr>
                <a:t>5</a:t>
              </a:r>
              <a:endParaRPr kumimoji="1" lang="zh-TW" altLang="en-US">
                <a:latin typeface="Tahoma" panose="020B0604030504040204" pitchFamily="34" charset="0"/>
                <a:ea typeface="PMingLiU" panose="02020500000000000000" pitchFamily="18" charset="-120"/>
              </a:endParaRPr>
            </a:p>
          </p:txBody>
        </p:sp>
        <p:sp>
          <p:nvSpPr>
            <p:cNvPr id="20564" name="Text Box 78">
              <a:extLst>
                <a:ext uri="{FF2B5EF4-FFF2-40B4-BE49-F238E27FC236}">
                  <a16:creationId xmlns:a16="http://schemas.microsoft.com/office/drawing/2014/main" id="{8E5D97DC-DF5A-7B4D-9427-D67C5CDA95AF}"/>
                </a:ext>
              </a:extLst>
            </p:cNvPr>
            <p:cNvSpPr txBox="1">
              <a:spLocks noChangeArrowheads="1"/>
            </p:cNvSpPr>
            <p:nvPr/>
          </p:nvSpPr>
          <p:spPr bwMode="auto">
            <a:xfrm>
              <a:off x="4512" y="1666"/>
              <a:ext cx="1152" cy="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sz="2200">
                  <a:solidFill>
                    <a:srgbClr val="0000FF"/>
                  </a:solidFill>
                  <a:latin typeface="Tahoma" panose="020B0604030504040204" pitchFamily="34" charset="0"/>
                  <a:ea typeface="PMingLiU" panose="02020500000000000000" pitchFamily="18" charset="-120"/>
                </a:rPr>
                <a:t> matches</a:t>
              </a:r>
            </a:p>
            <a:p>
              <a:pPr eaLnBrk="1" hangingPunct="1"/>
              <a:r>
                <a:rPr kumimoji="1" lang="en-US" altLang="zh-TW" sz="2200">
                  <a:latin typeface="Tahoma" panose="020B0604030504040204" pitchFamily="34" charset="0"/>
                  <a:ea typeface="PMingLiU" panose="02020500000000000000" pitchFamily="18" charset="-120"/>
                </a:rPr>
                <a:t> </a:t>
              </a:r>
              <a:r>
                <a:rPr kumimoji="1" lang="en-US" altLang="zh-TW" sz="2200">
                  <a:solidFill>
                    <a:schemeClr val="hlink"/>
                  </a:solidFill>
                  <a:latin typeface="Tahoma" panose="020B0604030504040204" pitchFamily="34" charset="0"/>
                  <a:ea typeface="PMingLiU" panose="02020500000000000000" pitchFamily="18" charset="-120"/>
                </a:rPr>
                <a:t>mismatch</a:t>
              </a:r>
            </a:p>
            <a:p>
              <a:pPr eaLnBrk="1" hangingPunct="1"/>
              <a:r>
                <a:rPr kumimoji="1" lang="en-US" altLang="zh-TW" sz="2200">
                  <a:latin typeface="Tahoma" panose="020B0604030504040204" pitchFamily="34" charset="0"/>
                  <a:ea typeface="PMingLiU" panose="02020500000000000000" pitchFamily="18" charset="-120"/>
                </a:rPr>
                <a:t> </a:t>
              </a:r>
              <a:r>
                <a:rPr kumimoji="1" lang="en-US" altLang="zh-TW" sz="2200">
                  <a:solidFill>
                    <a:srgbClr val="800000"/>
                  </a:solidFill>
                  <a:latin typeface="Tahoma" panose="020B0604030504040204" pitchFamily="34" charset="0"/>
                  <a:ea typeface="PMingLiU" panose="02020500000000000000" pitchFamily="18" charset="-120"/>
                </a:rPr>
                <a:t>indels</a:t>
              </a:r>
              <a:endParaRPr kumimoji="1" lang="en-US" altLang="zh-TW">
                <a:solidFill>
                  <a:srgbClr val="800000"/>
                </a:solidFill>
                <a:latin typeface="Tahoma" panose="020B0604030504040204" pitchFamily="34" charset="0"/>
                <a:ea typeface="PMingLiU" panose="02020500000000000000" pitchFamily="18" charset="-120"/>
              </a:endParaRPr>
            </a:p>
          </p:txBody>
        </p:sp>
      </p:grpSp>
      <p:sp>
        <p:nvSpPr>
          <p:cNvPr id="63567" name="Text Box 79">
            <a:extLst>
              <a:ext uri="{FF2B5EF4-FFF2-40B4-BE49-F238E27FC236}">
                <a16:creationId xmlns:a16="http://schemas.microsoft.com/office/drawing/2014/main" id="{D36F1FE0-DE0D-3045-ADD6-5716EBBFE488}"/>
              </a:ext>
            </a:extLst>
          </p:cNvPr>
          <p:cNvSpPr txBox="1">
            <a:spLocks noChangeArrowheads="1"/>
          </p:cNvSpPr>
          <p:nvPr/>
        </p:nvSpPr>
        <p:spPr bwMode="auto">
          <a:xfrm>
            <a:off x="838200" y="1752600"/>
            <a:ext cx="792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t>Alignment :  2 x </a:t>
            </a:r>
            <a:r>
              <a:rPr lang="en-US" altLang="en-US" sz="3000" b="1" i="1"/>
              <a:t>k</a:t>
            </a:r>
            <a:r>
              <a:rPr lang="en-US" altLang="en-US" sz="3000"/>
              <a:t> matrix ( </a:t>
            </a:r>
            <a:r>
              <a:rPr lang="en-US" altLang="en-US" sz="3000" b="1" i="1"/>
              <a:t>k</a:t>
            </a:r>
            <a:r>
              <a:rPr lang="en-US" altLang="en-US" sz="3000"/>
              <a:t> </a:t>
            </a:r>
            <a:r>
              <a:rPr lang="en-US" altLang="en-US" sz="3000">
                <a:sym typeface="Symbol" pitchFamily="2" charset="2"/>
              </a:rPr>
              <a:t></a:t>
            </a:r>
            <a:r>
              <a:rPr lang="en-US" altLang="en-US" sz="3000"/>
              <a:t> </a:t>
            </a:r>
            <a:r>
              <a:rPr lang="en-US" altLang="en-US" sz="3000" b="1" i="1"/>
              <a:t>m</a:t>
            </a:r>
            <a:r>
              <a:rPr lang="en-US" altLang="en-US" sz="3000"/>
              <a:t>, </a:t>
            </a:r>
            <a:r>
              <a:rPr lang="en-US" altLang="en-US" sz="3000" b="1" i="1"/>
              <a:t>n )</a:t>
            </a:r>
          </a:p>
        </p:txBody>
      </p:sp>
      <p:grpSp>
        <p:nvGrpSpPr>
          <p:cNvPr id="20534" name="Group 3">
            <a:extLst>
              <a:ext uri="{FF2B5EF4-FFF2-40B4-BE49-F238E27FC236}">
                <a16:creationId xmlns:a16="http://schemas.microsoft.com/office/drawing/2014/main" id="{82D2AC95-7A39-6D40-A674-EA8F3F2BB70E}"/>
              </a:ext>
            </a:extLst>
          </p:cNvPr>
          <p:cNvGrpSpPr>
            <a:grpSpLocks/>
          </p:cNvGrpSpPr>
          <p:nvPr/>
        </p:nvGrpSpPr>
        <p:grpSpPr bwMode="auto">
          <a:xfrm>
            <a:off x="0" y="0"/>
            <a:ext cx="9144000" cy="6858000"/>
            <a:chOff x="0" y="0"/>
            <a:chExt cx="5760" cy="4320"/>
          </a:xfrm>
        </p:grpSpPr>
        <p:grpSp>
          <p:nvGrpSpPr>
            <p:cNvPr id="20539" name="Group 4">
              <a:extLst>
                <a:ext uri="{FF2B5EF4-FFF2-40B4-BE49-F238E27FC236}">
                  <a16:creationId xmlns:a16="http://schemas.microsoft.com/office/drawing/2014/main" id="{D5EE6D08-943E-0E41-AF48-D5CAD024EA88}"/>
                </a:ext>
              </a:extLst>
            </p:cNvPr>
            <p:cNvGrpSpPr>
              <a:grpSpLocks/>
            </p:cNvGrpSpPr>
            <p:nvPr/>
          </p:nvGrpSpPr>
          <p:grpSpPr bwMode="auto">
            <a:xfrm>
              <a:off x="0" y="0"/>
              <a:ext cx="5765" cy="96"/>
              <a:chOff x="48" y="336"/>
              <a:chExt cx="6192" cy="48"/>
            </a:xfrm>
          </p:grpSpPr>
          <p:sp>
            <p:nvSpPr>
              <p:cNvPr id="20551" name="Rectangle 5">
                <a:extLst>
                  <a:ext uri="{FF2B5EF4-FFF2-40B4-BE49-F238E27FC236}">
                    <a16:creationId xmlns:a16="http://schemas.microsoft.com/office/drawing/2014/main" id="{A2021054-D008-7946-8CEB-2963F5780FE3}"/>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52" name="Rectangle 6">
                <a:extLst>
                  <a:ext uri="{FF2B5EF4-FFF2-40B4-BE49-F238E27FC236}">
                    <a16:creationId xmlns:a16="http://schemas.microsoft.com/office/drawing/2014/main" id="{AFB95118-07D3-DE43-B8FB-CC6B3681CF19}"/>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53" name="Rectangle 7">
                <a:extLst>
                  <a:ext uri="{FF2B5EF4-FFF2-40B4-BE49-F238E27FC236}">
                    <a16:creationId xmlns:a16="http://schemas.microsoft.com/office/drawing/2014/main" id="{DDD1C7B6-E6FD-F246-9978-28036918D33F}"/>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54" name="Rectangle 8">
                <a:extLst>
                  <a:ext uri="{FF2B5EF4-FFF2-40B4-BE49-F238E27FC236}">
                    <a16:creationId xmlns:a16="http://schemas.microsoft.com/office/drawing/2014/main" id="{B6E1B0B3-96D2-6C43-A207-4F30DCD11875}"/>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55" name="Rectangle 9">
                <a:extLst>
                  <a:ext uri="{FF2B5EF4-FFF2-40B4-BE49-F238E27FC236}">
                    <a16:creationId xmlns:a16="http://schemas.microsoft.com/office/drawing/2014/main" id="{4E0D1347-8071-D24F-86D1-457DC251A38F}"/>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56" name="Rectangle 10">
                <a:extLst>
                  <a:ext uri="{FF2B5EF4-FFF2-40B4-BE49-F238E27FC236}">
                    <a16:creationId xmlns:a16="http://schemas.microsoft.com/office/drawing/2014/main" id="{9DCEFCE7-37B5-0646-9BF3-839A40FEC8BD}"/>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57" name="Rectangle 11">
                <a:extLst>
                  <a:ext uri="{FF2B5EF4-FFF2-40B4-BE49-F238E27FC236}">
                    <a16:creationId xmlns:a16="http://schemas.microsoft.com/office/drawing/2014/main" id="{4CDE4E91-2A5E-EA47-BD7E-99A28B5ED3E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58" name="Rectangle 12">
                <a:extLst>
                  <a:ext uri="{FF2B5EF4-FFF2-40B4-BE49-F238E27FC236}">
                    <a16:creationId xmlns:a16="http://schemas.microsoft.com/office/drawing/2014/main" id="{A17B88AA-1444-7044-8851-204216E930A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59" name="Rectangle 13">
                <a:extLst>
                  <a:ext uri="{FF2B5EF4-FFF2-40B4-BE49-F238E27FC236}">
                    <a16:creationId xmlns:a16="http://schemas.microsoft.com/office/drawing/2014/main" id="{4854F653-B171-864C-898F-5E318877170B}"/>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60" name="Rectangle 14">
                <a:extLst>
                  <a:ext uri="{FF2B5EF4-FFF2-40B4-BE49-F238E27FC236}">
                    <a16:creationId xmlns:a16="http://schemas.microsoft.com/office/drawing/2014/main" id="{1AFEB789-BFCF-C74A-A67A-5E55FAB8A4E7}"/>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20540" name="Group 15">
              <a:extLst>
                <a:ext uri="{FF2B5EF4-FFF2-40B4-BE49-F238E27FC236}">
                  <a16:creationId xmlns:a16="http://schemas.microsoft.com/office/drawing/2014/main" id="{D2634CE9-7131-4842-A58C-F42618CE3DD9}"/>
                </a:ext>
              </a:extLst>
            </p:cNvPr>
            <p:cNvGrpSpPr>
              <a:grpSpLocks/>
            </p:cNvGrpSpPr>
            <p:nvPr/>
          </p:nvGrpSpPr>
          <p:grpSpPr bwMode="auto">
            <a:xfrm>
              <a:off x="0" y="4224"/>
              <a:ext cx="5765" cy="96"/>
              <a:chOff x="48" y="336"/>
              <a:chExt cx="6192" cy="48"/>
            </a:xfrm>
          </p:grpSpPr>
          <p:sp>
            <p:nvSpPr>
              <p:cNvPr id="20541" name="Rectangle 16">
                <a:extLst>
                  <a:ext uri="{FF2B5EF4-FFF2-40B4-BE49-F238E27FC236}">
                    <a16:creationId xmlns:a16="http://schemas.microsoft.com/office/drawing/2014/main" id="{74175407-0AF5-E94C-B208-013EECA51761}"/>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42" name="Rectangle 17">
                <a:extLst>
                  <a:ext uri="{FF2B5EF4-FFF2-40B4-BE49-F238E27FC236}">
                    <a16:creationId xmlns:a16="http://schemas.microsoft.com/office/drawing/2014/main" id="{C2926F5E-7EE9-7A41-B2F5-DA7360FF611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43" name="Rectangle 18">
                <a:extLst>
                  <a:ext uri="{FF2B5EF4-FFF2-40B4-BE49-F238E27FC236}">
                    <a16:creationId xmlns:a16="http://schemas.microsoft.com/office/drawing/2014/main" id="{38D054F1-F8E5-E045-A934-A3F7B6ED8B3C}"/>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44" name="Rectangle 19">
                <a:extLst>
                  <a:ext uri="{FF2B5EF4-FFF2-40B4-BE49-F238E27FC236}">
                    <a16:creationId xmlns:a16="http://schemas.microsoft.com/office/drawing/2014/main" id="{ECA3E81B-C359-F742-A962-E296172EFA20}"/>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45" name="Rectangle 20">
                <a:extLst>
                  <a:ext uri="{FF2B5EF4-FFF2-40B4-BE49-F238E27FC236}">
                    <a16:creationId xmlns:a16="http://schemas.microsoft.com/office/drawing/2014/main" id="{4852E5FA-C15A-D446-B69C-0CD8B459BC7B}"/>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46" name="Rectangle 21">
                <a:extLst>
                  <a:ext uri="{FF2B5EF4-FFF2-40B4-BE49-F238E27FC236}">
                    <a16:creationId xmlns:a16="http://schemas.microsoft.com/office/drawing/2014/main" id="{931FB1F0-25D5-4A43-9370-D82D587B2E84}"/>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47" name="Rectangle 22">
                <a:extLst>
                  <a:ext uri="{FF2B5EF4-FFF2-40B4-BE49-F238E27FC236}">
                    <a16:creationId xmlns:a16="http://schemas.microsoft.com/office/drawing/2014/main" id="{DD3E0614-BE22-934B-A189-7D1D7B448871}"/>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48" name="Rectangle 23">
                <a:extLst>
                  <a:ext uri="{FF2B5EF4-FFF2-40B4-BE49-F238E27FC236}">
                    <a16:creationId xmlns:a16="http://schemas.microsoft.com/office/drawing/2014/main" id="{43391BEC-5F22-2241-AD97-A367759684CE}"/>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49" name="Rectangle 24">
                <a:extLst>
                  <a:ext uri="{FF2B5EF4-FFF2-40B4-BE49-F238E27FC236}">
                    <a16:creationId xmlns:a16="http://schemas.microsoft.com/office/drawing/2014/main" id="{5D750BAB-BCFA-9C48-A0C4-DE5DEB05D2BE}"/>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50" name="Rectangle 25">
                <a:extLst>
                  <a:ext uri="{FF2B5EF4-FFF2-40B4-BE49-F238E27FC236}">
                    <a16:creationId xmlns:a16="http://schemas.microsoft.com/office/drawing/2014/main" id="{156CAC43-6232-6345-B580-8E5F8CF7B2D5}"/>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
        <p:nvSpPr>
          <p:cNvPr id="20535" name="Text Box 6">
            <a:extLst>
              <a:ext uri="{FF2B5EF4-FFF2-40B4-BE49-F238E27FC236}">
                <a16:creationId xmlns:a16="http://schemas.microsoft.com/office/drawing/2014/main" id="{311C34F8-FBCA-2542-B912-5AC7B56FDA91}"/>
              </a:ext>
            </a:extLst>
          </p:cNvPr>
          <p:cNvSpPr txBox="1">
            <a:spLocks noChangeArrowheads="1"/>
          </p:cNvSpPr>
          <p:nvPr/>
        </p:nvSpPr>
        <p:spPr bwMode="auto">
          <a:xfrm>
            <a:off x="4573588" y="5876925"/>
            <a:ext cx="15113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a:latin typeface="Tahoma" panose="020B0604030504040204" pitchFamily="34" charset="0"/>
                <a:ea typeface="PMingLiU" panose="02020500000000000000" pitchFamily="18" charset="-120"/>
              </a:rPr>
              <a:t>k = 10</a:t>
            </a:r>
          </a:p>
        </p:txBody>
      </p:sp>
      <p:sp>
        <p:nvSpPr>
          <p:cNvPr id="20536" name="Line 45">
            <a:extLst>
              <a:ext uri="{FF2B5EF4-FFF2-40B4-BE49-F238E27FC236}">
                <a16:creationId xmlns:a16="http://schemas.microsoft.com/office/drawing/2014/main" id="{8E1FA99B-3B9E-F444-AC90-994B3E621318}"/>
              </a:ext>
            </a:extLst>
          </p:cNvPr>
          <p:cNvSpPr>
            <a:spLocks noChangeShapeType="1"/>
          </p:cNvSpPr>
          <p:nvPr/>
        </p:nvSpPr>
        <p:spPr bwMode="auto">
          <a:xfrm>
            <a:off x="5059363" y="5084763"/>
            <a:ext cx="304800" cy="0"/>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0537" name="Oval 63">
            <a:extLst>
              <a:ext uri="{FF2B5EF4-FFF2-40B4-BE49-F238E27FC236}">
                <a16:creationId xmlns:a16="http://schemas.microsoft.com/office/drawing/2014/main" id="{12DECC41-5289-314F-998B-98E836B62978}"/>
              </a:ext>
            </a:extLst>
          </p:cNvPr>
          <p:cNvSpPr>
            <a:spLocks noChangeArrowheads="1"/>
          </p:cNvSpPr>
          <p:nvPr/>
        </p:nvSpPr>
        <p:spPr bwMode="auto">
          <a:xfrm>
            <a:off x="5003800" y="4437063"/>
            <a:ext cx="381000" cy="381000"/>
          </a:xfrm>
          <a:prstGeom prst="ellipse">
            <a:avLst/>
          </a:prstGeom>
          <a:noFill/>
          <a:ln w="19050">
            <a:solidFill>
              <a:srgbClr val="00CC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38" name="Line 67">
            <a:extLst>
              <a:ext uri="{FF2B5EF4-FFF2-40B4-BE49-F238E27FC236}">
                <a16:creationId xmlns:a16="http://schemas.microsoft.com/office/drawing/2014/main" id="{144FA5F7-E903-FB44-8B2E-D61E2A33EEAC}"/>
              </a:ext>
            </a:extLst>
          </p:cNvPr>
          <p:cNvSpPr>
            <a:spLocks noChangeShapeType="1"/>
          </p:cNvSpPr>
          <p:nvPr/>
        </p:nvSpPr>
        <p:spPr bwMode="auto">
          <a:xfrm flipV="1">
            <a:off x="3997325" y="4797425"/>
            <a:ext cx="1079500" cy="11525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5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6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6F0F2321-55D5-0B4B-99B3-B6DB6AA0574C}"/>
              </a:ext>
            </a:extLst>
          </p:cNvPr>
          <p:cNvSpPr>
            <a:spLocks noGrp="1" noChangeArrowheads="1"/>
          </p:cNvSpPr>
          <p:nvPr>
            <p:ph type="title"/>
          </p:nvPr>
        </p:nvSpPr>
        <p:spPr>
          <a:xfrm>
            <a:off x="0" y="76200"/>
            <a:ext cx="9144000" cy="1143000"/>
          </a:xfrm>
        </p:spPr>
        <p:txBody>
          <a:bodyPr/>
          <a:lstStyle/>
          <a:p>
            <a:pPr defTabSz="762000" eaLnBrk="1" hangingPunct="1"/>
            <a:r>
              <a:rPr lang="en-US" altLang="en-US" sz="3600" dirty="0">
                <a:ea typeface="ＭＳ Ｐゴシック" panose="020B0600070205080204" pitchFamily="34" charset="-128"/>
              </a:rPr>
              <a:t>Needleman-Wunsch Algorithm – recap</a:t>
            </a:r>
          </a:p>
        </p:txBody>
      </p:sp>
      <p:sp>
        <p:nvSpPr>
          <p:cNvPr id="79874" name="Rectangle 3">
            <a:extLst>
              <a:ext uri="{FF2B5EF4-FFF2-40B4-BE49-F238E27FC236}">
                <a16:creationId xmlns:a16="http://schemas.microsoft.com/office/drawing/2014/main" id="{02DFE704-789A-C547-8935-941404752AFB}"/>
              </a:ext>
            </a:extLst>
          </p:cNvPr>
          <p:cNvSpPr>
            <a:spLocks noChangeArrowheads="1"/>
          </p:cNvSpPr>
          <p:nvPr/>
        </p:nvSpPr>
        <p:spPr bwMode="auto">
          <a:xfrm>
            <a:off x="0" y="990600"/>
            <a:ext cx="9144000" cy="5486400"/>
          </a:xfrm>
          <a:prstGeom prst="rect">
            <a:avLst/>
          </a:prstGeom>
          <a:solidFill>
            <a:srgbClr val="E9E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aphicFrame>
        <p:nvGraphicFramePr>
          <p:cNvPr id="79875" name="Object 2">
            <a:extLst>
              <a:ext uri="{FF2B5EF4-FFF2-40B4-BE49-F238E27FC236}">
                <a16:creationId xmlns:a16="http://schemas.microsoft.com/office/drawing/2014/main" id="{B70C117A-C054-B846-9E71-88EFE99195A7}"/>
              </a:ext>
            </a:extLst>
          </p:cNvPr>
          <p:cNvGraphicFramePr>
            <a:graphicFrameLocks noGrp="1" noChangeAspect="1"/>
          </p:cNvGraphicFramePr>
          <p:nvPr>
            <p:ph type="body" sz="half" idx="2"/>
          </p:nvPr>
        </p:nvGraphicFramePr>
        <p:xfrm>
          <a:off x="4648200" y="1295400"/>
          <a:ext cx="4343400" cy="3829050"/>
        </p:xfrm>
        <a:graphic>
          <a:graphicData uri="http://schemas.openxmlformats.org/presentationml/2006/ole">
            <mc:AlternateContent xmlns:mc="http://schemas.openxmlformats.org/markup-compatibility/2006">
              <mc:Choice xmlns:v="urn:schemas-microsoft-com:vml" Requires="v">
                <p:oleObj name="Worksheet" r:id="rId3" imgW="1270000" imgH="1060450" progId="Excel.Sheet.8">
                  <p:embed/>
                </p:oleObj>
              </mc:Choice>
              <mc:Fallback>
                <p:oleObj name="Worksheet" r:id="rId3" imgW="1270000" imgH="1060450" progId="Excel.Shee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95400"/>
                        <a:ext cx="4343400" cy="3829050"/>
                      </a:xfrm>
                      <a:prstGeom prst="rect">
                        <a:avLst/>
                      </a:prstGeom>
                      <a:solidFill>
                        <a:srgbClr val="FFE0D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
        <p:nvSpPr>
          <p:cNvPr id="79876" name="Text Box 5">
            <a:extLst>
              <a:ext uri="{FF2B5EF4-FFF2-40B4-BE49-F238E27FC236}">
                <a16:creationId xmlns:a16="http://schemas.microsoft.com/office/drawing/2014/main" id="{B6A17801-0C8C-C843-A24F-03CF7EEFC9B0}"/>
              </a:ext>
            </a:extLst>
          </p:cNvPr>
          <p:cNvSpPr txBox="1">
            <a:spLocks noChangeArrowheads="1"/>
          </p:cNvSpPr>
          <p:nvPr/>
        </p:nvSpPr>
        <p:spPr bwMode="auto">
          <a:xfrm>
            <a:off x="3097213" y="5486400"/>
            <a:ext cx="2922587"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7620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7620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7620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7620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75000"/>
              </a:lnSpc>
            </a:pPr>
            <a:r>
              <a:rPr lang="en-US" altLang="en-US" b="1">
                <a:latin typeface="Courier New" panose="02070309020205020404" pitchFamily="49" charset="0"/>
              </a:rPr>
              <a:t>MP-RCLCQR-JNCBA</a:t>
            </a:r>
          </a:p>
          <a:p>
            <a:pPr>
              <a:lnSpc>
                <a:spcPct val="75000"/>
              </a:lnSpc>
            </a:pPr>
            <a:r>
              <a:rPr lang="en-US" altLang="en-US" b="1">
                <a:latin typeface="Courier New" panose="02070309020205020404" pitchFamily="49" charset="0"/>
              </a:rPr>
              <a:t> | || | | | | |</a:t>
            </a:r>
          </a:p>
          <a:p>
            <a:pPr>
              <a:lnSpc>
                <a:spcPct val="75000"/>
              </a:lnSpc>
            </a:pPr>
            <a:r>
              <a:rPr lang="en-US" altLang="en-US" b="1">
                <a:latin typeface="Courier New" panose="02070309020205020404" pitchFamily="49" charset="0"/>
              </a:rPr>
              <a:t>-PBRCKC-RNJ-CJA</a:t>
            </a:r>
          </a:p>
        </p:txBody>
      </p:sp>
      <p:graphicFrame>
        <p:nvGraphicFramePr>
          <p:cNvPr id="79877" name="Object 3">
            <a:extLst>
              <a:ext uri="{FF2B5EF4-FFF2-40B4-BE49-F238E27FC236}">
                <a16:creationId xmlns:a16="http://schemas.microsoft.com/office/drawing/2014/main" id="{FE340883-1975-5046-81EC-106E96122BB2}"/>
              </a:ext>
            </a:extLst>
          </p:cNvPr>
          <p:cNvGraphicFramePr>
            <a:graphicFrameLocks noChangeAspect="1"/>
          </p:cNvGraphicFramePr>
          <p:nvPr/>
        </p:nvGraphicFramePr>
        <p:xfrm>
          <a:off x="152400" y="1295400"/>
          <a:ext cx="4267200" cy="3810000"/>
        </p:xfrm>
        <a:graphic>
          <a:graphicData uri="http://schemas.openxmlformats.org/presentationml/2006/ole">
            <mc:AlternateContent xmlns:mc="http://schemas.openxmlformats.org/markup-compatibility/2006">
              <mc:Choice xmlns:v="urn:schemas-microsoft-com:vml" Requires="v">
                <p:oleObj name="Worksheet" r:id="rId5" imgW="1270000" imgH="1060450" progId="Excel.Sheet.8">
                  <p:embed/>
                </p:oleObj>
              </mc:Choice>
              <mc:Fallback>
                <p:oleObj name="Worksheet" r:id="rId5" imgW="1270000" imgH="1060450"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295400"/>
                        <a:ext cx="4267200" cy="3810000"/>
                      </a:xfrm>
                      <a:prstGeom prst="rect">
                        <a:avLst/>
                      </a:prstGeom>
                      <a:solidFill>
                        <a:srgbClr val="FFE0D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grpSp>
        <p:nvGrpSpPr>
          <p:cNvPr id="79878" name="Group 7">
            <a:extLst>
              <a:ext uri="{FF2B5EF4-FFF2-40B4-BE49-F238E27FC236}">
                <a16:creationId xmlns:a16="http://schemas.microsoft.com/office/drawing/2014/main" id="{B798C8C7-7653-B84D-8F5B-ABB22F73DE98}"/>
              </a:ext>
            </a:extLst>
          </p:cNvPr>
          <p:cNvGrpSpPr>
            <a:grpSpLocks/>
          </p:cNvGrpSpPr>
          <p:nvPr/>
        </p:nvGrpSpPr>
        <p:grpSpPr bwMode="auto">
          <a:xfrm>
            <a:off x="0" y="0"/>
            <a:ext cx="9144000" cy="6858000"/>
            <a:chOff x="0" y="0"/>
            <a:chExt cx="5760" cy="4320"/>
          </a:xfrm>
        </p:grpSpPr>
        <p:grpSp>
          <p:nvGrpSpPr>
            <p:cNvPr id="79879" name="Group 8">
              <a:extLst>
                <a:ext uri="{FF2B5EF4-FFF2-40B4-BE49-F238E27FC236}">
                  <a16:creationId xmlns:a16="http://schemas.microsoft.com/office/drawing/2014/main" id="{E787DE1C-7C3D-E64F-9A7A-A60C3D4BAADF}"/>
                </a:ext>
              </a:extLst>
            </p:cNvPr>
            <p:cNvGrpSpPr>
              <a:grpSpLocks/>
            </p:cNvGrpSpPr>
            <p:nvPr/>
          </p:nvGrpSpPr>
          <p:grpSpPr bwMode="auto">
            <a:xfrm>
              <a:off x="0" y="0"/>
              <a:ext cx="5760" cy="96"/>
              <a:chOff x="48" y="336"/>
              <a:chExt cx="6192" cy="48"/>
            </a:xfrm>
          </p:grpSpPr>
          <p:sp>
            <p:nvSpPr>
              <p:cNvPr id="79891" name="Rectangle 9">
                <a:extLst>
                  <a:ext uri="{FF2B5EF4-FFF2-40B4-BE49-F238E27FC236}">
                    <a16:creationId xmlns:a16="http://schemas.microsoft.com/office/drawing/2014/main" id="{D1D53AE6-C4AC-714C-882F-26AA88C35BED}"/>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2" name="Rectangle 10">
                <a:extLst>
                  <a:ext uri="{FF2B5EF4-FFF2-40B4-BE49-F238E27FC236}">
                    <a16:creationId xmlns:a16="http://schemas.microsoft.com/office/drawing/2014/main" id="{567CDA3A-E894-D946-ABF2-46FA6417C5C5}"/>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3" name="Rectangle 11">
                <a:extLst>
                  <a:ext uri="{FF2B5EF4-FFF2-40B4-BE49-F238E27FC236}">
                    <a16:creationId xmlns:a16="http://schemas.microsoft.com/office/drawing/2014/main" id="{3AFD2170-85E3-394B-8DDC-1073BEF8AF7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4" name="Rectangle 12">
                <a:extLst>
                  <a:ext uri="{FF2B5EF4-FFF2-40B4-BE49-F238E27FC236}">
                    <a16:creationId xmlns:a16="http://schemas.microsoft.com/office/drawing/2014/main" id="{70BE7A5D-A237-6A49-97AE-3A2DA7E01188}"/>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5" name="Rectangle 13">
                <a:extLst>
                  <a:ext uri="{FF2B5EF4-FFF2-40B4-BE49-F238E27FC236}">
                    <a16:creationId xmlns:a16="http://schemas.microsoft.com/office/drawing/2014/main" id="{8A7EB3D1-3891-EF41-86BF-EF618C2965C0}"/>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6" name="Rectangle 14">
                <a:extLst>
                  <a:ext uri="{FF2B5EF4-FFF2-40B4-BE49-F238E27FC236}">
                    <a16:creationId xmlns:a16="http://schemas.microsoft.com/office/drawing/2014/main" id="{EF3F2F6B-B177-7948-815E-B30910BB1F9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7" name="Rectangle 15">
                <a:extLst>
                  <a:ext uri="{FF2B5EF4-FFF2-40B4-BE49-F238E27FC236}">
                    <a16:creationId xmlns:a16="http://schemas.microsoft.com/office/drawing/2014/main" id="{838A0FFC-57ED-2A48-B78A-0AE91CC7BC7F}"/>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8" name="Rectangle 16">
                <a:extLst>
                  <a:ext uri="{FF2B5EF4-FFF2-40B4-BE49-F238E27FC236}">
                    <a16:creationId xmlns:a16="http://schemas.microsoft.com/office/drawing/2014/main" id="{DFACAC77-76C8-7D49-B821-F4E81E31A56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9" name="Rectangle 17">
                <a:extLst>
                  <a:ext uri="{FF2B5EF4-FFF2-40B4-BE49-F238E27FC236}">
                    <a16:creationId xmlns:a16="http://schemas.microsoft.com/office/drawing/2014/main" id="{1AA8B97A-0D3E-DD4E-B1DC-74663FFA1739}"/>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900" name="Rectangle 18">
                <a:extLst>
                  <a:ext uri="{FF2B5EF4-FFF2-40B4-BE49-F238E27FC236}">
                    <a16:creationId xmlns:a16="http://schemas.microsoft.com/office/drawing/2014/main" id="{F0808049-BFF7-1A41-AD21-0FB3F79D7ED8}"/>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79880" name="Group 19">
              <a:extLst>
                <a:ext uri="{FF2B5EF4-FFF2-40B4-BE49-F238E27FC236}">
                  <a16:creationId xmlns:a16="http://schemas.microsoft.com/office/drawing/2014/main" id="{1D63CEDC-FAFE-1E48-B0C6-A50F7CCB2245}"/>
                </a:ext>
              </a:extLst>
            </p:cNvPr>
            <p:cNvGrpSpPr>
              <a:grpSpLocks/>
            </p:cNvGrpSpPr>
            <p:nvPr/>
          </p:nvGrpSpPr>
          <p:grpSpPr bwMode="auto">
            <a:xfrm>
              <a:off x="0" y="4224"/>
              <a:ext cx="5760" cy="96"/>
              <a:chOff x="48" y="336"/>
              <a:chExt cx="6192" cy="48"/>
            </a:xfrm>
          </p:grpSpPr>
          <p:sp>
            <p:nvSpPr>
              <p:cNvPr id="79881" name="Rectangle 20">
                <a:extLst>
                  <a:ext uri="{FF2B5EF4-FFF2-40B4-BE49-F238E27FC236}">
                    <a16:creationId xmlns:a16="http://schemas.microsoft.com/office/drawing/2014/main" id="{2EB5A174-272B-1A47-9D01-D87B0594B6B3}"/>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82" name="Rectangle 21">
                <a:extLst>
                  <a:ext uri="{FF2B5EF4-FFF2-40B4-BE49-F238E27FC236}">
                    <a16:creationId xmlns:a16="http://schemas.microsoft.com/office/drawing/2014/main" id="{57E26DC3-7867-1240-A36C-E2BE92308408}"/>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83" name="Rectangle 22">
                <a:extLst>
                  <a:ext uri="{FF2B5EF4-FFF2-40B4-BE49-F238E27FC236}">
                    <a16:creationId xmlns:a16="http://schemas.microsoft.com/office/drawing/2014/main" id="{E731DA2D-F596-094C-B85A-A350745EA48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84" name="Rectangle 23">
                <a:extLst>
                  <a:ext uri="{FF2B5EF4-FFF2-40B4-BE49-F238E27FC236}">
                    <a16:creationId xmlns:a16="http://schemas.microsoft.com/office/drawing/2014/main" id="{C67A00D2-2CC3-E847-A86B-9B464321D88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85" name="Rectangle 24">
                <a:extLst>
                  <a:ext uri="{FF2B5EF4-FFF2-40B4-BE49-F238E27FC236}">
                    <a16:creationId xmlns:a16="http://schemas.microsoft.com/office/drawing/2014/main" id="{964E12D8-6094-924A-B9FA-8192569BB1B8}"/>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86" name="Rectangle 25">
                <a:extLst>
                  <a:ext uri="{FF2B5EF4-FFF2-40B4-BE49-F238E27FC236}">
                    <a16:creationId xmlns:a16="http://schemas.microsoft.com/office/drawing/2014/main" id="{BB3BB0B1-02BD-EA4F-8DF1-D99AB022DF9B}"/>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87" name="Rectangle 26">
                <a:extLst>
                  <a:ext uri="{FF2B5EF4-FFF2-40B4-BE49-F238E27FC236}">
                    <a16:creationId xmlns:a16="http://schemas.microsoft.com/office/drawing/2014/main" id="{1D0138F9-C374-4C44-85AB-04EEA6BBF556}"/>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88" name="Rectangle 27">
                <a:extLst>
                  <a:ext uri="{FF2B5EF4-FFF2-40B4-BE49-F238E27FC236}">
                    <a16:creationId xmlns:a16="http://schemas.microsoft.com/office/drawing/2014/main" id="{CF44AB6C-C517-4345-9639-92C7AC3F1750}"/>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89" name="Rectangle 28">
                <a:extLst>
                  <a:ext uri="{FF2B5EF4-FFF2-40B4-BE49-F238E27FC236}">
                    <a16:creationId xmlns:a16="http://schemas.microsoft.com/office/drawing/2014/main" id="{605C4344-9CB1-D74F-BB9F-CE1155112F1A}"/>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0" name="Rectangle 29">
                <a:extLst>
                  <a:ext uri="{FF2B5EF4-FFF2-40B4-BE49-F238E27FC236}">
                    <a16:creationId xmlns:a16="http://schemas.microsoft.com/office/drawing/2014/main" id="{9D571002-32F5-EB45-92DB-DB08A881F4F9}"/>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CEEAAF8F-88C5-B242-AFDF-500259460900}"/>
              </a:ext>
            </a:extLst>
          </p:cNvPr>
          <p:cNvSpPr>
            <a:spLocks noGrp="1" noChangeArrowheads="1"/>
          </p:cNvSpPr>
          <p:nvPr>
            <p:ph type="title"/>
          </p:nvPr>
        </p:nvSpPr>
        <p:spPr>
          <a:xfrm>
            <a:off x="0" y="76200"/>
            <a:ext cx="9144000" cy="1143000"/>
          </a:xfrm>
        </p:spPr>
        <p:txBody>
          <a:bodyPr/>
          <a:lstStyle/>
          <a:p>
            <a:pPr defTabSz="762000" eaLnBrk="1" hangingPunct="1"/>
            <a:r>
              <a:rPr lang="en-US" altLang="en-US" sz="3600">
                <a:ea typeface="ＭＳ Ｐゴシック" panose="020B0600070205080204" pitchFamily="34" charset="-128"/>
              </a:rPr>
              <a:t>Needleman-Wunsch Algorithm</a:t>
            </a:r>
          </a:p>
        </p:txBody>
      </p:sp>
      <p:sp>
        <p:nvSpPr>
          <p:cNvPr id="81922" name="Rectangle 3">
            <a:extLst>
              <a:ext uri="{FF2B5EF4-FFF2-40B4-BE49-F238E27FC236}">
                <a16:creationId xmlns:a16="http://schemas.microsoft.com/office/drawing/2014/main" id="{FE2E8977-BC81-BB4D-818B-9670DC4991DF}"/>
              </a:ext>
            </a:extLst>
          </p:cNvPr>
          <p:cNvSpPr>
            <a:spLocks noChangeArrowheads="1"/>
          </p:cNvSpPr>
          <p:nvPr/>
        </p:nvSpPr>
        <p:spPr bwMode="auto">
          <a:xfrm>
            <a:off x="0" y="990600"/>
            <a:ext cx="9144000" cy="5486400"/>
          </a:xfrm>
          <a:prstGeom prst="rect">
            <a:avLst/>
          </a:prstGeom>
          <a:solidFill>
            <a:srgbClr val="E9E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nvGrpSpPr>
          <p:cNvPr id="81923" name="Group 7">
            <a:extLst>
              <a:ext uri="{FF2B5EF4-FFF2-40B4-BE49-F238E27FC236}">
                <a16:creationId xmlns:a16="http://schemas.microsoft.com/office/drawing/2014/main" id="{9052FDDD-82CA-0F4E-8CBA-6770C05FD09C}"/>
              </a:ext>
            </a:extLst>
          </p:cNvPr>
          <p:cNvGrpSpPr>
            <a:grpSpLocks/>
          </p:cNvGrpSpPr>
          <p:nvPr/>
        </p:nvGrpSpPr>
        <p:grpSpPr bwMode="auto">
          <a:xfrm>
            <a:off x="0" y="0"/>
            <a:ext cx="9144000" cy="6858000"/>
            <a:chOff x="0" y="0"/>
            <a:chExt cx="5760" cy="4320"/>
          </a:xfrm>
        </p:grpSpPr>
        <p:grpSp>
          <p:nvGrpSpPr>
            <p:cNvPr id="81925" name="Group 8">
              <a:extLst>
                <a:ext uri="{FF2B5EF4-FFF2-40B4-BE49-F238E27FC236}">
                  <a16:creationId xmlns:a16="http://schemas.microsoft.com/office/drawing/2014/main" id="{811A99F2-9F82-6449-B87D-57BCF0D755D9}"/>
                </a:ext>
              </a:extLst>
            </p:cNvPr>
            <p:cNvGrpSpPr>
              <a:grpSpLocks/>
            </p:cNvGrpSpPr>
            <p:nvPr/>
          </p:nvGrpSpPr>
          <p:grpSpPr bwMode="auto">
            <a:xfrm>
              <a:off x="0" y="0"/>
              <a:ext cx="5760" cy="96"/>
              <a:chOff x="48" y="336"/>
              <a:chExt cx="6192" cy="48"/>
            </a:xfrm>
          </p:grpSpPr>
          <p:sp>
            <p:nvSpPr>
              <p:cNvPr id="81937" name="Rectangle 9">
                <a:extLst>
                  <a:ext uri="{FF2B5EF4-FFF2-40B4-BE49-F238E27FC236}">
                    <a16:creationId xmlns:a16="http://schemas.microsoft.com/office/drawing/2014/main" id="{80D29149-7BC9-1745-BB69-C273940238F2}"/>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38" name="Rectangle 10">
                <a:extLst>
                  <a:ext uri="{FF2B5EF4-FFF2-40B4-BE49-F238E27FC236}">
                    <a16:creationId xmlns:a16="http://schemas.microsoft.com/office/drawing/2014/main" id="{3311A5C6-06E5-CD41-BFAD-457E57CCD913}"/>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39" name="Rectangle 11">
                <a:extLst>
                  <a:ext uri="{FF2B5EF4-FFF2-40B4-BE49-F238E27FC236}">
                    <a16:creationId xmlns:a16="http://schemas.microsoft.com/office/drawing/2014/main" id="{83A79B2C-0303-A141-AC7C-3438C4CFE5E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40" name="Rectangle 12">
                <a:extLst>
                  <a:ext uri="{FF2B5EF4-FFF2-40B4-BE49-F238E27FC236}">
                    <a16:creationId xmlns:a16="http://schemas.microsoft.com/office/drawing/2014/main" id="{5E824CC7-76A7-024B-AC12-A7A2D9C37C65}"/>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41" name="Rectangle 13">
                <a:extLst>
                  <a:ext uri="{FF2B5EF4-FFF2-40B4-BE49-F238E27FC236}">
                    <a16:creationId xmlns:a16="http://schemas.microsoft.com/office/drawing/2014/main" id="{B9BD4523-58CD-9943-8B1D-DC3EAF3569C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42" name="Rectangle 14">
                <a:extLst>
                  <a:ext uri="{FF2B5EF4-FFF2-40B4-BE49-F238E27FC236}">
                    <a16:creationId xmlns:a16="http://schemas.microsoft.com/office/drawing/2014/main" id="{D6027BAE-B43A-564E-A3F7-938689A02031}"/>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43" name="Rectangle 15">
                <a:extLst>
                  <a:ext uri="{FF2B5EF4-FFF2-40B4-BE49-F238E27FC236}">
                    <a16:creationId xmlns:a16="http://schemas.microsoft.com/office/drawing/2014/main" id="{E557AD59-F68F-BB46-BF7F-B19F9217ECB1}"/>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44" name="Rectangle 16">
                <a:extLst>
                  <a:ext uri="{FF2B5EF4-FFF2-40B4-BE49-F238E27FC236}">
                    <a16:creationId xmlns:a16="http://schemas.microsoft.com/office/drawing/2014/main" id="{36BBA8F2-6B2A-E046-A0D7-9E4CDD6FCCD6}"/>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45" name="Rectangle 17">
                <a:extLst>
                  <a:ext uri="{FF2B5EF4-FFF2-40B4-BE49-F238E27FC236}">
                    <a16:creationId xmlns:a16="http://schemas.microsoft.com/office/drawing/2014/main" id="{0C4CEE52-428D-4147-90D6-CEB25D5AE32D}"/>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46" name="Rectangle 18">
                <a:extLst>
                  <a:ext uri="{FF2B5EF4-FFF2-40B4-BE49-F238E27FC236}">
                    <a16:creationId xmlns:a16="http://schemas.microsoft.com/office/drawing/2014/main" id="{BF3A0DDD-7F3F-5C4D-9E2F-295A9166A877}"/>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81926" name="Group 19">
              <a:extLst>
                <a:ext uri="{FF2B5EF4-FFF2-40B4-BE49-F238E27FC236}">
                  <a16:creationId xmlns:a16="http://schemas.microsoft.com/office/drawing/2014/main" id="{57D7EFC7-BE28-C245-B926-C8C8B5C034F0}"/>
                </a:ext>
              </a:extLst>
            </p:cNvPr>
            <p:cNvGrpSpPr>
              <a:grpSpLocks/>
            </p:cNvGrpSpPr>
            <p:nvPr/>
          </p:nvGrpSpPr>
          <p:grpSpPr bwMode="auto">
            <a:xfrm>
              <a:off x="0" y="4224"/>
              <a:ext cx="5760" cy="96"/>
              <a:chOff x="48" y="336"/>
              <a:chExt cx="6192" cy="48"/>
            </a:xfrm>
          </p:grpSpPr>
          <p:sp>
            <p:nvSpPr>
              <p:cNvPr id="81927" name="Rectangle 20">
                <a:extLst>
                  <a:ext uri="{FF2B5EF4-FFF2-40B4-BE49-F238E27FC236}">
                    <a16:creationId xmlns:a16="http://schemas.microsoft.com/office/drawing/2014/main" id="{1D00941D-C158-A342-98AA-3E0A44AEEEE1}"/>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28" name="Rectangle 21">
                <a:extLst>
                  <a:ext uri="{FF2B5EF4-FFF2-40B4-BE49-F238E27FC236}">
                    <a16:creationId xmlns:a16="http://schemas.microsoft.com/office/drawing/2014/main" id="{13CEDBCB-C1B2-294B-9A70-9C9C6E50E67F}"/>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29" name="Rectangle 22">
                <a:extLst>
                  <a:ext uri="{FF2B5EF4-FFF2-40B4-BE49-F238E27FC236}">
                    <a16:creationId xmlns:a16="http://schemas.microsoft.com/office/drawing/2014/main" id="{CF304E16-6DC4-BC4E-A40D-44139DE5847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30" name="Rectangle 23">
                <a:extLst>
                  <a:ext uri="{FF2B5EF4-FFF2-40B4-BE49-F238E27FC236}">
                    <a16:creationId xmlns:a16="http://schemas.microsoft.com/office/drawing/2014/main" id="{11687345-A289-B144-BBA8-6049226286AD}"/>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31" name="Rectangle 24">
                <a:extLst>
                  <a:ext uri="{FF2B5EF4-FFF2-40B4-BE49-F238E27FC236}">
                    <a16:creationId xmlns:a16="http://schemas.microsoft.com/office/drawing/2014/main" id="{1DFB0B21-E777-8641-A11B-A1E5DCD4129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32" name="Rectangle 25">
                <a:extLst>
                  <a:ext uri="{FF2B5EF4-FFF2-40B4-BE49-F238E27FC236}">
                    <a16:creationId xmlns:a16="http://schemas.microsoft.com/office/drawing/2014/main" id="{F0B60C88-8A7F-BD45-A2B7-9D75ECB84C1A}"/>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33" name="Rectangle 26">
                <a:extLst>
                  <a:ext uri="{FF2B5EF4-FFF2-40B4-BE49-F238E27FC236}">
                    <a16:creationId xmlns:a16="http://schemas.microsoft.com/office/drawing/2014/main" id="{A12BE1AA-9C94-F149-B174-F4C921FB9C0D}"/>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34" name="Rectangle 27">
                <a:extLst>
                  <a:ext uri="{FF2B5EF4-FFF2-40B4-BE49-F238E27FC236}">
                    <a16:creationId xmlns:a16="http://schemas.microsoft.com/office/drawing/2014/main" id="{1E29AE52-03C8-464F-889F-55ECF7D646AD}"/>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35" name="Rectangle 28">
                <a:extLst>
                  <a:ext uri="{FF2B5EF4-FFF2-40B4-BE49-F238E27FC236}">
                    <a16:creationId xmlns:a16="http://schemas.microsoft.com/office/drawing/2014/main" id="{E2584804-9552-244D-8179-54464390E3CC}"/>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36" name="Rectangle 29">
                <a:extLst>
                  <a:ext uri="{FF2B5EF4-FFF2-40B4-BE49-F238E27FC236}">
                    <a16:creationId xmlns:a16="http://schemas.microsoft.com/office/drawing/2014/main" id="{9C706E97-1C31-5B4B-9F99-4ABAE3B4B88C}"/>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
        <p:nvSpPr>
          <p:cNvPr id="81924" name="Segnaposto contenuto 1">
            <a:extLst>
              <a:ext uri="{FF2B5EF4-FFF2-40B4-BE49-F238E27FC236}">
                <a16:creationId xmlns:a16="http://schemas.microsoft.com/office/drawing/2014/main" id="{CDC0F4CA-1A5B-FB4A-9DE8-9444F87F4820}"/>
              </a:ext>
            </a:extLst>
          </p:cNvPr>
          <p:cNvSpPr>
            <a:spLocks noGrp="1"/>
          </p:cNvSpPr>
          <p:nvPr>
            <p:ph sz="half" idx="2"/>
          </p:nvPr>
        </p:nvSpPr>
        <p:spPr>
          <a:xfrm>
            <a:off x="684213" y="1600200"/>
            <a:ext cx="8002587" cy="4525963"/>
          </a:xfrm>
        </p:spPr>
        <p:txBody>
          <a:bodyPr anchor="ctr"/>
          <a:lstStyle/>
          <a:p>
            <a:pPr marL="0" indent="0" algn="ctr">
              <a:buFontTx/>
              <a:buNone/>
            </a:pPr>
            <a:r>
              <a:rPr lang="en-US" altLang="en-US" sz="6600" dirty="0">
                <a:ea typeface="ＭＳ Ｐゴシック" panose="020B0600070205080204" pitchFamily="34" charset="-128"/>
              </a:rPr>
              <a:t>What about indels?</a:t>
            </a:r>
          </a:p>
          <a:p>
            <a:pPr marL="0" indent="0" algn="ctr">
              <a:buFontTx/>
              <a:buNone/>
            </a:pPr>
            <a:endParaRPr lang="en-US" altLang="en-US" sz="3600" dirty="0">
              <a:ea typeface="ＭＳ Ｐゴシック" panose="020B0600070205080204" pitchFamily="34" charset="-128"/>
            </a:endParaRPr>
          </a:p>
          <a:p>
            <a:pPr marL="0" indent="0" algn="ctr">
              <a:buFontTx/>
              <a:buNone/>
            </a:pPr>
            <a:r>
              <a:rPr lang="en-US" sz="2400" dirty="0"/>
              <a:t>When aligning sequences, introducing gaps in the sequences can allow an alignment algorithm to match more terms than a gap-less alignment can. </a:t>
            </a:r>
          </a:p>
          <a:p>
            <a:pPr marL="0" indent="0" algn="ctr">
              <a:buFontTx/>
              <a:buNone/>
            </a:pPr>
            <a:r>
              <a:rPr lang="en-US" sz="2400" dirty="0"/>
              <a:t>However, too many gaps can cause an alignment to become meaningless.</a:t>
            </a:r>
            <a:endParaRPr lang="en-US" altLang="en-US" sz="3600" dirty="0">
              <a:ea typeface="ＭＳ Ｐゴシック" panose="020B0600070205080204" pitchFamily="34" charset="-12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84145B93-A2AC-E14A-85EF-DC4BA2B75448}"/>
              </a:ext>
            </a:extLst>
          </p:cNvPr>
          <p:cNvSpPr>
            <a:spLocks noGrp="1" noChangeArrowheads="1"/>
          </p:cNvSpPr>
          <p:nvPr>
            <p:ph type="title"/>
          </p:nvPr>
        </p:nvSpPr>
        <p:spPr>
          <a:xfrm>
            <a:off x="0" y="116632"/>
            <a:ext cx="9144000" cy="1143000"/>
          </a:xfrm>
        </p:spPr>
        <p:txBody>
          <a:bodyPr/>
          <a:lstStyle/>
          <a:p>
            <a:pPr defTabSz="762000" eaLnBrk="1" hangingPunct="1"/>
            <a:r>
              <a:rPr lang="en-US" altLang="en-US" sz="3600" dirty="0">
                <a:ea typeface="ＭＳ Ｐゴシック" panose="020B0600070205080204" pitchFamily="34" charset="-128"/>
              </a:rPr>
              <a:t>Needleman-Wunsch Algorithm Extension</a:t>
            </a:r>
          </a:p>
        </p:txBody>
      </p:sp>
      <p:grpSp>
        <p:nvGrpSpPr>
          <p:cNvPr id="83970" name="Group 7">
            <a:extLst>
              <a:ext uri="{FF2B5EF4-FFF2-40B4-BE49-F238E27FC236}">
                <a16:creationId xmlns:a16="http://schemas.microsoft.com/office/drawing/2014/main" id="{4547424E-16E6-AB4D-93E3-B19595A918DB}"/>
              </a:ext>
            </a:extLst>
          </p:cNvPr>
          <p:cNvGrpSpPr>
            <a:grpSpLocks/>
          </p:cNvGrpSpPr>
          <p:nvPr/>
        </p:nvGrpSpPr>
        <p:grpSpPr bwMode="auto">
          <a:xfrm>
            <a:off x="0" y="0"/>
            <a:ext cx="9144000" cy="6858000"/>
            <a:chOff x="0" y="0"/>
            <a:chExt cx="5760" cy="4320"/>
          </a:xfrm>
        </p:grpSpPr>
        <p:grpSp>
          <p:nvGrpSpPr>
            <p:cNvPr id="83975" name="Group 8">
              <a:extLst>
                <a:ext uri="{FF2B5EF4-FFF2-40B4-BE49-F238E27FC236}">
                  <a16:creationId xmlns:a16="http://schemas.microsoft.com/office/drawing/2014/main" id="{926537E3-0105-B544-A698-5AD93330EBC4}"/>
                </a:ext>
              </a:extLst>
            </p:cNvPr>
            <p:cNvGrpSpPr>
              <a:grpSpLocks/>
            </p:cNvGrpSpPr>
            <p:nvPr/>
          </p:nvGrpSpPr>
          <p:grpSpPr bwMode="auto">
            <a:xfrm>
              <a:off x="0" y="0"/>
              <a:ext cx="5760" cy="96"/>
              <a:chOff x="48" y="336"/>
              <a:chExt cx="6192" cy="48"/>
            </a:xfrm>
          </p:grpSpPr>
          <p:sp>
            <p:nvSpPr>
              <p:cNvPr id="83987" name="Rectangle 9">
                <a:extLst>
                  <a:ext uri="{FF2B5EF4-FFF2-40B4-BE49-F238E27FC236}">
                    <a16:creationId xmlns:a16="http://schemas.microsoft.com/office/drawing/2014/main" id="{D5DDD99E-C9D0-714D-BA2A-8931BC02A21F}"/>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88" name="Rectangle 10">
                <a:extLst>
                  <a:ext uri="{FF2B5EF4-FFF2-40B4-BE49-F238E27FC236}">
                    <a16:creationId xmlns:a16="http://schemas.microsoft.com/office/drawing/2014/main" id="{9D840BC6-78B6-5C42-ABBC-7A50D9B5B94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89" name="Rectangle 11">
                <a:extLst>
                  <a:ext uri="{FF2B5EF4-FFF2-40B4-BE49-F238E27FC236}">
                    <a16:creationId xmlns:a16="http://schemas.microsoft.com/office/drawing/2014/main" id="{730D3E04-EA60-9B4D-8B29-63963117E44D}"/>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90" name="Rectangle 12">
                <a:extLst>
                  <a:ext uri="{FF2B5EF4-FFF2-40B4-BE49-F238E27FC236}">
                    <a16:creationId xmlns:a16="http://schemas.microsoft.com/office/drawing/2014/main" id="{90766786-AEBD-E544-BE79-6F704ECE6BFA}"/>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91" name="Rectangle 13">
                <a:extLst>
                  <a:ext uri="{FF2B5EF4-FFF2-40B4-BE49-F238E27FC236}">
                    <a16:creationId xmlns:a16="http://schemas.microsoft.com/office/drawing/2014/main" id="{F3F9BDD8-C0C6-5D41-B7AE-B3630097BBE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92" name="Rectangle 14">
                <a:extLst>
                  <a:ext uri="{FF2B5EF4-FFF2-40B4-BE49-F238E27FC236}">
                    <a16:creationId xmlns:a16="http://schemas.microsoft.com/office/drawing/2014/main" id="{541B030E-D429-0543-9A92-1E840C85162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93" name="Rectangle 15">
                <a:extLst>
                  <a:ext uri="{FF2B5EF4-FFF2-40B4-BE49-F238E27FC236}">
                    <a16:creationId xmlns:a16="http://schemas.microsoft.com/office/drawing/2014/main" id="{56FBAEC3-A499-2B49-A0A2-08DACF36109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94" name="Rectangle 16">
                <a:extLst>
                  <a:ext uri="{FF2B5EF4-FFF2-40B4-BE49-F238E27FC236}">
                    <a16:creationId xmlns:a16="http://schemas.microsoft.com/office/drawing/2014/main" id="{C5D5D45B-3592-0941-B562-09C344CEC387}"/>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95" name="Rectangle 17">
                <a:extLst>
                  <a:ext uri="{FF2B5EF4-FFF2-40B4-BE49-F238E27FC236}">
                    <a16:creationId xmlns:a16="http://schemas.microsoft.com/office/drawing/2014/main" id="{D70C9D4B-7AE7-A446-B603-F13E90333A39}"/>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96" name="Rectangle 18">
                <a:extLst>
                  <a:ext uri="{FF2B5EF4-FFF2-40B4-BE49-F238E27FC236}">
                    <a16:creationId xmlns:a16="http://schemas.microsoft.com/office/drawing/2014/main" id="{8E2186A0-18CE-F34D-9CF9-1EBF71B4C4CB}"/>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83976" name="Group 19">
              <a:extLst>
                <a:ext uri="{FF2B5EF4-FFF2-40B4-BE49-F238E27FC236}">
                  <a16:creationId xmlns:a16="http://schemas.microsoft.com/office/drawing/2014/main" id="{67A395C3-4082-3443-B6C7-68C756404982}"/>
                </a:ext>
              </a:extLst>
            </p:cNvPr>
            <p:cNvGrpSpPr>
              <a:grpSpLocks/>
            </p:cNvGrpSpPr>
            <p:nvPr/>
          </p:nvGrpSpPr>
          <p:grpSpPr bwMode="auto">
            <a:xfrm>
              <a:off x="0" y="4224"/>
              <a:ext cx="5760" cy="96"/>
              <a:chOff x="48" y="336"/>
              <a:chExt cx="6192" cy="48"/>
            </a:xfrm>
          </p:grpSpPr>
          <p:sp>
            <p:nvSpPr>
              <p:cNvPr id="83977" name="Rectangle 20">
                <a:extLst>
                  <a:ext uri="{FF2B5EF4-FFF2-40B4-BE49-F238E27FC236}">
                    <a16:creationId xmlns:a16="http://schemas.microsoft.com/office/drawing/2014/main" id="{82DD3ADF-F251-D34F-A608-E4075EE42BE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78" name="Rectangle 21">
                <a:extLst>
                  <a:ext uri="{FF2B5EF4-FFF2-40B4-BE49-F238E27FC236}">
                    <a16:creationId xmlns:a16="http://schemas.microsoft.com/office/drawing/2014/main" id="{F65D8A50-9BCC-BA42-9B90-3C8E61B882B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79" name="Rectangle 22">
                <a:extLst>
                  <a:ext uri="{FF2B5EF4-FFF2-40B4-BE49-F238E27FC236}">
                    <a16:creationId xmlns:a16="http://schemas.microsoft.com/office/drawing/2014/main" id="{7BFF1E8B-A222-5741-8E5F-256F284C833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80" name="Rectangle 23">
                <a:extLst>
                  <a:ext uri="{FF2B5EF4-FFF2-40B4-BE49-F238E27FC236}">
                    <a16:creationId xmlns:a16="http://schemas.microsoft.com/office/drawing/2014/main" id="{37FCB2F7-AD80-5843-9DDC-871DF4ECBB32}"/>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81" name="Rectangle 24">
                <a:extLst>
                  <a:ext uri="{FF2B5EF4-FFF2-40B4-BE49-F238E27FC236}">
                    <a16:creationId xmlns:a16="http://schemas.microsoft.com/office/drawing/2014/main" id="{1ACD30CA-D076-D049-B89F-7BC819C9FB0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82" name="Rectangle 25">
                <a:extLst>
                  <a:ext uri="{FF2B5EF4-FFF2-40B4-BE49-F238E27FC236}">
                    <a16:creationId xmlns:a16="http://schemas.microsoft.com/office/drawing/2014/main" id="{38DD41CD-E914-FB48-A25D-50C5EBBDAE58}"/>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83" name="Rectangle 26">
                <a:extLst>
                  <a:ext uri="{FF2B5EF4-FFF2-40B4-BE49-F238E27FC236}">
                    <a16:creationId xmlns:a16="http://schemas.microsoft.com/office/drawing/2014/main" id="{90DC9839-1061-2040-9DEB-6791709A666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84" name="Rectangle 27">
                <a:extLst>
                  <a:ext uri="{FF2B5EF4-FFF2-40B4-BE49-F238E27FC236}">
                    <a16:creationId xmlns:a16="http://schemas.microsoft.com/office/drawing/2014/main" id="{7CBB4892-830E-C74B-8E47-2883BC3E471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85" name="Rectangle 28">
                <a:extLst>
                  <a:ext uri="{FF2B5EF4-FFF2-40B4-BE49-F238E27FC236}">
                    <a16:creationId xmlns:a16="http://schemas.microsoft.com/office/drawing/2014/main" id="{19699556-77AD-C143-BDBB-4BDA1595E42B}"/>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86" name="Rectangle 29">
                <a:extLst>
                  <a:ext uri="{FF2B5EF4-FFF2-40B4-BE49-F238E27FC236}">
                    <a16:creationId xmlns:a16="http://schemas.microsoft.com/office/drawing/2014/main" id="{121AB075-88AC-B34C-AEB0-F268D14B14E2}"/>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
        <p:nvSpPr>
          <p:cNvPr id="3" name="CasellaDiTesto 2">
            <a:extLst>
              <a:ext uri="{FF2B5EF4-FFF2-40B4-BE49-F238E27FC236}">
                <a16:creationId xmlns:a16="http://schemas.microsoft.com/office/drawing/2014/main" id="{4188AF86-7504-9D4D-9E47-0AE34232F917}"/>
              </a:ext>
            </a:extLst>
          </p:cNvPr>
          <p:cNvSpPr txBox="1"/>
          <p:nvPr/>
        </p:nvSpPr>
        <p:spPr>
          <a:xfrm>
            <a:off x="107950" y="981075"/>
            <a:ext cx="8785225" cy="1938992"/>
          </a:xfrm>
          <a:prstGeom prst="rect">
            <a:avLst/>
          </a:prstGeom>
          <a:solidFill>
            <a:srgbClr val="FFFFFF"/>
          </a:solidFill>
        </p:spPr>
        <p:txBody>
          <a:bodyPr>
            <a:spAutoFit/>
          </a:bodyPr>
          <a:lstStyle/>
          <a:p>
            <a:pPr marL="342900" indent="-342900">
              <a:buFont typeface="Arial"/>
              <a:buChar char="•"/>
              <a:defRPr/>
            </a:pPr>
            <a:r>
              <a:rPr lang="en-US" b="1" dirty="0">
                <a:latin typeface="Arial" charset="0"/>
                <a:ea typeface="ＭＳ Ｐゴシック" charset="0"/>
                <a:cs typeface="ＭＳ Ｐゴシック" charset="0"/>
              </a:rPr>
              <a:t>Gap penalty function </a:t>
            </a:r>
            <a:r>
              <a:rPr lang="en-US" dirty="0">
                <a:latin typeface="Arial" charset="0"/>
                <a:ea typeface="ＭＳ Ｐゴシック" charset="0"/>
                <a:cs typeface="ＭＳ Ｐゴシック" charset="0"/>
              </a:rPr>
              <a:t>(Smith, Waterman and Beyer, 1976)</a:t>
            </a:r>
          </a:p>
          <a:p>
            <a:pPr marL="342900" indent="-342900">
              <a:buFont typeface="Arial"/>
              <a:buChar char="•"/>
              <a:defRPr/>
            </a:pPr>
            <a:r>
              <a:rPr lang="en-US" dirty="0">
                <a:latin typeface="Arial" charset="0"/>
                <a:ea typeface="ＭＳ Ｐゴシック" charset="0"/>
                <a:cs typeface="ＭＳ Ｐゴシック" charset="0"/>
              </a:rPr>
              <a:t>Indel weighted according to their length (affine)</a:t>
            </a:r>
          </a:p>
          <a:p>
            <a:pPr lvl="1">
              <a:defRPr/>
            </a:pPr>
            <a:r>
              <a:rPr lang="it-IT" i="1" dirty="0" err="1">
                <a:solidFill>
                  <a:srgbClr val="000000"/>
                </a:solidFill>
                <a:latin typeface="Arial" charset="0"/>
                <a:ea typeface="ＭＳ Ｐゴシック" charset="0"/>
                <a:cs typeface="ＭＳ Ｐゴシック" charset="0"/>
              </a:rPr>
              <a:t>W</a:t>
            </a:r>
            <a:r>
              <a:rPr lang="it-IT" i="1" baseline="-25000" dirty="0" err="1">
                <a:solidFill>
                  <a:srgbClr val="000000"/>
                </a:solidFill>
                <a:latin typeface="Arial" charset="0"/>
                <a:ea typeface="ＭＳ Ｐゴシック" charset="0"/>
                <a:cs typeface="ＭＳ Ｐゴシック" charset="0"/>
              </a:rPr>
              <a:t>k</a:t>
            </a:r>
            <a:r>
              <a:rPr lang="it-IT" i="1" dirty="0">
                <a:solidFill>
                  <a:srgbClr val="000000"/>
                </a:solidFill>
                <a:latin typeface="Arial" charset="0"/>
                <a:ea typeface="ＭＳ Ｐゴシック" charset="0"/>
                <a:cs typeface="ＭＳ Ｐゴシック" charset="0"/>
              </a:rPr>
              <a:t> = </a:t>
            </a:r>
            <a:r>
              <a:rPr lang="it-IT" i="1" dirty="0">
                <a:solidFill>
                  <a:srgbClr val="000000"/>
                </a:solidFill>
                <a:latin typeface="Arial" charset="0"/>
                <a:ea typeface="ＭＳ Ｐゴシック" charset="0"/>
                <a:cs typeface="ＭＳ Ｐゴシック" charset="0"/>
                <a:sym typeface="Symbol" charset="0"/>
              </a:rPr>
              <a:t> + (k-1)</a:t>
            </a:r>
            <a:endParaRPr lang="it-IT" dirty="0">
              <a:solidFill>
                <a:srgbClr val="000000"/>
              </a:solidFill>
              <a:latin typeface="Arial" charset="0"/>
              <a:ea typeface="ＭＳ Ｐゴシック" charset="0"/>
              <a:cs typeface="ＭＳ Ｐゴシック" charset="0"/>
            </a:endParaRPr>
          </a:p>
          <a:p>
            <a:pPr marL="342900" indent="-342900">
              <a:buFont typeface="Arial"/>
              <a:buChar char="•"/>
              <a:defRPr/>
            </a:pPr>
            <a:r>
              <a:rPr lang="en-US" dirty="0">
                <a:latin typeface="Arial" charset="0"/>
                <a:ea typeface="ＭＳ Ｐゴシック" charset="0"/>
                <a:cs typeface="ＭＳ Ｐゴシック" charset="0"/>
              </a:rPr>
              <a:t>Added margin to the body of the array with indel penalty values</a:t>
            </a:r>
          </a:p>
        </p:txBody>
      </p:sp>
      <p:pic>
        <p:nvPicPr>
          <p:cNvPr id="83972" name="Immagine 3" descr="Screen Shot 2016-10-25 at 6.20.58 PM.png">
            <a:extLst>
              <a:ext uri="{FF2B5EF4-FFF2-40B4-BE49-F238E27FC236}">
                <a16:creationId xmlns:a16="http://schemas.microsoft.com/office/drawing/2014/main" id="{5B234A4F-7DCA-5943-AC75-02C21B07F5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694" y="3090549"/>
            <a:ext cx="4584429" cy="357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3" name="Rettangolo 4">
            <a:extLst>
              <a:ext uri="{FF2B5EF4-FFF2-40B4-BE49-F238E27FC236}">
                <a16:creationId xmlns:a16="http://schemas.microsoft.com/office/drawing/2014/main" id="{BB9C4AFF-274C-F840-89BB-0DBD7548B9B5}"/>
              </a:ext>
            </a:extLst>
          </p:cNvPr>
          <p:cNvSpPr>
            <a:spLocks noChangeArrowheads="1"/>
          </p:cNvSpPr>
          <p:nvPr/>
        </p:nvSpPr>
        <p:spPr bwMode="auto">
          <a:xfrm>
            <a:off x="4936073" y="2920067"/>
            <a:ext cx="4028415"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US" altLang="en-US" sz="2200" dirty="0"/>
              <a:t>The shaded row and column contain the score that the sequence would have if aligned to a deletion that is as long as the corresponding cell</a:t>
            </a:r>
          </a:p>
        </p:txBody>
      </p:sp>
      <p:sp>
        <p:nvSpPr>
          <p:cNvPr id="2" name="CasellaDiTesto 1">
            <a:extLst>
              <a:ext uri="{FF2B5EF4-FFF2-40B4-BE49-F238E27FC236}">
                <a16:creationId xmlns:a16="http://schemas.microsoft.com/office/drawing/2014/main" id="{98D637A8-5620-7142-9682-13A131F33950}"/>
              </a:ext>
            </a:extLst>
          </p:cNvPr>
          <p:cNvSpPr txBox="1"/>
          <p:nvPr/>
        </p:nvSpPr>
        <p:spPr>
          <a:xfrm>
            <a:off x="4860801" y="4725144"/>
            <a:ext cx="4103687" cy="1938992"/>
          </a:xfrm>
          <a:prstGeom prst="rect">
            <a:avLst/>
          </a:prstGeom>
          <a:solidFill>
            <a:schemeClr val="bg2">
              <a:lumMod val="40000"/>
              <a:lumOff val="60000"/>
            </a:schemeClr>
          </a:solidFill>
        </p:spPr>
        <p:txBody>
          <a:bodyPr>
            <a:spAutoFit/>
          </a:bodyPr>
          <a:lstStyle/>
          <a:p>
            <a:pPr>
              <a:defRPr/>
            </a:pPr>
            <a:r>
              <a:rPr lang="it-IT" sz="1800" i="1" dirty="0" err="1">
                <a:solidFill>
                  <a:srgbClr val="FF0000"/>
                </a:solidFill>
                <a:latin typeface="Arial" charset="0"/>
                <a:ea typeface="ＭＳ Ｐゴシック" charset="0"/>
                <a:cs typeface="ＭＳ Ｐゴシック" charset="0"/>
              </a:rPr>
              <a:t>We</a:t>
            </a:r>
            <a:r>
              <a:rPr lang="it-IT" sz="1800" i="1" dirty="0">
                <a:solidFill>
                  <a:srgbClr val="FF0000"/>
                </a:solidFill>
                <a:latin typeface="Arial" charset="0"/>
                <a:ea typeface="ＭＳ Ｐゴシック" charset="0"/>
                <a:cs typeface="ＭＳ Ｐゴシック" charset="0"/>
              </a:rPr>
              <a:t> set </a:t>
            </a:r>
          </a:p>
          <a:p>
            <a:pPr>
              <a:defRPr/>
            </a:pPr>
            <a:r>
              <a:rPr lang="it-IT" sz="1800" i="1" dirty="0">
                <a:solidFill>
                  <a:srgbClr val="FF0000"/>
                </a:solidFill>
                <a:latin typeface="Arial" charset="0"/>
                <a:ea typeface="ＭＳ Ｐゴシック" charset="0"/>
                <a:cs typeface="ＭＳ Ｐゴシック" charset="0"/>
                <a:sym typeface="Symbol" charset="0"/>
              </a:rPr>
              <a:t>	=-12  and  =-4</a:t>
            </a:r>
            <a:r>
              <a:rPr lang="it-IT" sz="1800" i="1" dirty="0">
                <a:solidFill>
                  <a:srgbClr val="FF0000"/>
                </a:solidFill>
                <a:latin typeface="Arial" charset="0"/>
                <a:ea typeface="ＭＳ Ｐゴシック" charset="0"/>
                <a:cs typeface="ＭＳ Ｐゴシック" charset="0"/>
              </a:rPr>
              <a:t> </a:t>
            </a:r>
          </a:p>
          <a:p>
            <a:pPr>
              <a:defRPr/>
            </a:pPr>
            <a:r>
              <a:rPr lang="it-IT" sz="1800" i="1" dirty="0">
                <a:solidFill>
                  <a:srgbClr val="FF0000"/>
                </a:solidFill>
                <a:latin typeface="Arial" charset="0"/>
                <a:ea typeface="ＭＳ Ｐゴシック" charset="0"/>
                <a:cs typeface="ＭＳ Ｐゴシック" charset="0"/>
              </a:rPr>
              <a:t>	</a:t>
            </a:r>
            <a:r>
              <a:rPr lang="it-IT" sz="1800" i="1" dirty="0" err="1">
                <a:solidFill>
                  <a:srgbClr val="FF0000"/>
                </a:solidFill>
                <a:latin typeface="Arial" charset="0"/>
                <a:ea typeface="ＭＳ Ｐゴシック" charset="0"/>
                <a:cs typeface="ＭＳ Ｐゴシック" charset="0"/>
              </a:rPr>
              <a:t>W</a:t>
            </a:r>
            <a:r>
              <a:rPr lang="it-IT" sz="1800" i="1" baseline="-25000" dirty="0" err="1">
                <a:solidFill>
                  <a:srgbClr val="FF0000"/>
                </a:solidFill>
                <a:latin typeface="Arial" charset="0"/>
                <a:ea typeface="ＭＳ Ｐゴシック" charset="0"/>
                <a:cs typeface="ＭＳ Ｐゴシック" charset="0"/>
              </a:rPr>
              <a:t>k</a:t>
            </a:r>
            <a:r>
              <a:rPr lang="it-IT" sz="1800" i="1" dirty="0">
                <a:solidFill>
                  <a:srgbClr val="FF0000"/>
                </a:solidFill>
                <a:latin typeface="Arial" charset="0"/>
                <a:ea typeface="ＭＳ Ｐゴシック" charset="0"/>
                <a:cs typeface="ＭＳ Ｐゴシック" charset="0"/>
              </a:rPr>
              <a:t> = -12</a:t>
            </a:r>
            <a:r>
              <a:rPr lang="it-IT" sz="1800" i="1" dirty="0">
                <a:solidFill>
                  <a:srgbClr val="FF0000"/>
                </a:solidFill>
                <a:latin typeface="Arial" charset="0"/>
                <a:ea typeface="ＭＳ Ｐゴシック" charset="0"/>
                <a:cs typeface="ＭＳ Ｐゴシック" charset="0"/>
                <a:sym typeface="Symbol" charset="0"/>
              </a:rPr>
              <a:t> - 4(k-1) </a:t>
            </a:r>
          </a:p>
          <a:p>
            <a:pPr algn="ctr">
              <a:defRPr/>
            </a:pPr>
            <a:endParaRPr lang="it-IT" sz="1800" i="1" dirty="0">
              <a:solidFill>
                <a:srgbClr val="FF0000"/>
              </a:solidFill>
              <a:latin typeface="Arial" charset="0"/>
              <a:ea typeface="ＭＳ Ｐゴシック" charset="0"/>
              <a:cs typeface="ＭＳ Ｐゴシック" charset="0"/>
              <a:sym typeface="Symbol" charset="0"/>
            </a:endParaRPr>
          </a:p>
          <a:p>
            <a:pPr>
              <a:defRPr/>
            </a:pPr>
            <a:r>
              <a:rPr lang="it-IT" sz="1800" i="1" dirty="0" err="1">
                <a:solidFill>
                  <a:srgbClr val="FF0000"/>
                </a:solidFill>
                <a:latin typeface="Arial" charset="0"/>
                <a:ea typeface="ＭＳ Ｐゴシック" charset="0"/>
                <a:cs typeface="ＭＳ Ｐゴシック" charset="0"/>
                <a:sym typeface="Symbol" charset="0"/>
              </a:rPr>
              <a:t>if</a:t>
            </a:r>
            <a:r>
              <a:rPr lang="it-IT" sz="1800" i="1" dirty="0">
                <a:solidFill>
                  <a:srgbClr val="FF0000"/>
                </a:solidFill>
                <a:latin typeface="Arial" charset="0"/>
                <a:ea typeface="ＭＳ Ｐゴシック" charset="0"/>
                <a:cs typeface="ＭＳ Ｐゴシック" charset="0"/>
                <a:sym typeface="Symbol" charset="0"/>
              </a:rPr>
              <a:t> k=1  </a:t>
            </a:r>
            <a:r>
              <a:rPr lang="it-IT" sz="1800" i="1" dirty="0" err="1">
                <a:solidFill>
                  <a:srgbClr val="FF0000"/>
                </a:solidFill>
                <a:latin typeface="Arial" charset="0"/>
                <a:ea typeface="ＭＳ Ｐゴシック" charset="0"/>
                <a:cs typeface="ＭＳ Ｐゴシック" charset="0"/>
                <a:sym typeface="Symbol" charset="0"/>
              </a:rPr>
              <a:t>W</a:t>
            </a:r>
            <a:r>
              <a:rPr lang="it-IT" sz="1800" i="1" baseline="-25000" dirty="0" err="1">
                <a:solidFill>
                  <a:srgbClr val="FF0000"/>
                </a:solidFill>
                <a:latin typeface="Arial" charset="0"/>
                <a:ea typeface="ＭＳ Ｐゴシック" charset="0"/>
                <a:cs typeface="ＭＳ Ｐゴシック" charset="0"/>
                <a:sym typeface="Symbol" charset="0"/>
              </a:rPr>
              <a:t>k</a:t>
            </a:r>
            <a:r>
              <a:rPr lang="it-IT" sz="1800" i="1" dirty="0">
                <a:solidFill>
                  <a:srgbClr val="FF0000"/>
                </a:solidFill>
                <a:latin typeface="Arial" charset="0"/>
                <a:ea typeface="ＭＳ Ｐゴシック" charset="0"/>
                <a:cs typeface="ＭＳ Ｐゴシック" charset="0"/>
                <a:sym typeface="Symbol" charset="0"/>
              </a:rPr>
              <a:t>= -12-4(1-1) = -12</a:t>
            </a:r>
          </a:p>
          <a:p>
            <a:pPr>
              <a:defRPr/>
            </a:pPr>
            <a:r>
              <a:rPr lang="it-IT" sz="1800" i="1" dirty="0" err="1">
                <a:solidFill>
                  <a:srgbClr val="FF0000"/>
                </a:solidFill>
                <a:latin typeface="Arial" charset="0"/>
                <a:ea typeface="ＭＳ Ｐゴシック" charset="0"/>
                <a:cs typeface="ＭＳ Ｐゴシック" charset="0"/>
                <a:sym typeface="Symbol" charset="0"/>
              </a:rPr>
              <a:t>if</a:t>
            </a:r>
            <a:r>
              <a:rPr lang="it-IT" sz="1800" i="1" dirty="0">
                <a:solidFill>
                  <a:srgbClr val="FF0000"/>
                </a:solidFill>
                <a:latin typeface="Arial" charset="0"/>
                <a:ea typeface="ＭＳ Ｐゴシック" charset="0"/>
                <a:cs typeface="ＭＳ Ｐゴシック" charset="0"/>
                <a:sym typeface="Symbol" charset="0"/>
              </a:rPr>
              <a:t> k=12 </a:t>
            </a:r>
            <a:r>
              <a:rPr lang="it-IT" sz="1800" i="1" dirty="0" err="1">
                <a:solidFill>
                  <a:srgbClr val="FF0000"/>
                </a:solidFill>
                <a:latin typeface="Arial" charset="0"/>
                <a:ea typeface="ＭＳ Ｐゴシック" charset="0"/>
                <a:cs typeface="ＭＳ Ｐゴシック" charset="0"/>
                <a:sym typeface="Symbol" charset="0"/>
              </a:rPr>
              <a:t>W</a:t>
            </a:r>
            <a:r>
              <a:rPr lang="it-IT" sz="1800" i="1" baseline="-25000" dirty="0" err="1">
                <a:solidFill>
                  <a:srgbClr val="FF0000"/>
                </a:solidFill>
                <a:latin typeface="Arial" charset="0"/>
                <a:ea typeface="ＭＳ Ｐゴシック" charset="0"/>
                <a:cs typeface="ＭＳ Ｐゴシック" charset="0"/>
                <a:sym typeface="Symbol" charset="0"/>
              </a:rPr>
              <a:t>k</a:t>
            </a:r>
            <a:r>
              <a:rPr lang="it-IT" sz="1800" i="1" dirty="0">
                <a:solidFill>
                  <a:srgbClr val="FF0000"/>
                </a:solidFill>
                <a:latin typeface="Arial" charset="0"/>
                <a:ea typeface="ＭＳ Ｐゴシック" charset="0"/>
                <a:cs typeface="ＭＳ Ｐゴシック" charset="0"/>
                <a:sym typeface="Symbol" charset="0"/>
              </a:rPr>
              <a:t>= -12-4(12-1) = -12-44= -56</a:t>
            </a:r>
          </a:p>
          <a:p>
            <a:pPr>
              <a:defRPr/>
            </a:pPr>
            <a:endParaRPr lang="en-US" sz="900" i="1" dirty="0">
              <a:solidFill>
                <a:srgbClr val="FF0000"/>
              </a:solidFill>
              <a:latin typeface="Arial" charset="0"/>
              <a:ea typeface="ＭＳ Ｐゴシック" charset="0"/>
              <a:cs typeface="ＭＳ Ｐゴシック"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6018" name="Group 7">
            <a:extLst>
              <a:ext uri="{FF2B5EF4-FFF2-40B4-BE49-F238E27FC236}">
                <a16:creationId xmlns:a16="http://schemas.microsoft.com/office/drawing/2014/main" id="{C411B3C6-A600-BC4A-98AD-8A2730E22743}"/>
              </a:ext>
            </a:extLst>
          </p:cNvPr>
          <p:cNvGrpSpPr>
            <a:grpSpLocks/>
          </p:cNvGrpSpPr>
          <p:nvPr/>
        </p:nvGrpSpPr>
        <p:grpSpPr bwMode="auto">
          <a:xfrm>
            <a:off x="0" y="0"/>
            <a:ext cx="9144000" cy="6858000"/>
            <a:chOff x="0" y="0"/>
            <a:chExt cx="5760" cy="4320"/>
          </a:xfrm>
        </p:grpSpPr>
        <p:grpSp>
          <p:nvGrpSpPr>
            <p:cNvPr id="86021" name="Group 8">
              <a:extLst>
                <a:ext uri="{FF2B5EF4-FFF2-40B4-BE49-F238E27FC236}">
                  <a16:creationId xmlns:a16="http://schemas.microsoft.com/office/drawing/2014/main" id="{392D9D81-A7F7-A949-A49B-94F922EF7C83}"/>
                </a:ext>
              </a:extLst>
            </p:cNvPr>
            <p:cNvGrpSpPr>
              <a:grpSpLocks/>
            </p:cNvGrpSpPr>
            <p:nvPr/>
          </p:nvGrpSpPr>
          <p:grpSpPr bwMode="auto">
            <a:xfrm>
              <a:off x="0" y="0"/>
              <a:ext cx="5760" cy="96"/>
              <a:chOff x="48" y="336"/>
              <a:chExt cx="6192" cy="48"/>
            </a:xfrm>
          </p:grpSpPr>
          <p:sp>
            <p:nvSpPr>
              <p:cNvPr id="86033" name="Rectangle 9">
                <a:extLst>
                  <a:ext uri="{FF2B5EF4-FFF2-40B4-BE49-F238E27FC236}">
                    <a16:creationId xmlns:a16="http://schemas.microsoft.com/office/drawing/2014/main" id="{84E7AB5A-4E9F-F04C-A5F1-0A27DBEEF333}"/>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34" name="Rectangle 10">
                <a:extLst>
                  <a:ext uri="{FF2B5EF4-FFF2-40B4-BE49-F238E27FC236}">
                    <a16:creationId xmlns:a16="http://schemas.microsoft.com/office/drawing/2014/main" id="{0B276CDE-E07A-BC46-BE7D-3C8B23EE552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35" name="Rectangle 11">
                <a:extLst>
                  <a:ext uri="{FF2B5EF4-FFF2-40B4-BE49-F238E27FC236}">
                    <a16:creationId xmlns:a16="http://schemas.microsoft.com/office/drawing/2014/main" id="{BBCB6830-517C-0D49-8E5B-865CB737930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36" name="Rectangle 12">
                <a:extLst>
                  <a:ext uri="{FF2B5EF4-FFF2-40B4-BE49-F238E27FC236}">
                    <a16:creationId xmlns:a16="http://schemas.microsoft.com/office/drawing/2014/main" id="{52CF3740-16AD-8F4F-9396-23BEF4D1658D}"/>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37" name="Rectangle 13">
                <a:extLst>
                  <a:ext uri="{FF2B5EF4-FFF2-40B4-BE49-F238E27FC236}">
                    <a16:creationId xmlns:a16="http://schemas.microsoft.com/office/drawing/2014/main" id="{CD64929D-41AA-9E46-AFB1-D7A1EA46B51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38" name="Rectangle 14">
                <a:extLst>
                  <a:ext uri="{FF2B5EF4-FFF2-40B4-BE49-F238E27FC236}">
                    <a16:creationId xmlns:a16="http://schemas.microsoft.com/office/drawing/2014/main" id="{368918DD-2AA0-E94B-A995-F514FE5E177A}"/>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39" name="Rectangle 15">
                <a:extLst>
                  <a:ext uri="{FF2B5EF4-FFF2-40B4-BE49-F238E27FC236}">
                    <a16:creationId xmlns:a16="http://schemas.microsoft.com/office/drawing/2014/main" id="{D6CE3524-69D9-984E-9E05-D5102430F9C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40" name="Rectangle 16">
                <a:extLst>
                  <a:ext uri="{FF2B5EF4-FFF2-40B4-BE49-F238E27FC236}">
                    <a16:creationId xmlns:a16="http://schemas.microsoft.com/office/drawing/2014/main" id="{E6221C30-505F-EC4E-9B4E-54F57E5424D8}"/>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41" name="Rectangle 17">
                <a:extLst>
                  <a:ext uri="{FF2B5EF4-FFF2-40B4-BE49-F238E27FC236}">
                    <a16:creationId xmlns:a16="http://schemas.microsoft.com/office/drawing/2014/main" id="{54E51807-5B22-204D-AB0E-55193B3B87C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42" name="Rectangle 18">
                <a:extLst>
                  <a:ext uri="{FF2B5EF4-FFF2-40B4-BE49-F238E27FC236}">
                    <a16:creationId xmlns:a16="http://schemas.microsoft.com/office/drawing/2014/main" id="{A0A86CCA-5785-894A-89F8-BD1895ED31F7}"/>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86022" name="Group 19">
              <a:extLst>
                <a:ext uri="{FF2B5EF4-FFF2-40B4-BE49-F238E27FC236}">
                  <a16:creationId xmlns:a16="http://schemas.microsoft.com/office/drawing/2014/main" id="{7D9BA5B4-6F92-9D4B-9389-706C3F7C9A60}"/>
                </a:ext>
              </a:extLst>
            </p:cNvPr>
            <p:cNvGrpSpPr>
              <a:grpSpLocks/>
            </p:cNvGrpSpPr>
            <p:nvPr/>
          </p:nvGrpSpPr>
          <p:grpSpPr bwMode="auto">
            <a:xfrm>
              <a:off x="0" y="4224"/>
              <a:ext cx="5760" cy="96"/>
              <a:chOff x="48" y="336"/>
              <a:chExt cx="6192" cy="48"/>
            </a:xfrm>
          </p:grpSpPr>
          <p:sp>
            <p:nvSpPr>
              <p:cNvPr id="86023" name="Rectangle 20">
                <a:extLst>
                  <a:ext uri="{FF2B5EF4-FFF2-40B4-BE49-F238E27FC236}">
                    <a16:creationId xmlns:a16="http://schemas.microsoft.com/office/drawing/2014/main" id="{E040DEFD-6631-0B46-9812-F8BF56CD14DF}"/>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24" name="Rectangle 21">
                <a:extLst>
                  <a:ext uri="{FF2B5EF4-FFF2-40B4-BE49-F238E27FC236}">
                    <a16:creationId xmlns:a16="http://schemas.microsoft.com/office/drawing/2014/main" id="{E38163B8-F917-F140-9DF9-483C1F00D02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25" name="Rectangle 22">
                <a:extLst>
                  <a:ext uri="{FF2B5EF4-FFF2-40B4-BE49-F238E27FC236}">
                    <a16:creationId xmlns:a16="http://schemas.microsoft.com/office/drawing/2014/main" id="{28AC05F4-8B0D-2041-B0DE-81DBB6F122ED}"/>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26" name="Rectangle 23">
                <a:extLst>
                  <a:ext uri="{FF2B5EF4-FFF2-40B4-BE49-F238E27FC236}">
                    <a16:creationId xmlns:a16="http://schemas.microsoft.com/office/drawing/2014/main" id="{EF7FEAF1-894D-1E46-B89E-4E0CFA6F23C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27" name="Rectangle 24">
                <a:extLst>
                  <a:ext uri="{FF2B5EF4-FFF2-40B4-BE49-F238E27FC236}">
                    <a16:creationId xmlns:a16="http://schemas.microsoft.com/office/drawing/2014/main" id="{1A0AD68B-002F-D946-9DE0-BC2957890251}"/>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28" name="Rectangle 25">
                <a:extLst>
                  <a:ext uri="{FF2B5EF4-FFF2-40B4-BE49-F238E27FC236}">
                    <a16:creationId xmlns:a16="http://schemas.microsoft.com/office/drawing/2014/main" id="{1EDEC5CF-DC16-294B-8384-A1D76C010231}"/>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29" name="Rectangle 26">
                <a:extLst>
                  <a:ext uri="{FF2B5EF4-FFF2-40B4-BE49-F238E27FC236}">
                    <a16:creationId xmlns:a16="http://schemas.microsoft.com/office/drawing/2014/main" id="{8D7A2D63-B6CA-B64E-8457-BDDDD545D08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30" name="Rectangle 27">
                <a:extLst>
                  <a:ext uri="{FF2B5EF4-FFF2-40B4-BE49-F238E27FC236}">
                    <a16:creationId xmlns:a16="http://schemas.microsoft.com/office/drawing/2014/main" id="{5C87EE3E-59AE-B243-84AF-FF66B2CEAC3F}"/>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31" name="Rectangle 28">
                <a:extLst>
                  <a:ext uri="{FF2B5EF4-FFF2-40B4-BE49-F238E27FC236}">
                    <a16:creationId xmlns:a16="http://schemas.microsoft.com/office/drawing/2014/main" id="{B217C093-DC46-EC4D-BAC3-837422470A63}"/>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32" name="Rectangle 29">
                <a:extLst>
                  <a:ext uri="{FF2B5EF4-FFF2-40B4-BE49-F238E27FC236}">
                    <a16:creationId xmlns:a16="http://schemas.microsoft.com/office/drawing/2014/main" id="{A9AA1F61-016A-CE4D-8CE1-BB79E3A816C5}"/>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pic>
        <p:nvPicPr>
          <p:cNvPr id="86019" name="Immagine 5" descr="Screen Shot 2016-10-25 at 6.23.31 PM.png">
            <a:extLst>
              <a:ext uri="{FF2B5EF4-FFF2-40B4-BE49-F238E27FC236}">
                <a16:creationId xmlns:a16="http://schemas.microsoft.com/office/drawing/2014/main" id="{5D07A0D3-6EFC-F041-BA60-F53F910FCF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1484313"/>
            <a:ext cx="5054600" cy="396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ttangolo 4">
            <a:extLst>
              <a:ext uri="{FF2B5EF4-FFF2-40B4-BE49-F238E27FC236}">
                <a16:creationId xmlns:a16="http://schemas.microsoft.com/office/drawing/2014/main" id="{5591610A-AD50-E140-AC6C-38B2C28DF0A0}"/>
              </a:ext>
            </a:extLst>
          </p:cNvPr>
          <p:cNvSpPr/>
          <p:nvPr/>
        </p:nvSpPr>
        <p:spPr>
          <a:xfrm>
            <a:off x="5148263" y="1124744"/>
            <a:ext cx="3976687" cy="5170646"/>
          </a:xfrm>
          <a:prstGeom prst="rect">
            <a:avLst/>
          </a:prstGeom>
          <a:solidFill>
            <a:srgbClr val="FFFFFF"/>
          </a:solidFill>
        </p:spPr>
        <p:txBody>
          <a:bodyPr>
            <a:spAutoFit/>
          </a:bodyPr>
          <a:lstStyle>
            <a:lvl1pPr marL="285750" indent="-2857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2200" b="1" dirty="0">
                <a:solidFill>
                  <a:srgbClr val="FF0000"/>
                </a:solidFill>
              </a:rPr>
              <a:t>No indel, go diagonally </a:t>
            </a:r>
          </a:p>
          <a:p>
            <a:pPr marL="0" indent="0" eaLnBrk="1" hangingPunct="1"/>
            <a:r>
              <a:rPr lang="en-US" altLang="en-US" sz="2200" dirty="0">
                <a:sym typeface="Wingdings" pitchFamily="2" charset="2"/>
              </a:rPr>
              <a:t></a:t>
            </a:r>
            <a:r>
              <a:rPr lang="en-US" altLang="en-US" sz="2200" dirty="0"/>
              <a:t>Score given by: Score 
of the starting square + score of the square (</a:t>
            </a:r>
            <a:r>
              <a:rPr lang="en-US" altLang="en-US" sz="2200" dirty="0" err="1"/>
              <a:t>i,j</a:t>
            </a:r>
            <a:r>
              <a:rPr lang="en-US" altLang="en-US" sz="2200" dirty="0"/>
              <a:t>) according to the initialization matrix (as in NW)</a:t>
            </a:r>
          </a:p>
          <a:p>
            <a:pPr marL="0" indent="0" eaLnBrk="1" hangingPunct="1"/>
            <a:endParaRPr lang="en-US" altLang="en-US" sz="2200" dirty="0"/>
          </a:p>
          <a:p>
            <a:pPr eaLnBrk="1" hangingPunct="1">
              <a:buFont typeface="Arial" panose="020B0604020202020204" pitchFamily="34" charset="0"/>
              <a:buChar char="•"/>
            </a:pPr>
            <a:r>
              <a:rPr lang="en-US" altLang="en-US" sz="2200" b="1" dirty="0">
                <a:solidFill>
                  <a:srgbClr val="0000FF"/>
                </a:solidFill>
              </a:rPr>
              <a:t>Indel: vertical move</a:t>
            </a:r>
            <a:endParaRPr lang="en-US" altLang="en-US" sz="2200" dirty="0"/>
          </a:p>
          <a:p>
            <a:pPr eaLnBrk="1" hangingPunct="1">
              <a:buFont typeface="Wingdings" pitchFamily="2" charset="2"/>
              <a:buChar char="à"/>
            </a:pPr>
            <a:r>
              <a:rPr lang="en-US" altLang="en-US" sz="2200" dirty="0"/>
              <a:t>Score given by: starting square score – </a:t>
            </a:r>
            <a:r>
              <a:rPr lang="en-US" altLang="en-US" sz="2200" dirty="0" err="1"/>
              <a:t>Wk</a:t>
            </a:r>
            <a:r>
              <a:rPr lang="en-US" altLang="en-US" sz="2200" dirty="0"/>
              <a:t> Penalty function</a:t>
            </a:r>
          </a:p>
          <a:p>
            <a:pPr eaLnBrk="1" hangingPunct="1">
              <a:buFont typeface="Wingdings" pitchFamily="2" charset="2"/>
              <a:buChar char="à"/>
            </a:pPr>
            <a:endParaRPr lang="en-US" altLang="en-US" sz="2200" dirty="0"/>
          </a:p>
          <a:p>
            <a:pPr eaLnBrk="1" hangingPunct="1">
              <a:buFont typeface="Arial" panose="020B0604020202020204" pitchFamily="34" charset="0"/>
              <a:buChar char="•"/>
            </a:pPr>
            <a:r>
              <a:rPr lang="en-US" altLang="en-US" sz="2200" b="1" dirty="0"/>
              <a:t>As in NW, the best scoring path is then chosen</a:t>
            </a:r>
          </a:p>
        </p:txBody>
      </p:sp>
      <p:sp>
        <p:nvSpPr>
          <p:cNvPr id="4" name="Rectangle 2">
            <a:extLst>
              <a:ext uri="{FF2B5EF4-FFF2-40B4-BE49-F238E27FC236}">
                <a16:creationId xmlns:a16="http://schemas.microsoft.com/office/drawing/2014/main" id="{4D64445B-EFE5-58ED-444B-BCC1C4BF4661}"/>
              </a:ext>
            </a:extLst>
          </p:cNvPr>
          <p:cNvSpPr txBox="1">
            <a:spLocks noChangeArrowheads="1"/>
          </p:cNvSpPr>
          <p:nvPr/>
        </p:nvSpPr>
        <p:spPr bwMode="auto">
          <a:xfrm>
            <a:off x="0" y="762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2pPr>
            <a:lvl3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3pPr>
            <a:lvl4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4pPr>
            <a:lvl5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5pPr>
            <a:lvl6pPr marL="4572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6pPr>
            <a:lvl7pPr marL="9144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7pPr>
            <a:lvl8pPr marL="13716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8pPr>
            <a:lvl9pPr marL="18288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9pPr>
          </a:lstStyle>
          <a:p>
            <a:pPr defTabSz="762000" eaLnBrk="1" hangingPunct="1"/>
            <a:r>
              <a:rPr lang="en-US" altLang="en-US" sz="3600" kern="0">
                <a:ea typeface="ＭＳ Ｐゴシック" panose="020B0600070205080204" pitchFamily="34" charset="-128"/>
              </a:rPr>
              <a:t>Needleman-Wunsch Algorithm Extension</a:t>
            </a:r>
            <a:endParaRPr lang="en-US" altLang="en-US" sz="3600" kern="0" dirty="0">
              <a:ea typeface="ＭＳ Ｐゴシック" panose="020B0600070205080204" pitchFamily="34" charset="-12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7ECB-AAE7-5AA1-BE9F-65FC845F4287}"/>
              </a:ext>
            </a:extLst>
          </p:cNvPr>
          <p:cNvSpPr>
            <a:spLocks noGrp="1"/>
          </p:cNvSpPr>
          <p:nvPr>
            <p:ph type="title"/>
          </p:nvPr>
        </p:nvSpPr>
        <p:spPr>
          <a:xfrm>
            <a:off x="457200" y="485800"/>
            <a:ext cx="8229600" cy="1143000"/>
          </a:xfrm>
        </p:spPr>
        <p:txBody>
          <a:bodyPr/>
          <a:lstStyle/>
          <a:p>
            <a:r>
              <a:rPr lang="en-US" sz="3200" b="1" dirty="0"/>
              <a:t>Interactive demo for Needleman-Wunsch algorithm</a:t>
            </a:r>
            <a:br>
              <a:rPr lang="en-US" sz="3200" b="1" dirty="0"/>
            </a:br>
            <a:endParaRPr lang="en-US" sz="3200" dirty="0"/>
          </a:p>
        </p:txBody>
      </p:sp>
      <p:sp>
        <p:nvSpPr>
          <p:cNvPr id="8" name="TextBox 7">
            <a:extLst>
              <a:ext uri="{FF2B5EF4-FFF2-40B4-BE49-F238E27FC236}">
                <a16:creationId xmlns:a16="http://schemas.microsoft.com/office/drawing/2014/main" id="{2032300B-5D3C-49B5-3993-B39033BFD91E}"/>
              </a:ext>
            </a:extLst>
          </p:cNvPr>
          <p:cNvSpPr txBox="1"/>
          <p:nvPr/>
        </p:nvSpPr>
        <p:spPr>
          <a:xfrm>
            <a:off x="1763688" y="1484784"/>
            <a:ext cx="7560840" cy="369332"/>
          </a:xfrm>
          <a:prstGeom prst="rect">
            <a:avLst/>
          </a:prstGeom>
          <a:noFill/>
        </p:spPr>
        <p:txBody>
          <a:bodyPr wrap="square">
            <a:spAutoFit/>
          </a:bodyPr>
          <a:lstStyle/>
          <a:p>
            <a:r>
              <a:rPr lang="en-US" sz="1800" dirty="0"/>
              <a:t>http://</a:t>
            </a:r>
            <a:r>
              <a:rPr lang="en-US" sz="1800" dirty="0" err="1"/>
              <a:t>experiments.mostafa.io</a:t>
            </a:r>
            <a:r>
              <a:rPr lang="en-US" sz="1800" dirty="0"/>
              <a:t>/public/</a:t>
            </a:r>
            <a:r>
              <a:rPr lang="en-US" sz="1800" dirty="0" err="1"/>
              <a:t>needleman-wunsch</a:t>
            </a:r>
            <a:r>
              <a:rPr lang="en-US" sz="1800" dirty="0"/>
              <a:t>/</a:t>
            </a:r>
          </a:p>
        </p:txBody>
      </p:sp>
      <p:pic>
        <p:nvPicPr>
          <p:cNvPr id="10" name="Picture 9">
            <a:extLst>
              <a:ext uri="{FF2B5EF4-FFF2-40B4-BE49-F238E27FC236}">
                <a16:creationId xmlns:a16="http://schemas.microsoft.com/office/drawing/2014/main" id="{9554BB58-18FF-B257-CD84-10A64B6A51EF}"/>
              </a:ext>
            </a:extLst>
          </p:cNvPr>
          <p:cNvPicPr>
            <a:picLocks noChangeAspect="1"/>
          </p:cNvPicPr>
          <p:nvPr/>
        </p:nvPicPr>
        <p:blipFill rotWithShape="1">
          <a:blip r:embed="rId2"/>
          <a:srcRect t="28601"/>
          <a:stretch/>
        </p:blipFill>
        <p:spPr>
          <a:xfrm>
            <a:off x="1763688" y="2211945"/>
            <a:ext cx="5972522" cy="4149080"/>
          </a:xfrm>
          <a:prstGeom prst="rect">
            <a:avLst/>
          </a:prstGeom>
        </p:spPr>
      </p:pic>
    </p:spTree>
    <p:extLst>
      <p:ext uri="{BB962C8B-B14F-4D97-AF65-F5344CB8AC3E}">
        <p14:creationId xmlns:p14="http://schemas.microsoft.com/office/powerpoint/2010/main" val="19815052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F010A5-731C-5011-1DFA-608434420103}"/>
              </a:ext>
            </a:extLst>
          </p:cNvPr>
          <p:cNvSpPr>
            <a:spLocks noGrp="1"/>
          </p:cNvSpPr>
          <p:nvPr>
            <p:ph type="title"/>
          </p:nvPr>
        </p:nvSpPr>
        <p:spPr/>
        <p:txBody>
          <a:bodyPr/>
          <a:lstStyle/>
          <a:p>
            <a:r>
              <a:rPr lang="it-IT" sz="3200" dirty="0" err="1"/>
              <a:t>There</a:t>
            </a:r>
            <a:r>
              <a:rPr lang="it-IT" sz="3200" dirty="0"/>
              <a:t> are </a:t>
            </a:r>
            <a:r>
              <a:rPr lang="it-IT" sz="3200" dirty="0" err="1"/>
              <a:t>many</a:t>
            </a:r>
            <a:r>
              <a:rPr lang="it-IT" sz="3200" dirty="0"/>
              <a:t> GAP PENALTY </a:t>
            </a:r>
            <a:r>
              <a:rPr lang="it-IT" sz="3200" dirty="0" err="1"/>
              <a:t>functions</a:t>
            </a:r>
            <a:endParaRPr lang="it-IT" sz="3200" dirty="0"/>
          </a:p>
        </p:txBody>
      </p:sp>
      <p:sp>
        <p:nvSpPr>
          <p:cNvPr id="3" name="Segnaposto contenuto 2">
            <a:extLst>
              <a:ext uri="{FF2B5EF4-FFF2-40B4-BE49-F238E27FC236}">
                <a16:creationId xmlns:a16="http://schemas.microsoft.com/office/drawing/2014/main" id="{251BAC4F-8B8F-F51F-7DFF-20813A9F80A8}"/>
              </a:ext>
            </a:extLst>
          </p:cNvPr>
          <p:cNvSpPr>
            <a:spLocks noGrp="1"/>
          </p:cNvSpPr>
          <p:nvPr>
            <p:ph sz="half" idx="1"/>
          </p:nvPr>
        </p:nvSpPr>
        <p:spPr>
          <a:xfrm>
            <a:off x="827584" y="1711349"/>
            <a:ext cx="7643192" cy="4525963"/>
          </a:xfrm>
        </p:spPr>
        <p:txBody>
          <a:bodyPr/>
          <a:lstStyle/>
          <a:p>
            <a:r>
              <a:rPr lang="it-IT" sz="3200" dirty="0"/>
              <a:t>Constant (Just GOP)</a:t>
            </a:r>
            <a:r>
              <a:rPr lang="it-IT" sz="3200" i="1" dirty="0">
                <a:solidFill>
                  <a:srgbClr val="000000"/>
                </a:solidFill>
                <a:latin typeface="Arial" charset="0"/>
                <a:ea typeface="ＭＳ Ｐゴシック" charset="0"/>
                <a:cs typeface="ＭＳ Ｐゴシック" charset="0"/>
              </a:rPr>
              <a:t> 	</a:t>
            </a:r>
            <a:r>
              <a:rPr lang="it-IT" sz="3200" i="1" dirty="0" err="1">
                <a:solidFill>
                  <a:srgbClr val="000000"/>
                </a:solidFill>
                <a:latin typeface="Arial" charset="0"/>
                <a:ea typeface="ＭＳ Ｐゴシック" charset="0"/>
                <a:cs typeface="ＭＳ Ｐゴシック" charset="0"/>
              </a:rPr>
              <a:t>W</a:t>
            </a:r>
            <a:r>
              <a:rPr lang="it-IT" sz="3200" i="1" baseline="-25000" dirty="0" err="1">
                <a:solidFill>
                  <a:srgbClr val="000000"/>
                </a:solidFill>
                <a:latin typeface="Arial" charset="0"/>
                <a:ea typeface="ＭＳ Ｐゴシック" charset="0"/>
                <a:cs typeface="ＭＳ Ｐゴシック" charset="0"/>
              </a:rPr>
              <a:t>k</a:t>
            </a:r>
            <a:r>
              <a:rPr lang="it-IT" sz="3200" i="1" dirty="0">
                <a:solidFill>
                  <a:srgbClr val="000000"/>
                </a:solidFill>
                <a:latin typeface="Arial" charset="0"/>
                <a:ea typeface="ＭＳ Ｐゴシック" charset="0"/>
                <a:cs typeface="ＭＳ Ｐゴシック" charset="0"/>
              </a:rPr>
              <a:t> = </a:t>
            </a:r>
            <a:r>
              <a:rPr lang="it-IT" sz="3200" i="1" dirty="0">
                <a:solidFill>
                  <a:srgbClr val="000000"/>
                </a:solidFill>
                <a:latin typeface="Arial" charset="0"/>
                <a:ea typeface="ＭＳ Ｐゴシック" charset="0"/>
                <a:cs typeface="ＭＳ Ｐゴシック" charset="0"/>
                <a:sym typeface="Symbol" charset="0"/>
              </a:rPr>
              <a:t> </a:t>
            </a:r>
            <a:endParaRPr lang="it-IT" sz="3200" i="1" dirty="0">
              <a:solidFill>
                <a:srgbClr val="000000"/>
              </a:solidFill>
              <a:latin typeface="Arial" charset="0"/>
              <a:cs typeface="ＭＳ Ｐゴシック" charset="0"/>
              <a:sym typeface="Symbol" charset="0"/>
            </a:endParaRPr>
          </a:p>
          <a:p>
            <a:pPr marL="0" indent="0">
              <a:buNone/>
            </a:pPr>
            <a:endParaRPr lang="it-IT" sz="3200" dirty="0"/>
          </a:p>
          <a:p>
            <a:r>
              <a:rPr lang="it-IT" sz="3200" dirty="0"/>
              <a:t>Linear</a:t>
            </a:r>
            <a:r>
              <a:rPr lang="it-IT" sz="3200" i="1" dirty="0">
                <a:solidFill>
                  <a:srgbClr val="000000"/>
                </a:solidFill>
                <a:latin typeface="Arial" charset="0"/>
                <a:ea typeface="ＭＳ Ｐゴシック" charset="0"/>
                <a:cs typeface="ＭＳ Ｐゴシック" charset="0"/>
              </a:rPr>
              <a:t>				</a:t>
            </a:r>
            <a:r>
              <a:rPr lang="it-IT" sz="3200" i="1" dirty="0" err="1">
                <a:solidFill>
                  <a:srgbClr val="000000"/>
                </a:solidFill>
                <a:latin typeface="Arial" charset="0"/>
                <a:ea typeface="ＭＳ Ｐゴシック" charset="0"/>
                <a:cs typeface="ＭＳ Ｐゴシック" charset="0"/>
              </a:rPr>
              <a:t>W</a:t>
            </a:r>
            <a:r>
              <a:rPr lang="it-IT" sz="3200" i="1" baseline="-25000" dirty="0" err="1">
                <a:solidFill>
                  <a:srgbClr val="000000"/>
                </a:solidFill>
                <a:latin typeface="Arial" charset="0"/>
                <a:ea typeface="ＭＳ Ｐゴシック" charset="0"/>
                <a:cs typeface="ＭＳ Ｐゴシック" charset="0"/>
              </a:rPr>
              <a:t>k</a:t>
            </a:r>
            <a:r>
              <a:rPr lang="it-IT" sz="3200" i="1" dirty="0">
                <a:solidFill>
                  <a:srgbClr val="000000"/>
                </a:solidFill>
                <a:latin typeface="Arial" charset="0"/>
                <a:ea typeface="ＭＳ Ｐゴシック" charset="0"/>
                <a:cs typeface="ＭＳ Ｐゴシック" charset="0"/>
              </a:rPr>
              <a:t> = </a:t>
            </a:r>
            <a:r>
              <a:rPr lang="it-IT" sz="3200" i="1" dirty="0">
                <a:solidFill>
                  <a:srgbClr val="000000"/>
                </a:solidFill>
                <a:latin typeface="Arial" charset="0"/>
                <a:ea typeface="ＭＳ Ｐゴシック" charset="0"/>
                <a:cs typeface="ＭＳ Ｐゴシック" charset="0"/>
                <a:sym typeface="Symbol" charset="0"/>
              </a:rPr>
              <a:t>k</a:t>
            </a:r>
            <a:endParaRPr lang="it-IT" sz="3200" dirty="0">
              <a:solidFill>
                <a:srgbClr val="000000"/>
              </a:solidFill>
              <a:latin typeface="Arial" charset="0"/>
              <a:ea typeface="ＭＳ Ｐゴシック" charset="0"/>
              <a:cs typeface="ＭＳ Ｐゴシック" charset="0"/>
            </a:endParaRPr>
          </a:p>
          <a:p>
            <a:pPr marL="0" indent="0">
              <a:buNone/>
            </a:pPr>
            <a:endParaRPr lang="it-IT" sz="3200" dirty="0"/>
          </a:p>
          <a:p>
            <a:r>
              <a:rPr lang="it-IT" sz="3200" dirty="0"/>
              <a:t>Affine				</a:t>
            </a:r>
            <a:r>
              <a:rPr lang="it-IT" sz="3200" i="1" dirty="0" err="1">
                <a:solidFill>
                  <a:srgbClr val="000000"/>
                </a:solidFill>
                <a:latin typeface="Arial" charset="0"/>
                <a:ea typeface="ＭＳ Ｐゴシック" charset="0"/>
                <a:cs typeface="ＭＳ Ｐゴシック" charset="0"/>
              </a:rPr>
              <a:t>W</a:t>
            </a:r>
            <a:r>
              <a:rPr lang="it-IT" sz="3200" i="1" baseline="-25000" dirty="0" err="1">
                <a:solidFill>
                  <a:srgbClr val="000000"/>
                </a:solidFill>
                <a:latin typeface="Arial" charset="0"/>
                <a:ea typeface="ＭＳ Ｐゴシック" charset="0"/>
                <a:cs typeface="ＭＳ Ｐゴシック" charset="0"/>
              </a:rPr>
              <a:t>k</a:t>
            </a:r>
            <a:r>
              <a:rPr lang="it-IT" sz="3200" i="1" dirty="0">
                <a:solidFill>
                  <a:srgbClr val="000000"/>
                </a:solidFill>
                <a:latin typeface="Arial" charset="0"/>
                <a:ea typeface="ＭＳ Ｐゴシック" charset="0"/>
                <a:cs typeface="ＭＳ Ｐゴシック" charset="0"/>
              </a:rPr>
              <a:t> = </a:t>
            </a:r>
            <a:r>
              <a:rPr lang="it-IT" sz="3200" i="1" dirty="0">
                <a:solidFill>
                  <a:srgbClr val="000000"/>
                </a:solidFill>
                <a:latin typeface="Arial" charset="0"/>
                <a:ea typeface="ＭＳ Ｐゴシック" charset="0"/>
                <a:cs typeface="ＭＳ Ｐゴシック" charset="0"/>
                <a:sym typeface="Symbol" charset="0"/>
              </a:rPr>
              <a:t> + (k-1)</a:t>
            </a:r>
            <a:endParaRPr lang="it-IT" sz="3200" dirty="0">
              <a:solidFill>
                <a:srgbClr val="000000"/>
              </a:solidFill>
              <a:latin typeface="Arial" charset="0"/>
              <a:ea typeface="ＭＳ Ｐゴシック" charset="0"/>
              <a:cs typeface="ＭＳ Ｐゴシック" charset="0"/>
            </a:endParaRPr>
          </a:p>
          <a:p>
            <a:pPr marL="457200" lvl="1" indent="0">
              <a:buNone/>
            </a:pPr>
            <a:endParaRPr lang="it-IT" sz="3200" dirty="0"/>
          </a:p>
          <a:p>
            <a:r>
              <a:rPr lang="it-IT" sz="3200" dirty="0" err="1"/>
              <a:t>Profile</a:t>
            </a:r>
            <a:r>
              <a:rPr lang="it-IT" sz="3200" dirty="0"/>
              <a:t> </a:t>
            </a:r>
            <a:r>
              <a:rPr lang="it-IT" sz="3200" dirty="0" err="1"/>
              <a:t>based</a:t>
            </a:r>
            <a:endParaRPr lang="it-IT" sz="3200" dirty="0"/>
          </a:p>
          <a:p>
            <a:endParaRPr lang="it-IT" sz="3200" dirty="0"/>
          </a:p>
        </p:txBody>
      </p:sp>
    </p:spTree>
    <p:extLst>
      <p:ext uri="{BB962C8B-B14F-4D97-AF65-F5344CB8AC3E}">
        <p14:creationId xmlns:p14="http://schemas.microsoft.com/office/powerpoint/2010/main" val="37072764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20A4EE06-E736-3140-800D-62F554971D9C}"/>
              </a:ext>
            </a:extLst>
          </p:cNvPr>
          <p:cNvSpPr>
            <a:spLocks noGrp="1" noChangeArrowheads="1"/>
          </p:cNvSpPr>
          <p:nvPr>
            <p:ph type="title"/>
          </p:nvPr>
        </p:nvSpPr>
        <p:spPr>
          <a:xfrm>
            <a:off x="685800" y="228600"/>
            <a:ext cx="7772400" cy="1143000"/>
          </a:xfrm>
        </p:spPr>
        <p:txBody>
          <a:bodyPr/>
          <a:lstStyle/>
          <a:p>
            <a:pPr eaLnBrk="1" hangingPunct="1"/>
            <a:r>
              <a:rPr lang="it-IT" altLang="en-US" sz="3000" dirty="0">
                <a:solidFill>
                  <a:srgbClr val="FF0000"/>
                </a:solidFill>
                <a:ea typeface="ＭＳ Ｐゴシック" panose="020B0600070205080204" pitchFamily="34" charset="-128"/>
              </a:rPr>
              <a:t>Local </a:t>
            </a:r>
            <a:r>
              <a:rPr lang="it-IT" altLang="en-US" sz="3000" dirty="0" err="1">
                <a:solidFill>
                  <a:srgbClr val="FF0000"/>
                </a:solidFill>
                <a:ea typeface="ＭＳ Ｐゴシック" panose="020B0600070205080204" pitchFamily="34" charset="-128"/>
              </a:rPr>
              <a:t>alignment</a:t>
            </a:r>
            <a:r>
              <a:rPr lang="it-IT" altLang="en-US" sz="3000" dirty="0">
                <a:solidFill>
                  <a:srgbClr val="FF0000"/>
                </a:solidFill>
                <a:ea typeface="ＭＳ Ｐゴシック" panose="020B0600070205080204" pitchFamily="34" charset="-128"/>
              </a:rPr>
              <a:t>. </a:t>
            </a:r>
            <a:r>
              <a:rPr lang="it-IT" altLang="en-US" sz="3000" dirty="0" err="1">
                <a:solidFill>
                  <a:srgbClr val="FF0000"/>
                </a:solidFill>
                <a:ea typeface="ＭＳ Ｐゴシック" panose="020B0600070205080204" pitchFamily="34" charset="-128"/>
              </a:rPr>
              <a:t>Why</a:t>
            </a:r>
            <a:r>
              <a:rPr lang="it-IT" altLang="en-US" sz="3000" dirty="0">
                <a:solidFill>
                  <a:srgbClr val="FF0000"/>
                </a:solidFill>
                <a:ea typeface="ＭＳ Ｐゴシック" panose="020B0600070205080204" pitchFamily="34" charset="-128"/>
              </a:rPr>
              <a:t>?</a:t>
            </a:r>
            <a:endParaRPr lang="en-US" altLang="en-US" sz="3000" dirty="0">
              <a:solidFill>
                <a:srgbClr val="FF0000"/>
              </a:solidFill>
              <a:ea typeface="ＭＳ Ｐゴシック" panose="020B0600070205080204" pitchFamily="34" charset="-128"/>
            </a:endParaRPr>
          </a:p>
        </p:txBody>
      </p:sp>
      <p:sp>
        <p:nvSpPr>
          <p:cNvPr id="88066" name="Rectangle 3">
            <a:extLst>
              <a:ext uri="{FF2B5EF4-FFF2-40B4-BE49-F238E27FC236}">
                <a16:creationId xmlns:a16="http://schemas.microsoft.com/office/drawing/2014/main" id="{A414D4B6-6DAA-774B-97E6-2D6A54365D96}"/>
              </a:ext>
            </a:extLst>
          </p:cNvPr>
          <p:cNvSpPr>
            <a:spLocks noGrp="1" noChangeArrowheads="1"/>
          </p:cNvSpPr>
          <p:nvPr>
            <p:ph type="body" idx="1"/>
          </p:nvPr>
        </p:nvSpPr>
        <p:spPr>
          <a:xfrm>
            <a:off x="304800" y="1219200"/>
            <a:ext cx="8588375" cy="4953000"/>
          </a:xfrm>
          <a:solidFill>
            <a:srgbClr val="F8F8F8">
              <a:alpha val="78822"/>
            </a:srgbClr>
          </a:solidFill>
        </p:spPr>
        <p:txBody>
          <a:bodyPr/>
          <a:lstStyle/>
          <a:p>
            <a:pPr eaLnBrk="1" hangingPunct="1">
              <a:lnSpc>
                <a:spcPct val="90000"/>
              </a:lnSpc>
              <a:buClr>
                <a:srgbClr val="DF33E3"/>
              </a:buClr>
            </a:pPr>
            <a:r>
              <a:rPr lang="it-IT" altLang="en-US" sz="2600" dirty="0" err="1">
                <a:ea typeface="ＭＳ Ｐゴシック" panose="020B0600070205080204" pitchFamily="34" charset="-128"/>
              </a:rPr>
              <a:t>Different</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sequences</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may</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have</a:t>
            </a:r>
            <a:r>
              <a:rPr lang="it-IT" altLang="en-US" sz="2600" dirty="0">
                <a:ea typeface="ＭＳ Ｐゴシック" panose="020B0600070205080204" pitchFamily="34" charset="-128"/>
              </a:rPr>
              <a:t> one or more short </a:t>
            </a:r>
            <a:r>
              <a:rPr lang="it-IT" altLang="en-US" sz="2600" dirty="0" err="1">
                <a:ea typeface="ＭＳ Ｐゴシック" panose="020B0600070205080204" pitchFamily="34" charset="-128"/>
              </a:rPr>
              <a:t>regions</a:t>
            </a:r>
            <a:r>
              <a:rPr lang="it-IT" altLang="en-US" sz="2600" dirty="0">
                <a:ea typeface="ＭＳ Ｐゴシック" panose="020B0600070205080204" pitchFamily="34" charset="-128"/>
              </a:rPr>
              <a:t> of </a:t>
            </a:r>
            <a:r>
              <a:rPr lang="it-IT" altLang="en-US" sz="2600" dirty="0" err="1">
                <a:ea typeface="ＭＳ Ｐゴシック" panose="020B0600070205080204" pitchFamily="34" charset="-128"/>
              </a:rPr>
              <a:t>similarity</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while</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being</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different</a:t>
            </a:r>
            <a:r>
              <a:rPr lang="it-IT" altLang="en-US" sz="2600" dirty="0">
                <a:ea typeface="ＭＳ Ｐゴシック" panose="020B0600070205080204" pitchFamily="34" charset="-128"/>
              </a:rPr>
              <a:t> in the </a:t>
            </a:r>
            <a:r>
              <a:rPr lang="it-IT" altLang="en-US" sz="2600" dirty="0" err="1">
                <a:ea typeface="ＭＳ Ｐゴシック" panose="020B0600070205080204" pitchFamily="34" charset="-128"/>
              </a:rPr>
              <a:t>remaining</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regions</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These</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may</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not</a:t>
            </a:r>
            <a:r>
              <a:rPr lang="it-IT" altLang="en-US" sz="2600" dirty="0">
                <a:ea typeface="ＭＳ Ｐゴシック" panose="020B0600070205080204" pitchFamily="34" charset="-128"/>
              </a:rPr>
              <a:t> be </a:t>
            </a:r>
            <a:r>
              <a:rPr lang="it-IT" altLang="en-US" sz="2600" dirty="0" err="1">
                <a:ea typeface="ＭＳ Ｐゴシック" panose="020B0600070205080204" pitchFamily="34" charset="-128"/>
              </a:rPr>
              <a:t>well</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aligned</a:t>
            </a:r>
            <a:r>
              <a:rPr lang="it-IT" altLang="en-US" sz="2600" dirty="0">
                <a:ea typeface="ＭＳ Ｐゴシック" panose="020B0600070205080204" pitchFamily="34" charset="-128"/>
              </a:rPr>
              <a:t> with a </a:t>
            </a:r>
            <a:r>
              <a:rPr lang="it-IT" altLang="en-US" sz="2600" dirty="0" err="1">
                <a:ea typeface="ＭＳ Ｐゴシック" panose="020B0600070205080204" pitchFamily="34" charset="-128"/>
              </a:rPr>
              <a:t>method</a:t>
            </a:r>
            <a:r>
              <a:rPr lang="it-IT" altLang="en-US" sz="2600" dirty="0">
                <a:ea typeface="ＭＳ Ｐゴシック" panose="020B0600070205080204" pitchFamily="34" charset="-128"/>
              </a:rPr>
              <a:t> for global </a:t>
            </a:r>
            <a:r>
              <a:rPr lang="it-IT" altLang="en-US" sz="2600" dirty="0" err="1">
                <a:ea typeface="ＭＳ Ｐゴシック" panose="020B0600070205080204" pitchFamily="34" charset="-128"/>
              </a:rPr>
              <a:t>alignment</a:t>
            </a:r>
            <a:r>
              <a:rPr lang="it-IT" altLang="en-US" sz="2600" dirty="0">
                <a:ea typeface="ＭＳ Ｐゴシック" panose="020B0600070205080204" pitchFamily="34" charset="-128"/>
              </a:rPr>
              <a:t> of </a:t>
            </a:r>
            <a:r>
              <a:rPr lang="it-IT" altLang="en-US" sz="2600" dirty="0" err="1">
                <a:ea typeface="ＭＳ Ｐゴシック" panose="020B0600070205080204" pitchFamily="34" charset="-128"/>
              </a:rPr>
              <a:t>sequences</a:t>
            </a:r>
            <a:r>
              <a:rPr lang="it-IT" altLang="ja-JP" sz="2600" dirty="0">
                <a:ea typeface="ＭＳ Ｐゴシック" panose="020B0600070205080204" pitchFamily="34" charset="-128"/>
              </a:rPr>
              <a:t>. </a:t>
            </a:r>
            <a:endParaRPr lang="en-US" altLang="en-US" sz="2600" dirty="0">
              <a:ea typeface="ＭＳ Ｐゴシック" panose="020B0600070205080204" pitchFamily="34" charset="-128"/>
            </a:endParaRPr>
          </a:p>
        </p:txBody>
      </p:sp>
      <p:grpSp>
        <p:nvGrpSpPr>
          <p:cNvPr id="88067" name="Group 4">
            <a:extLst>
              <a:ext uri="{FF2B5EF4-FFF2-40B4-BE49-F238E27FC236}">
                <a16:creationId xmlns:a16="http://schemas.microsoft.com/office/drawing/2014/main" id="{2FAE1D66-C758-9044-B98D-0C5C23583E37}"/>
              </a:ext>
            </a:extLst>
          </p:cNvPr>
          <p:cNvGrpSpPr>
            <a:grpSpLocks/>
          </p:cNvGrpSpPr>
          <p:nvPr/>
        </p:nvGrpSpPr>
        <p:grpSpPr bwMode="auto">
          <a:xfrm>
            <a:off x="0" y="0"/>
            <a:ext cx="9144000" cy="6858000"/>
            <a:chOff x="0" y="0"/>
            <a:chExt cx="5760" cy="4320"/>
          </a:xfrm>
        </p:grpSpPr>
        <p:grpSp>
          <p:nvGrpSpPr>
            <p:cNvPr id="88068" name="Group 5">
              <a:extLst>
                <a:ext uri="{FF2B5EF4-FFF2-40B4-BE49-F238E27FC236}">
                  <a16:creationId xmlns:a16="http://schemas.microsoft.com/office/drawing/2014/main" id="{B10DF0F2-8B55-B442-B602-76D1E0CCDB64}"/>
                </a:ext>
              </a:extLst>
            </p:cNvPr>
            <p:cNvGrpSpPr>
              <a:grpSpLocks/>
            </p:cNvGrpSpPr>
            <p:nvPr/>
          </p:nvGrpSpPr>
          <p:grpSpPr bwMode="auto">
            <a:xfrm>
              <a:off x="0" y="0"/>
              <a:ext cx="5760" cy="96"/>
              <a:chOff x="48" y="336"/>
              <a:chExt cx="6192" cy="48"/>
            </a:xfrm>
          </p:grpSpPr>
          <p:sp>
            <p:nvSpPr>
              <p:cNvPr id="88080" name="Rectangle 6">
                <a:extLst>
                  <a:ext uri="{FF2B5EF4-FFF2-40B4-BE49-F238E27FC236}">
                    <a16:creationId xmlns:a16="http://schemas.microsoft.com/office/drawing/2014/main" id="{913DDA5A-0089-D94F-931F-6EBC48B9798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1" name="Rectangle 7">
                <a:extLst>
                  <a:ext uri="{FF2B5EF4-FFF2-40B4-BE49-F238E27FC236}">
                    <a16:creationId xmlns:a16="http://schemas.microsoft.com/office/drawing/2014/main" id="{7E3AFAC1-DDC0-1B41-9FFF-0862D3AE149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2" name="Rectangle 8">
                <a:extLst>
                  <a:ext uri="{FF2B5EF4-FFF2-40B4-BE49-F238E27FC236}">
                    <a16:creationId xmlns:a16="http://schemas.microsoft.com/office/drawing/2014/main" id="{04308142-5378-2440-8842-AF5D0DFE282D}"/>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3" name="Rectangle 9">
                <a:extLst>
                  <a:ext uri="{FF2B5EF4-FFF2-40B4-BE49-F238E27FC236}">
                    <a16:creationId xmlns:a16="http://schemas.microsoft.com/office/drawing/2014/main" id="{C5AD7FEA-FD13-AB4A-A3A9-7322FD4015E9}"/>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4" name="Rectangle 10">
                <a:extLst>
                  <a:ext uri="{FF2B5EF4-FFF2-40B4-BE49-F238E27FC236}">
                    <a16:creationId xmlns:a16="http://schemas.microsoft.com/office/drawing/2014/main" id="{7636EB43-C0EB-114F-8F78-1719AE884E5D}"/>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5" name="Rectangle 11">
                <a:extLst>
                  <a:ext uri="{FF2B5EF4-FFF2-40B4-BE49-F238E27FC236}">
                    <a16:creationId xmlns:a16="http://schemas.microsoft.com/office/drawing/2014/main" id="{42A59659-F680-3B42-99C3-8D85029C8A04}"/>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6" name="Rectangle 12">
                <a:extLst>
                  <a:ext uri="{FF2B5EF4-FFF2-40B4-BE49-F238E27FC236}">
                    <a16:creationId xmlns:a16="http://schemas.microsoft.com/office/drawing/2014/main" id="{47C24AEC-45E9-A640-84F7-727326785CF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7" name="Rectangle 13">
                <a:extLst>
                  <a:ext uri="{FF2B5EF4-FFF2-40B4-BE49-F238E27FC236}">
                    <a16:creationId xmlns:a16="http://schemas.microsoft.com/office/drawing/2014/main" id="{2C014A8B-698F-8543-B174-5D7FA8F8DE31}"/>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8" name="Rectangle 14">
                <a:extLst>
                  <a:ext uri="{FF2B5EF4-FFF2-40B4-BE49-F238E27FC236}">
                    <a16:creationId xmlns:a16="http://schemas.microsoft.com/office/drawing/2014/main" id="{747633AA-5547-9E42-A19A-3E52965101DF}"/>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9" name="Rectangle 15">
                <a:extLst>
                  <a:ext uri="{FF2B5EF4-FFF2-40B4-BE49-F238E27FC236}">
                    <a16:creationId xmlns:a16="http://schemas.microsoft.com/office/drawing/2014/main" id="{78311898-EA9A-A943-A6B4-AC90DB6C9D7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88069" name="Group 16">
              <a:extLst>
                <a:ext uri="{FF2B5EF4-FFF2-40B4-BE49-F238E27FC236}">
                  <a16:creationId xmlns:a16="http://schemas.microsoft.com/office/drawing/2014/main" id="{686C12BC-332F-E842-ADB3-2992CA017C5A}"/>
                </a:ext>
              </a:extLst>
            </p:cNvPr>
            <p:cNvGrpSpPr>
              <a:grpSpLocks/>
            </p:cNvGrpSpPr>
            <p:nvPr/>
          </p:nvGrpSpPr>
          <p:grpSpPr bwMode="auto">
            <a:xfrm>
              <a:off x="0" y="4224"/>
              <a:ext cx="5760" cy="96"/>
              <a:chOff x="48" y="336"/>
              <a:chExt cx="6192" cy="48"/>
            </a:xfrm>
          </p:grpSpPr>
          <p:sp>
            <p:nvSpPr>
              <p:cNvPr id="88070" name="Rectangle 17">
                <a:extLst>
                  <a:ext uri="{FF2B5EF4-FFF2-40B4-BE49-F238E27FC236}">
                    <a16:creationId xmlns:a16="http://schemas.microsoft.com/office/drawing/2014/main" id="{73A6853B-CC1D-F847-818B-1A0B9F25CA86}"/>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1" name="Rectangle 18">
                <a:extLst>
                  <a:ext uri="{FF2B5EF4-FFF2-40B4-BE49-F238E27FC236}">
                    <a16:creationId xmlns:a16="http://schemas.microsoft.com/office/drawing/2014/main" id="{DE78015F-DC43-2943-935D-3751C2596ED1}"/>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2" name="Rectangle 19">
                <a:extLst>
                  <a:ext uri="{FF2B5EF4-FFF2-40B4-BE49-F238E27FC236}">
                    <a16:creationId xmlns:a16="http://schemas.microsoft.com/office/drawing/2014/main" id="{6108ACEB-25DA-DB48-8FCD-2337CE51AAB3}"/>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3" name="Rectangle 20">
                <a:extLst>
                  <a:ext uri="{FF2B5EF4-FFF2-40B4-BE49-F238E27FC236}">
                    <a16:creationId xmlns:a16="http://schemas.microsoft.com/office/drawing/2014/main" id="{2C496002-2CF4-4545-95C5-D64F81319427}"/>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4" name="Rectangle 21">
                <a:extLst>
                  <a:ext uri="{FF2B5EF4-FFF2-40B4-BE49-F238E27FC236}">
                    <a16:creationId xmlns:a16="http://schemas.microsoft.com/office/drawing/2014/main" id="{4AB553BE-5280-C64B-8C45-B72AC02BFA1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5" name="Rectangle 22">
                <a:extLst>
                  <a:ext uri="{FF2B5EF4-FFF2-40B4-BE49-F238E27FC236}">
                    <a16:creationId xmlns:a16="http://schemas.microsoft.com/office/drawing/2014/main" id="{CAF4EE30-FDC0-F141-AD34-F2CF49DDC0B7}"/>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6" name="Rectangle 23">
                <a:extLst>
                  <a:ext uri="{FF2B5EF4-FFF2-40B4-BE49-F238E27FC236}">
                    <a16:creationId xmlns:a16="http://schemas.microsoft.com/office/drawing/2014/main" id="{21BF3056-74BE-C24C-AAC1-F8796BBE3EA3}"/>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7" name="Rectangle 24">
                <a:extLst>
                  <a:ext uri="{FF2B5EF4-FFF2-40B4-BE49-F238E27FC236}">
                    <a16:creationId xmlns:a16="http://schemas.microsoft.com/office/drawing/2014/main" id="{ADCEADBD-6B0E-6849-8359-0636D9F9F1A7}"/>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8" name="Rectangle 25">
                <a:extLst>
                  <a:ext uri="{FF2B5EF4-FFF2-40B4-BE49-F238E27FC236}">
                    <a16:creationId xmlns:a16="http://schemas.microsoft.com/office/drawing/2014/main" id="{3D4846EC-74C1-5949-9612-EB761B4BF249}"/>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9" name="Rectangle 26">
                <a:extLst>
                  <a:ext uri="{FF2B5EF4-FFF2-40B4-BE49-F238E27FC236}">
                    <a16:creationId xmlns:a16="http://schemas.microsoft.com/office/drawing/2014/main" id="{E3F3A04A-CCBC-9B40-AEF1-DB190CBE59AE}"/>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20A4EE06-E736-3140-800D-62F554971D9C}"/>
              </a:ext>
            </a:extLst>
          </p:cNvPr>
          <p:cNvSpPr>
            <a:spLocks noGrp="1" noChangeArrowheads="1"/>
          </p:cNvSpPr>
          <p:nvPr>
            <p:ph type="title"/>
          </p:nvPr>
        </p:nvSpPr>
        <p:spPr>
          <a:xfrm>
            <a:off x="685800" y="228600"/>
            <a:ext cx="7772400" cy="1143000"/>
          </a:xfrm>
        </p:spPr>
        <p:txBody>
          <a:bodyPr/>
          <a:lstStyle/>
          <a:p>
            <a:pPr algn="l" eaLnBrk="1" hangingPunct="1"/>
            <a:r>
              <a:rPr lang="it-IT" altLang="en-US" sz="3000" dirty="0" err="1">
                <a:solidFill>
                  <a:srgbClr val="FF0000"/>
                </a:solidFill>
                <a:ea typeface="ＭＳ Ｐゴシック" panose="020B0600070205080204" pitchFamily="34" charset="-128"/>
              </a:rPr>
              <a:t>Homeobox</a:t>
            </a:r>
            <a:r>
              <a:rPr lang="it-IT" altLang="en-US" sz="3000" dirty="0">
                <a:solidFill>
                  <a:srgbClr val="FF0000"/>
                </a:solidFill>
                <a:ea typeface="ＭＳ Ｐゴシック" panose="020B0600070205080204" pitchFamily="34" charset="-128"/>
              </a:rPr>
              <a:t> </a:t>
            </a:r>
            <a:r>
              <a:rPr lang="it-IT" altLang="en-US" sz="3000" dirty="0" err="1">
                <a:solidFill>
                  <a:srgbClr val="FF0000"/>
                </a:solidFill>
                <a:ea typeface="ＭＳ Ｐゴシック" panose="020B0600070205080204" pitchFamily="34" charset="-128"/>
              </a:rPr>
              <a:t>genes</a:t>
            </a:r>
            <a:endParaRPr lang="en-US" altLang="en-US" sz="3000" dirty="0">
              <a:solidFill>
                <a:srgbClr val="FF0000"/>
              </a:solidFill>
              <a:ea typeface="ＭＳ Ｐゴシック" panose="020B0600070205080204" pitchFamily="34" charset="-128"/>
            </a:endParaRPr>
          </a:p>
        </p:txBody>
      </p:sp>
      <p:sp>
        <p:nvSpPr>
          <p:cNvPr id="88066" name="Rectangle 3">
            <a:extLst>
              <a:ext uri="{FF2B5EF4-FFF2-40B4-BE49-F238E27FC236}">
                <a16:creationId xmlns:a16="http://schemas.microsoft.com/office/drawing/2014/main" id="{A414D4B6-6DAA-774B-97E6-2D6A54365D96}"/>
              </a:ext>
            </a:extLst>
          </p:cNvPr>
          <p:cNvSpPr>
            <a:spLocks noGrp="1" noChangeArrowheads="1"/>
          </p:cNvSpPr>
          <p:nvPr>
            <p:ph type="body" idx="1"/>
          </p:nvPr>
        </p:nvSpPr>
        <p:spPr>
          <a:xfrm>
            <a:off x="304800" y="1219200"/>
            <a:ext cx="8588375" cy="5306144"/>
          </a:xfrm>
          <a:solidFill>
            <a:srgbClr val="F8F8F8">
              <a:alpha val="78822"/>
            </a:srgbClr>
          </a:solidFill>
        </p:spPr>
        <p:txBody>
          <a:bodyPr/>
          <a:lstStyle/>
          <a:p>
            <a:pPr eaLnBrk="1" hangingPunct="1">
              <a:lnSpc>
                <a:spcPct val="90000"/>
              </a:lnSpc>
              <a:buClr>
                <a:srgbClr val="DF33E3"/>
              </a:buClr>
            </a:pPr>
            <a:endParaRPr lang="it-IT" altLang="en-US" sz="2600" dirty="0">
              <a:ea typeface="ＭＳ Ｐゴシック" panose="020B0600070205080204" pitchFamily="34" charset="-128"/>
            </a:endParaRPr>
          </a:p>
          <a:p>
            <a:pPr eaLnBrk="1" hangingPunct="1">
              <a:lnSpc>
                <a:spcPct val="90000"/>
              </a:lnSpc>
              <a:buClr>
                <a:srgbClr val="DF33E3"/>
              </a:buClr>
            </a:pPr>
            <a:endParaRPr lang="it-IT" altLang="en-US" sz="2600" dirty="0">
              <a:ea typeface="ＭＳ Ｐゴシック" panose="020B0600070205080204" pitchFamily="34" charset="-128"/>
            </a:endParaRPr>
          </a:p>
          <a:p>
            <a:pPr eaLnBrk="1" hangingPunct="1">
              <a:lnSpc>
                <a:spcPct val="90000"/>
              </a:lnSpc>
              <a:buClr>
                <a:srgbClr val="DF33E3"/>
              </a:buClr>
            </a:pPr>
            <a:endParaRPr lang="it-IT" altLang="en-US" sz="2600" dirty="0">
              <a:ea typeface="ＭＳ Ｐゴシック" panose="020B0600070205080204" pitchFamily="34" charset="-128"/>
            </a:endParaRPr>
          </a:p>
          <a:p>
            <a:pPr eaLnBrk="1" hangingPunct="1">
              <a:lnSpc>
                <a:spcPct val="90000"/>
              </a:lnSpc>
              <a:buClr>
                <a:srgbClr val="DF33E3"/>
              </a:buClr>
            </a:pPr>
            <a:endParaRPr lang="it-IT" altLang="en-US" sz="2600" dirty="0">
              <a:ea typeface="ＭＳ Ｐゴシック" panose="020B0600070205080204" pitchFamily="34" charset="-128"/>
            </a:endParaRPr>
          </a:p>
          <a:p>
            <a:pPr marL="0" indent="0" eaLnBrk="1" hangingPunct="1">
              <a:lnSpc>
                <a:spcPct val="90000"/>
              </a:lnSpc>
              <a:buClr>
                <a:srgbClr val="DF33E3"/>
              </a:buClr>
              <a:buNone/>
            </a:pPr>
            <a:r>
              <a:rPr lang="it-IT" altLang="en-US" sz="2600" dirty="0" err="1">
                <a:ea typeface="ＭＳ Ｐゴシック" panose="020B0600070205080204" pitchFamily="34" charset="-128"/>
              </a:rPr>
              <a:t>Example</a:t>
            </a:r>
            <a:r>
              <a:rPr lang="it-IT" altLang="en-US" sz="2600" dirty="0">
                <a:ea typeface="ＭＳ Ｐゴシック" panose="020B0600070205080204" pitchFamily="34" charset="-128"/>
              </a:rPr>
              <a:t>:</a:t>
            </a:r>
          </a:p>
          <a:p>
            <a:pPr lvl="1" eaLnBrk="1" hangingPunct="1">
              <a:lnSpc>
                <a:spcPct val="90000"/>
              </a:lnSpc>
              <a:buClr>
                <a:srgbClr val="DF33E3"/>
              </a:buClr>
            </a:pPr>
            <a:r>
              <a:rPr lang="it-IT" altLang="en-US" sz="2600" dirty="0" err="1"/>
              <a:t>Homeobox</a:t>
            </a:r>
            <a:r>
              <a:rPr lang="it-IT" altLang="en-US" sz="2600" dirty="0"/>
              <a:t> </a:t>
            </a:r>
            <a:r>
              <a:rPr lang="it-IT" altLang="en-US" sz="2600" dirty="0" err="1"/>
              <a:t>genes</a:t>
            </a:r>
            <a:r>
              <a:rPr lang="it-IT" altLang="en-US" sz="2600" dirty="0"/>
              <a:t> </a:t>
            </a:r>
            <a:r>
              <a:rPr lang="it-IT" altLang="en-US" sz="2600" dirty="0" err="1"/>
              <a:t>exhibit</a:t>
            </a:r>
            <a:r>
              <a:rPr lang="it-IT" altLang="en-US" sz="2600" dirty="0"/>
              <a:t> a </a:t>
            </a:r>
            <a:r>
              <a:rPr lang="it-IT" altLang="en-US" sz="2600" dirty="0" err="1"/>
              <a:t>highly</a:t>
            </a:r>
            <a:r>
              <a:rPr lang="it-IT" altLang="en-US" sz="2600" dirty="0"/>
              <a:t> </a:t>
            </a:r>
            <a:r>
              <a:rPr lang="it-IT" altLang="en-US" sz="2600" dirty="0" err="1"/>
              <a:t>conserved</a:t>
            </a:r>
            <a:r>
              <a:rPr lang="it-IT" altLang="en-US" sz="2600" dirty="0"/>
              <a:t> </a:t>
            </a:r>
            <a:r>
              <a:rPr lang="it-IT" altLang="en-US" sz="2600" dirty="0" err="1"/>
              <a:t>sequence</a:t>
            </a:r>
            <a:r>
              <a:rPr lang="it-IT" altLang="en-US" sz="2600" dirty="0"/>
              <a:t> </a:t>
            </a:r>
            <a:r>
              <a:rPr lang="it-IT" altLang="en-US" sz="2600" dirty="0" err="1"/>
              <a:t>region</a:t>
            </a:r>
            <a:r>
              <a:rPr lang="it-IT" altLang="en-US" sz="2600" dirty="0"/>
              <a:t>, encoding the </a:t>
            </a:r>
            <a:r>
              <a:rPr lang="it-IT" altLang="en-US" sz="2600" dirty="0" err="1"/>
              <a:t>Homeodomain</a:t>
            </a:r>
            <a:r>
              <a:rPr lang="it-IT" altLang="en-US" sz="2600" dirty="0"/>
              <a:t>, a DNA-</a:t>
            </a:r>
            <a:r>
              <a:rPr lang="it-IT" altLang="en-US" sz="2600" dirty="0" err="1"/>
              <a:t>binding</a:t>
            </a:r>
            <a:r>
              <a:rPr lang="it-IT" altLang="en-US" sz="2600" dirty="0"/>
              <a:t> domain.
A global </a:t>
            </a:r>
            <a:r>
              <a:rPr lang="it-IT" altLang="en-US" sz="2600" dirty="0" err="1"/>
              <a:t>alignment</a:t>
            </a:r>
            <a:r>
              <a:rPr lang="it-IT" altLang="en-US" sz="2600" dirty="0"/>
              <a:t> </a:t>
            </a:r>
            <a:r>
              <a:rPr lang="it-IT" altLang="en-US" sz="2600" dirty="0" err="1"/>
              <a:t>between</a:t>
            </a:r>
            <a:r>
              <a:rPr lang="it-IT" altLang="en-US" sz="2600" dirty="0"/>
              <a:t> </a:t>
            </a:r>
            <a:r>
              <a:rPr lang="it-IT" altLang="en-US" sz="2600" dirty="0" err="1"/>
              <a:t>sequences</a:t>
            </a:r>
            <a:r>
              <a:rPr lang="it-IT" altLang="en-US" sz="2600" dirty="0"/>
              <a:t> of </a:t>
            </a:r>
            <a:r>
              <a:rPr lang="it-IT" altLang="en-US" sz="2600" dirty="0" err="1"/>
              <a:t>different</a:t>
            </a:r>
            <a:r>
              <a:rPr lang="it-IT" altLang="en-US" sz="2600" dirty="0"/>
              <a:t> </a:t>
            </a:r>
            <a:r>
              <a:rPr lang="it-IT" altLang="en-US" sz="2600" dirty="0" err="1"/>
              <a:t>transcription</a:t>
            </a:r>
            <a:r>
              <a:rPr lang="it-IT" altLang="en-US" sz="2600" dirty="0"/>
              <a:t> </a:t>
            </a:r>
            <a:r>
              <a:rPr lang="it-IT" altLang="en-US" sz="2600" dirty="0" err="1"/>
              <a:t>factors</a:t>
            </a:r>
            <a:r>
              <a:rPr lang="it-IT" altLang="en-US" sz="2600" dirty="0"/>
              <a:t> with </a:t>
            </a:r>
            <a:r>
              <a:rPr lang="it-IT" altLang="en-US" sz="2600" dirty="0" err="1"/>
              <a:t>homeodomain</a:t>
            </a:r>
            <a:r>
              <a:rPr lang="it-IT" altLang="en-US" sz="2600" dirty="0"/>
              <a:t> </a:t>
            </a:r>
            <a:r>
              <a:rPr lang="it-IT" altLang="en-US" sz="2600" dirty="0" err="1"/>
              <a:t>may</a:t>
            </a:r>
            <a:r>
              <a:rPr lang="it-IT" altLang="en-US" sz="2600" dirty="0"/>
              <a:t> </a:t>
            </a:r>
            <a:r>
              <a:rPr lang="it-IT" altLang="en-US" sz="2600" dirty="0" err="1"/>
              <a:t>not</a:t>
            </a:r>
            <a:r>
              <a:rPr lang="it-IT" altLang="en-US" sz="2600" dirty="0"/>
              <a:t> </a:t>
            </a:r>
            <a:r>
              <a:rPr lang="it-IT" altLang="en-US" sz="2600" dirty="0" err="1"/>
              <a:t>identify</a:t>
            </a:r>
            <a:r>
              <a:rPr lang="it-IT" altLang="en-US" sz="2600" dirty="0"/>
              <a:t> the </a:t>
            </a:r>
            <a:r>
              <a:rPr lang="it-IT" altLang="en-US" sz="2600" dirty="0" err="1"/>
              <a:t>corresponding</a:t>
            </a:r>
            <a:r>
              <a:rPr lang="it-IT" altLang="en-US" sz="2600" dirty="0"/>
              <a:t> </a:t>
            </a:r>
            <a:r>
              <a:rPr lang="it-IT" altLang="en-US" sz="2600" dirty="0" err="1"/>
              <a:t>region</a:t>
            </a:r>
            <a:r>
              <a:rPr lang="it-IT" altLang="en-US" sz="2600" dirty="0"/>
              <a:t> of </a:t>
            </a:r>
            <a:r>
              <a:rPr lang="it-IT" altLang="en-US" sz="2600" dirty="0" err="1"/>
              <a:t>similarity</a:t>
            </a:r>
            <a:r>
              <a:rPr lang="it-IT" altLang="en-US" sz="2600" dirty="0"/>
              <a:t>, </a:t>
            </a:r>
            <a:r>
              <a:rPr lang="it-IT" altLang="en-US" sz="2600" dirty="0" err="1"/>
              <a:t>while</a:t>
            </a:r>
            <a:r>
              <a:rPr lang="it-IT" altLang="en-US" sz="2600" dirty="0"/>
              <a:t> a </a:t>
            </a:r>
            <a:r>
              <a:rPr lang="it-IT" altLang="en-US" sz="2600" dirty="0" err="1"/>
              <a:t>local</a:t>
            </a:r>
            <a:r>
              <a:rPr lang="it-IT" altLang="en-US" sz="2600" dirty="0"/>
              <a:t> </a:t>
            </a:r>
            <a:r>
              <a:rPr lang="it-IT" altLang="en-US" sz="2600" dirty="0" err="1"/>
              <a:t>alignment</a:t>
            </a:r>
            <a:r>
              <a:rPr lang="it-IT" altLang="en-US" sz="2600" dirty="0"/>
              <a:t> </a:t>
            </a:r>
            <a:r>
              <a:rPr lang="it-IT" altLang="en-US" sz="2600" dirty="0" err="1"/>
              <a:t>will</a:t>
            </a:r>
            <a:r>
              <a:rPr lang="it-IT" altLang="en-US" sz="2600" dirty="0"/>
              <a:t>.</a:t>
            </a:r>
            <a:endParaRPr lang="en-US" altLang="en-US" sz="2600" dirty="0">
              <a:ea typeface="ＭＳ Ｐゴシック" panose="020B0600070205080204" pitchFamily="34" charset="-128"/>
            </a:endParaRPr>
          </a:p>
        </p:txBody>
      </p:sp>
      <p:grpSp>
        <p:nvGrpSpPr>
          <p:cNvPr id="88067" name="Group 4">
            <a:extLst>
              <a:ext uri="{FF2B5EF4-FFF2-40B4-BE49-F238E27FC236}">
                <a16:creationId xmlns:a16="http://schemas.microsoft.com/office/drawing/2014/main" id="{2FAE1D66-C758-9044-B98D-0C5C23583E37}"/>
              </a:ext>
            </a:extLst>
          </p:cNvPr>
          <p:cNvGrpSpPr>
            <a:grpSpLocks/>
          </p:cNvGrpSpPr>
          <p:nvPr/>
        </p:nvGrpSpPr>
        <p:grpSpPr bwMode="auto">
          <a:xfrm>
            <a:off x="0" y="0"/>
            <a:ext cx="9144000" cy="6858000"/>
            <a:chOff x="0" y="0"/>
            <a:chExt cx="5760" cy="4320"/>
          </a:xfrm>
        </p:grpSpPr>
        <p:grpSp>
          <p:nvGrpSpPr>
            <p:cNvPr id="88068" name="Group 5">
              <a:extLst>
                <a:ext uri="{FF2B5EF4-FFF2-40B4-BE49-F238E27FC236}">
                  <a16:creationId xmlns:a16="http://schemas.microsoft.com/office/drawing/2014/main" id="{B10DF0F2-8B55-B442-B602-76D1E0CCDB64}"/>
                </a:ext>
              </a:extLst>
            </p:cNvPr>
            <p:cNvGrpSpPr>
              <a:grpSpLocks/>
            </p:cNvGrpSpPr>
            <p:nvPr/>
          </p:nvGrpSpPr>
          <p:grpSpPr bwMode="auto">
            <a:xfrm>
              <a:off x="0" y="0"/>
              <a:ext cx="5760" cy="96"/>
              <a:chOff x="48" y="336"/>
              <a:chExt cx="6192" cy="48"/>
            </a:xfrm>
          </p:grpSpPr>
          <p:sp>
            <p:nvSpPr>
              <p:cNvPr id="88080" name="Rectangle 6">
                <a:extLst>
                  <a:ext uri="{FF2B5EF4-FFF2-40B4-BE49-F238E27FC236}">
                    <a16:creationId xmlns:a16="http://schemas.microsoft.com/office/drawing/2014/main" id="{913DDA5A-0089-D94F-931F-6EBC48B9798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1" name="Rectangle 7">
                <a:extLst>
                  <a:ext uri="{FF2B5EF4-FFF2-40B4-BE49-F238E27FC236}">
                    <a16:creationId xmlns:a16="http://schemas.microsoft.com/office/drawing/2014/main" id="{7E3AFAC1-DDC0-1B41-9FFF-0862D3AE149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2" name="Rectangle 8">
                <a:extLst>
                  <a:ext uri="{FF2B5EF4-FFF2-40B4-BE49-F238E27FC236}">
                    <a16:creationId xmlns:a16="http://schemas.microsoft.com/office/drawing/2014/main" id="{04308142-5378-2440-8842-AF5D0DFE282D}"/>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3" name="Rectangle 9">
                <a:extLst>
                  <a:ext uri="{FF2B5EF4-FFF2-40B4-BE49-F238E27FC236}">
                    <a16:creationId xmlns:a16="http://schemas.microsoft.com/office/drawing/2014/main" id="{C5AD7FEA-FD13-AB4A-A3A9-7322FD4015E9}"/>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4" name="Rectangle 10">
                <a:extLst>
                  <a:ext uri="{FF2B5EF4-FFF2-40B4-BE49-F238E27FC236}">
                    <a16:creationId xmlns:a16="http://schemas.microsoft.com/office/drawing/2014/main" id="{7636EB43-C0EB-114F-8F78-1719AE884E5D}"/>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5" name="Rectangle 11">
                <a:extLst>
                  <a:ext uri="{FF2B5EF4-FFF2-40B4-BE49-F238E27FC236}">
                    <a16:creationId xmlns:a16="http://schemas.microsoft.com/office/drawing/2014/main" id="{42A59659-F680-3B42-99C3-8D85029C8A04}"/>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6" name="Rectangle 12">
                <a:extLst>
                  <a:ext uri="{FF2B5EF4-FFF2-40B4-BE49-F238E27FC236}">
                    <a16:creationId xmlns:a16="http://schemas.microsoft.com/office/drawing/2014/main" id="{47C24AEC-45E9-A640-84F7-727326785CF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7" name="Rectangle 13">
                <a:extLst>
                  <a:ext uri="{FF2B5EF4-FFF2-40B4-BE49-F238E27FC236}">
                    <a16:creationId xmlns:a16="http://schemas.microsoft.com/office/drawing/2014/main" id="{2C014A8B-698F-8543-B174-5D7FA8F8DE31}"/>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8" name="Rectangle 14">
                <a:extLst>
                  <a:ext uri="{FF2B5EF4-FFF2-40B4-BE49-F238E27FC236}">
                    <a16:creationId xmlns:a16="http://schemas.microsoft.com/office/drawing/2014/main" id="{747633AA-5547-9E42-A19A-3E52965101DF}"/>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9" name="Rectangle 15">
                <a:extLst>
                  <a:ext uri="{FF2B5EF4-FFF2-40B4-BE49-F238E27FC236}">
                    <a16:creationId xmlns:a16="http://schemas.microsoft.com/office/drawing/2014/main" id="{78311898-EA9A-A943-A6B4-AC90DB6C9D7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88069" name="Group 16">
              <a:extLst>
                <a:ext uri="{FF2B5EF4-FFF2-40B4-BE49-F238E27FC236}">
                  <a16:creationId xmlns:a16="http://schemas.microsoft.com/office/drawing/2014/main" id="{686C12BC-332F-E842-ADB3-2992CA017C5A}"/>
                </a:ext>
              </a:extLst>
            </p:cNvPr>
            <p:cNvGrpSpPr>
              <a:grpSpLocks/>
            </p:cNvGrpSpPr>
            <p:nvPr/>
          </p:nvGrpSpPr>
          <p:grpSpPr bwMode="auto">
            <a:xfrm>
              <a:off x="0" y="4224"/>
              <a:ext cx="5760" cy="96"/>
              <a:chOff x="48" y="336"/>
              <a:chExt cx="6192" cy="48"/>
            </a:xfrm>
          </p:grpSpPr>
          <p:sp>
            <p:nvSpPr>
              <p:cNvPr id="88070" name="Rectangle 17">
                <a:extLst>
                  <a:ext uri="{FF2B5EF4-FFF2-40B4-BE49-F238E27FC236}">
                    <a16:creationId xmlns:a16="http://schemas.microsoft.com/office/drawing/2014/main" id="{73A6853B-CC1D-F847-818B-1A0B9F25CA86}"/>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1" name="Rectangle 18">
                <a:extLst>
                  <a:ext uri="{FF2B5EF4-FFF2-40B4-BE49-F238E27FC236}">
                    <a16:creationId xmlns:a16="http://schemas.microsoft.com/office/drawing/2014/main" id="{DE78015F-DC43-2943-935D-3751C2596ED1}"/>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2" name="Rectangle 19">
                <a:extLst>
                  <a:ext uri="{FF2B5EF4-FFF2-40B4-BE49-F238E27FC236}">
                    <a16:creationId xmlns:a16="http://schemas.microsoft.com/office/drawing/2014/main" id="{6108ACEB-25DA-DB48-8FCD-2337CE51AAB3}"/>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3" name="Rectangle 20">
                <a:extLst>
                  <a:ext uri="{FF2B5EF4-FFF2-40B4-BE49-F238E27FC236}">
                    <a16:creationId xmlns:a16="http://schemas.microsoft.com/office/drawing/2014/main" id="{2C496002-2CF4-4545-95C5-D64F81319427}"/>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4" name="Rectangle 21">
                <a:extLst>
                  <a:ext uri="{FF2B5EF4-FFF2-40B4-BE49-F238E27FC236}">
                    <a16:creationId xmlns:a16="http://schemas.microsoft.com/office/drawing/2014/main" id="{4AB553BE-5280-C64B-8C45-B72AC02BFA1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5" name="Rectangle 22">
                <a:extLst>
                  <a:ext uri="{FF2B5EF4-FFF2-40B4-BE49-F238E27FC236}">
                    <a16:creationId xmlns:a16="http://schemas.microsoft.com/office/drawing/2014/main" id="{CAF4EE30-FDC0-F141-AD34-F2CF49DDC0B7}"/>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6" name="Rectangle 23">
                <a:extLst>
                  <a:ext uri="{FF2B5EF4-FFF2-40B4-BE49-F238E27FC236}">
                    <a16:creationId xmlns:a16="http://schemas.microsoft.com/office/drawing/2014/main" id="{21BF3056-74BE-C24C-AAC1-F8796BBE3EA3}"/>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7" name="Rectangle 24">
                <a:extLst>
                  <a:ext uri="{FF2B5EF4-FFF2-40B4-BE49-F238E27FC236}">
                    <a16:creationId xmlns:a16="http://schemas.microsoft.com/office/drawing/2014/main" id="{ADCEADBD-6B0E-6849-8359-0636D9F9F1A7}"/>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8" name="Rectangle 25">
                <a:extLst>
                  <a:ext uri="{FF2B5EF4-FFF2-40B4-BE49-F238E27FC236}">
                    <a16:creationId xmlns:a16="http://schemas.microsoft.com/office/drawing/2014/main" id="{3D4846EC-74C1-5949-9612-EB761B4BF249}"/>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9" name="Rectangle 26">
                <a:extLst>
                  <a:ext uri="{FF2B5EF4-FFF2-40B4-BE49-F238E27FC236}">
                    <a16:creationId xmlns:a16="http://schemas.microsoft.com/office/drawing/2014/main" id="{E3F3A04A-CCBC-9B40-AEF1-DB190CBE59AE}"/>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pic>
        <p:nvPicPr>
          <p:cNvPr id="28" name="Picture 2" descr="Homeobox Genes in Embryogenesis and Pathogenesis | Pediatric Research">
            <a:extLst>
              <a:ext uri="{FF2B5EF4-FFF2-40B4-BE49-F238E27FC236}">
                <a16:creationId xmlns:a16="http://schemas.microsoft.com/office/drawing/2014/main" id="{93EA69D0-4647-2349-921E-A3082FF8D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88640"/>
            <a:ext cx="3295458" cy="3257007"/>
          </a:xfrm>
          <a:prstGeom prst="rect">
            <a:avLst/>
          </a:prstGeom>
          <a:noFill/>
          <a:extLst>
            <a:ext uri="{909E8E84-426E-40DD-AFC4-6F175D3DCCD1}">
              <a14:hiddenFill xmlns:a14="http://schemas.microsoft.com/office/drawing/2010/main">
                <a:solidFill>
                  <a:srgbClr val="FFFFFF"/>
                </a:solidFill>
              </a14:hiddenFill>
            </a:ext>
          </a:extLst>
        </p:spPr>
      </p:pic>
      <p:pic>
        <p:nvPicPr>
          <p:cNvPr id="99330" name="Picture 2" descr="Homeodomain protein of Drosophila">
            <a:extLst>
              <a:ext uri="{FF2B5EF4-FFF2-40B4-BE49-F238E27FC236}">
                <a16:creationId xmlns:a16="http://schemas.microsoft.com/office/drawing/2014/main" id="{394F80AB-0400-C545-A4A5-86402A2C5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5012" y="476672"/>
            <a:ext cx="2023492" cy="2452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6321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9089" name="Group 4">
            <a:extLst>
              <a:ext uri="{FF2B5EF4-FFF2-40B4-BE49-F238E27FC236}">
                <a16:creationId xmlns:a16="http://schemas.microsoft.com/office/drawing/2014/main" id="{BE14DD1A-7FF2-A24A-AA92-8A711B3AFB64}"/>
              </a:ext>
            </a:extLst>
          </p:cNvPr>
          <p:cNvGrpSpPr>
            <a:grpSpLocks/>
          </p:cNvGrpSpPr>
          <p:nvPr/>
        </p:nvGrpSpPr>
        <p:grpSpPr bwMode="auto">
          <a:xfrm>
            <a:off x="0" y="0"/>
            <a:ext cx="9144000" cy="6858000"/>
            <a:chOff x="0" y="0"/>
            <a:chExt cx="5760" cy="4320"/>
          </a:xfrm>
        </p:grpSpPr>
        <p:grpSp>
          <p:nvGrpSpPr>
            <p:cNvPr id="89092" name="Group 5">
              <a:extLst>
                <a:ext uri="{FF2B5EF4-FFF2-40B4-BE49-F238E27FC236}">
                  <a16:creationId xmlns:a16="http://schemas.microsoft.com/office/drawing/2014/main" id="{D6A2F644-9AFF-5540-949F-76179BE2CA25}"/>
                </a:ext>
              </a:extLst>
            </p:cNvPr>
            <p:cNvGrpSpPr>
              <a:grpSpLocks/>
            </p:cNvGrpSpPr>
            <p:nvPr/>
          </p:nvGrpSpPr>
          <p:grpSpPr bwMode="auto">
            <a:xfrm>
              <a:off x="0" y="0"/>
              <a:ext cx="5760" cy="96"/>
              <a:chOff x="48" y="336"/>
              <a:chExt cx="6192" cy="48"/>
            </a:xfrm>
          </p:grpSpPr>
          <p:sp>
            <p:nvSpPr>
              <p:cNvPr id="89104" name="Rectangle 6">
                <a:extLst>
                  <a:ext uri="{FF2B5EF4-FFF2-40B4-BE49-F238E27FC236}">
                    <a16:creationId xmlns:a16="http://schemas.microsoft.com/office/drawing/2014/main" id="{5D6818A9-D20A-5147-AD40-EDF66032F9A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05" name="Rectangle 7">
                <a:extLst>
                  <a:ext uri="{FF2B5EF4-FFF2-40B4-BE49-F238E27FC236}">
                    <a16:creationId xmlns:a16="http://schemas.microsoft.com/office/drawing/2014/main" id="{F3E3D1B5-A3B4-F346-B141-7F8E4EF70CEB}"/>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06" name="Rectangle 8">
                <a:extLst>
                  <a:ext uri="{FF2B5EF4-FFF2-40B4-BE49-F238E27FC236}">
                    <a16:creationId xmlns:a16="http://schemas.microsoft.com/office/drawing/2014/main" id="{6FDF1F02-C845-3F4D-936C-164868997C26}"/>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07" name="Rectangle 9">
                <a:extLst>
                  <a:ext uri="{FF2B5EF4-FFF2-40B4-BE49-F238E27FC236}">
                    <a16:creationId xmlns:a16="http://schemas.microsoft.com/office/drawing/2014/main" id="{EF37FD51-CE13-774B-8094-ED0CF7C289F7}"/>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08" name="Rectangle 10">
                <a:extLst>
                  <a:ext uri="{FF2B5EF4-FFF2-40B4-BE49-F238E27FC236}">
                    <a16:creationId xmlns:a16="http://schemas.microsoft.com/office/drawing/2014/main" id="{32D22B22-B9A6-D24F-BE0B-BB1AF300D4B1}"/>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09" name="Rectangle 11">
                <a:extLst>
                  <a:ext uri="{FF2B5EF4-FFF2-40B4-BE49-F238E27FC236}">
                    <a16:creationId xmlns:a16="http://schemas.microsoft.com/office/drawing/2014/main" id="{A4CCF462-4343-CB40-AC3B-27A667E9D383}"/>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10" name="Rectangle 12">
                <a:extLst>
                  <a:ext uri="{FF2B5EF4-FFF2-40B4-BE49-F238E27FC236}">
                    <a16:creationId xmlns:a16="http://schemas.microsoft.com/office/drawing/2014/main" id="{EB168353-F57D-BD48-81C4-E245781FBBF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11" name="Rectangle 13">
                <a:extLst>
                  <a:ext uri="{FF2B5EF4-FFF2-40B4-BE49-F238E27FC236}">
                    <a16:creationId xmlns:a16="http://schemas.microsoft.com/office/drawing/2014/main" id="{BF257E50-856D-E14C-A21B-7614D19E694E}"/>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12" name="Rectangle 14">
                <a:extLst>
                  <a:ext uri="{FF2B5EF4-FFF2-40B4-BE49-F238E27FC236}">
                    <a16:creationId xmlns:a16="http://schemas.microsoft.com/office/drawing/2014/main" id="{9657EDEF-B32D-4640-A682-996AC6A0D21B}"/>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13" name="Rectangle 15">
                <a:extLst>
                  <a:ext uri="{FF2B5EF4-FFF2-40B4-BE49-F238E27FC236}">
                    <a16:creationId xmlns:a16="http://schemas.microsoft.com/office/drawing/2014/main" id="{6B0EAC1B-32EC-3843-902C-A9EF06D35C6D}"/>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89093" name="Group 16">
              <a:extLst>
                <a:ext uri="{FF2B5EF4-FFF2-40B4-BE49-F238E27FC236}">
                  <a16:creationId xmlns:a16="http://schemas.microsoft.com/office/drawing/2014/main" id="{009E8786-221B-624E-80F2-37775B61A643}"/>
                </a:ext>
              </a:extLst>
            </p:cNvPr>
            <p:cNvGrpSpPr>
              <a:grpSpLocks/>
            </p:cNvGrpSpPr>
            <p:nvPr/>
          </p:nvGrpSpPr>
          <p:grpSpPr bwMode="auto">
            <a:xfrm>
              <a:off x="0" y="4224"/>
              <a:ext cx="5760" cy="96"/>
              <a:chOff x="48" y="336"/>
              <a:chExt cx="6192" cy="48"/>
            </a:xfrm>
          </p:grpSpPr>
          <p:sp>
            <p:nvSpPr>
              <p:cNvPr id="89094" name="Rectangle 17">
                <a:extLst>
                  <a:ext uri="{FF2B5EF4-FFF2-40B4-BE49-F238E27FC236}">
                    <a16:creationId xmlns:a16="http://schemas.microsoft.com/office/drawing/2014/main" id="{ECD26C0E-DC67-1C45-8A72-33355D11F51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095" name="Rectangle 18">
                <a:extLst>
                  <a:ext uri="{FF2B5EF4-FFF2-40B4-BE49-F238E27FC236}">
                    <a16:creationId xmlns:a16="http://schemas.microsoft.com/office/drawing/2014/main" id="{BB1886C4-8F53-B948-9F3D-078D259DF3D5}"/>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096" name="Rectangle 19">
                <a:extLst>
                  <a:ext uri="{FF2B5EF4-FFF2-40B4-BE49-F238E27FC236}">
                    <a16:creationId xmlns:a16="http://schemas.microsoft.com/office/drawing/2014/main" id="{64331A4D-747C-4B48-8680-DFFC2B9C6E4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097" name="Rectangle 20">
                <a:extLst>
                  <a:ext uri="{FF2B5EF4-FFF2-40B4-BE49-F238E27FC236}">
                    <a16:creationId xmlns:a16="http://schemas.microsoft.com/office/drawing/2014/main" id="{21A06A62-8918-7046-914E-DE93EFB61B0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098" name="Rectangle 21">
                <a:extLst>
                  <a:ext uri="{FF2B5EF4-FFF2-40B4-BE49-F238E27FC236}">
                    <a16:creationId xmlns:a16="http://schemas.microsoft.com/office/drawing/2014/main" id="{3F7CF0C0-731A-AB4F-A04E-B5E895251A6E}"/>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099" name="Rectangle 22">
                <a:extLst>
                  <a:ext uri="{FF2B5EF4-FFF2-40B4-BE49-F238E27FC236}">
                    <a16:creationId xmlns:a16="http://schemas.microsoft.com/office/drawing/2014/main" id="{E1A2DCD7-D1A4-B64A-8B37-3485AA5B599F}"/>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00" name="Rectangle 23">
                <a:extLst>
                  <a:ext uri="{FF2B5EF4-FFF2-40B4-BE49-F238E27FC236}">
                    <a16:creationId xmlns:a16="http://schemas.microsoft.com/office/drawing/2014/main" id="{9ED36156-9C19-B640-9664-9B9F4944013C}"/>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01" name="Rectangle 24">
                <a:extLst>
                  <a:ext uri="{FF2B5EF4-FFF2-40B4-BE49-F238E27FC236}">
                    <a16:creationId xmlns:a16="http://schemas.microsoft.com/office/drawing/2014/main" id="{33CB47E3-5BCF-A44F-9970-2A6D6FCC0669}"/>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02" name="Rectangle 25">
                <a:extLst>
                  <a:ext uri="{FF2B5EF4-FFF2-40B4-BE49-F238E27FC236}">
                    <a16:creationId xmlns:a16="http://schemas.microsoft.com/office/drawing/2014/main" id="{A3E35241-D2FF-3342-92AC-18D6FCCAE0A2}"/>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03" name="Rectangle 26">
                <a:extLst>
                  <a:ext uri="{FF2B5EF4-FFF2-40B4-BE49-F238E27FC236}">
                    <a16:creationId xmlns:a16="http://schemas.microsoft.com/office/drawing/2014/main" id="{F4EBD9FF-8E06-C346-9F5C-C93F7E4BB0C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
        <p:nvSpPr>
          <p:cNvPr id="89090" name="Rectangle 2">
            <a:extLst>
              <a:ext uri="{FF2B5EF4-FFF2-40B4-BE49-F238E27FC236}">
                <a16:creationId xmlns:a16="http://schemas.microsoft.com/office/drawing/2014/main" id="{F1B873F2-BBEB-5E42-91DF-E8CD0853DE4F}"/>
              </a:ext>
            </a:extLst>
          </p:cNvPr>
          <p:cNvSpPr>
            <a:spLocks noGrp="1" noChangeArrowheads="1"/>
          </p:cNvSpPr>
          <p:nvPr>
            <p:ph type="title"/>
          </p:nvPr>
        </p:nvSpPr>
        <p:spPr>
          <a:xfrm>
            <a:off x="34925" y="701675"/>
            <a:ext cx="2520950" cy="5680075"/>
          </a:xfrm>
          <a:solidFill>
            <a:schemeClr val="bg1"/>
          </a:solidFill>
        </p:spPr>
        <p:txBody>
          <a:bodyPr anchor="t"/>
          <a:lstStyle/>
          <a:p>
            <a:pPr algn="l" eaLnBrk="1" hangingPunct="1"/>
            <a:r>
              <a:rPr lang="it-IT" altLang="en-US" sz="2000" b="1">
                <a:solidFill>
                  <a:srgbClr val="000090"/>
                </a:solidFill>
                <a:ea typeface="ＭＳ Ｐゴシック" panose="020B0600070205080204" pitchFamily="34" charset="-128"/>
              </a:rPr>
              <a:t>Local alignment:</a:t>
            </a:r>
            <a:br>
              <a:rPr lang="it-IT" altLang="en-US" sz="2000" b="1">
                <a:solidFill>
                  <a:srgbClr val="000090"/>
                </a:solidFill>
                <a:ea typeface="ＭＳ Ｐゴシック" panose="020B0600070205080204" pitchFamily="34" charset="-128"/>
              </a:rPr>
            </a:br>
            <a:r>
              <a:rPr lang="it-IT" altLang="en-US" sz="2000" b="1">
                <a:solidFill>
                  <a:srgbClr val="000090"/>
                </a:solidFill>
                <a:ea typeface="ＭＳ Ｐゴシック" panose="020B0600070205080204" pitchFamily="34" charset="-128"/>
              </a:rPr>
              <a:t>homeodomains </a:t>
            </a:r>
            <a:br>
              <a:rPr lang="it-IT" altLang="en-US" sz="2000" b="1">
                <a:solidFill>
                  <a:srgbClr val="000090"/>
                </a:solidFill>
                <a:ea typeface="ＭＳ Ｐゴシック" panose="020B0600070205080204" pitchFamily="34" charset="-128"/>
              </a:rPr>
            </a:br>
            <a:r>
              <a:rPr lang="it-IT" altLang="en-US" sz="2000" b="1">
                <a:solidFill>
                  <a:srgbClr val="000090"/>
                </a:solidFill>
                <a:ea typeface="ＭＳ Ｐゴシック" panose="020B0600070205080204" pitchFamily="34" charset="-128"/>
              </a:rPr>
              <a:t>of 5 proteins</a:t>
            </a:r>
            <a:br>
              <a:rPr lang="it-IT" altLang="en-US" sz="2000" b="1">
                <a:solidFill>
                  <a:srgbClr val="000090"/>
                </a:solidFill>
                <a:ea typeface="ＭＳ Ｐゴシック" panose="020B0600070205080204" pitchFamily="34" charset="-128"/>
              </a:rPr>
            </a:br>
            <a:br>
              <a:rPr lang="it-IT" altLang="en-US" sz="2000" b="1">
                <a:solidFill>
                  <a:srgbClr val="000090"/>
                </a:solidFill>
                <a:ea typeface="ＭＳ Ｐゴシック" panose="020B0600070205080204" pitchFamily="34" charset="-128"/>
              </a:rPr>
            </a:br>
            <a:br>
              <a:rPr lang="it-IT" altLang="en-US" sz="2000" b="1">
                <a:solidFill>
                  <a:srgbClr val="000090"/>
                </a:solidFill>
                <a:ea typeface="ＭＳ Ｐゴシック" panose="020B0600070205080204" pitchFamily="34" charset="-128"/>
              </a:rPr>
            </a:br>
            <a:r>
              <a:rPr lang="it-IT" altLang="en-US" sz="2000" b="1">
                <a:solidFill>
                  <a:srgbClr val="000090"/>
                </a:solidFill>
                <a:ea typeface="ＭＳ Ｐゴシック" panose="020B0600070205080204" pitchFamily="34" charset="-128"/>
              </a:rPr>
              <a:t>The 5 proteins show similarity only in their Homeodomain regions</a:t>
            </a:r>
            <a:br>
              <a:rPr lang="it-IT" altLang="en-US" sz="2000" b="1">
                <a:solidFill>
                  <a:srgbClr val="000090"/>
                </a:solidFill>
                <a:ea typeface="ＭＳ Ｐゴシック" panose="020B0600070205080204" pitchFamily="34" charset="-128"/>
              </a:rPr>
            </a:br>
            <a:br>
              <a:rPr lang="it-IT" altLang="en-US" sz="2000" b="1">
                <a:solidFill>
                  <a:srgbClr val="000090"/>
                </a:solidFill>
                <a:ea typeface="ＭＳ Ｐゴシック" panose="020B0600070205080204" pitchFamily="34" charset="-128"/>
              </a:rPr>
            </a:br>
            <a:r>
              <a:rPr lang="it-IT" altLang="en-US" sz="2000" b="1">
                <a:solidFill>
                  <a:srgbClr val="000090"/>
                </a:solidFill>
                <a:ea typeface="ＭＳ Ｐゴシック" panose="020B0600070205080204" pitchFamily="34" charset="-128"/>
              </a:rPr>
              <a:t>These domains are combined with one or more different domains in different proteins</a:t>
            </a:r>
            <a:br>
              <a:rPr lang="it-IT" altLang="en-US" sz="2000" b="1">
                <a:solidFill>
                  <a:srgbClr val="000090"/>
                </a:solidFill>
                <a:ea typeface="ＭＳ Ｐゴシック" panose="020B0600070205080204" pitchFamily="34" charset="-128"/>
              </a:rPr>
            </a:br>
            <a:br>
              <a:rPr lang="it-IT" altLang="en-US" sz="2000" b="1">
                <a:solidFill>
                  <a:srgbClr val="000090"/>
                </a:solidFill>
                <a:ea typeface="ＭＳ Ｐゴシック" panose="020B0600070205080204" pitchFamily="34" charset="-128"/>
              </a:rPr>
            </a:br>
            <a:br>
              <a:rPr lang="it-IT" altLang="en-US" sz="2000" b="1">
                <a:solidFill>
                  <a:srgbClr val="000090"/>
                </a:solidFill>
                <a:ea typeface="ＭＳ Ｐゴシック" panose="020B0600070205080204" pitchFamily="34" charset="-128"/>
              </a:rPr>
            </a:br>
            <a:br>
              <a:rPr lang="it-IT" altLang="en-US" sz="2000" b="1">
                <a:solidFill>
                  <a:srgbClr val="000090"/>
                </a:solidFill>
                <a:ea typeface="ＭＳ Ｐゴシック" panose="020B0600070205080204" pitchFamily="34" charset="-128"/>
              </a:rPr>
            </a:br>
            <a:br>
              <a:rPr lang="it-IT" altLang="en-US" sz="2000" b="1">
                <a:solidFill>
                  <a:srgbClr val="000090"/>
                </a:solidFill>
                <a:ea typeface="ＭＳ Ｐゴシック" panose="020B0600070205080204" pitchFamily="34" charset="-128"/>
              </a:rPr>
            </a:br>
            <a:br>
              <a:rPr lang="it-IT" altLang="en-US" sz="2000" b="1">
                <a:solidFill>
                  <a:srgbClr val="000090"/>
                </a:solidFill>
                <a:ea typeface="ＭＳ Ｐゴシック" panose="020B0600070205080204" pitchFamily="34" charset="-128"/>
              </a:rPr>
            </a:br>
            <a:endParaRPr lang="en-US" altLang="en-US" sz="2000" b="1">
              <a:solidFill>
                <a:srgbClr val="000090"/>
              </a:solidFill>
              <a:ea typeface="ＭＳ Ｐゴシック" panose="020B0600070205080204" pitchFamily="34" charset="-128"/>
            </a:endParaRPr>
          </a:p>
        </p:txBody>
      </p:sp>
      <p:pic>
        <p:nvPicPr>
          <p:cNvPr id="89091" name="Immagine 3">
            <a:extLst>
              <a:ext uri="{FF2B5EF4-FFF2-40B4-BE49-F238E27FC236}">
                <a16:creationId xmlns:a16="http://schemas.microsoft.com/office/drawing/2014/main" id="{C41E3CAB-D582-BA46-8DB4-C26B8180E5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2525" y="476250"/>
            <a:ext cx="6757988" cy="583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3" name="Text Box 2">
            <a:extLst>
              <a:ext uri="{FF2B5EF4-FFF2-40B4-BE49-F238E27FC236}">
                <a16:creationId xmlns:a16="http://schemas.microsoft.com/office/drawing/2014/main" id="{A42E538D-8EAD-F245-8440-C02633AB4C81}"/>
              </a:ext>
            </a:extLst>
          </p:cNvPr>
          <p:cNvSpPr txBox="1">
            <a:spLocks noChangeArrowheads="1"/>
          </p:cNvSpPr>
          <p:nvPr/>
        </p:nvSpPr>
        <p:spPr bwMode="auto">
          <a:xfrm>
            <a:off x="76200" y="304800"/>
            <a:ext cx="90678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b="1" dirty="0">
                <a:solidFill>
                  <a:srgbClr val="FF0000"/>
                </a:solidFill>
              </a:rPr>
              <a:t>SMITH &amp; WATERMAN ALGORITHM FOR LOCAL ALIGNMENT</a:t>
            </a:r>
            <a:r>
              <a:rPr lang="it-IT" altLang="en-US" sz="900" b="1" dirty="0">
                <a:solidFill>
                  <a:srgbClr val="FF0000"/>
                </a:solidFill>
              </a:rPr>
              <a:t> </a:t>
            </a:r>
          </a:p>
          <a:p>
            <a:pPr eaLnBrk="1" hangingPunct="1"/>
            <a:endParaRPr lang="it-IT" altLang="en-US" sz="2000" b="1" dirty="0"/>
          </a:p>
        </p:txBody>
      </p:sp>
      <p:graphicFrame>
        <p:nvGraphicFramePr>
          <p:cNvPr id="90114" name="Object 2">
            <a:extLst>
              <a:ext uri="{FF2B5EF4-FFF2-40B4-BE49-F238E27FC236}">
                <a16:creationId xmlns:a16="http://schemas.microsoft.com/office/drawing/2014/main" id="{1F982FF8-11AB-4C48-B2E0-2D9CB221B6CA}"/>
              </a:ext>
            </a:extLst>
          </p:cNvPr>
          <p:cNvGraphicFramePr>
            <a:graphicFrameLocks noChangeAspect="1"/>
          </p:cNvGraphicFramePr>
          <p:nvPr/>
        </p:nvGraphicFramePr>
        <p:xfrm>
          <a:off x="228600" y="2132013"/>
          <a:ext cx="8686800" cy="4432300"/>
        </p:xfrm>
        <a:graphic>
          <a:graphicData uri="http://schemas.openxmlformats.org/presentationml/2006/ole">
            <mc:AlternateContent xmlns:mc="http://schemas.openxmlformats.org/markup-compatibility/2006">
              <mc:Choice xmlns:v="urn:schemas-microsoft-com:vml" Requires="v">
                <p:oleObj name="Diapositiva" r:id="rId2" imgW="13163550" imgH="9874250" progId="PowerPoint.Slide.8">
                  <p:embed/>
                </p:oleObj>
              </mc:Choice>
              <mc:Fallback>
                <p:oleObj name="Diapositiva" r:id="rId2" imgW="13163550" imgH="9874250" progId="PowerPoint.Slide.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l="8009" t="27492" r="3093" b="12027"/>
                      <a:stretch>
                        <a:fillRect/>
                      </a:stretch>
                    </p:blipFill>
                    <p:spPr bwMode="auto">
                      <a:xfrm>
                        <a:off x="228600" y="2132013"/>
                        <a:ext cx="8686800" cy="443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90115" name="Rectangle 4">
            <a:extLst>
              <a:ext uri="{FF2B5EF4-FFF2-40B4-BE49-F238E27FC236}">
                <a16:creationId xmlns:a16="http://schemas.microsoft.com/office/drawing/2014/main" id="{26E524B8-1DC1-3A40-8AD4-0E66313F5EA9}"/>
              </a:ext>
            </a:extLst>
          </p:cNvPr>
          <p:cNvSpPr>
            <a:spLocks noChangeArrowheads="1"/>
          </p:cNvSpPr>
          <p:nvPr/>
        </p:nvSpPr>
        <p:spPr bwMode="auto">
          <a:xfrm>
            <a:off x="152400" y="1228725"/>
            <a:ext cx="89916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dirty="0"/>
              <a:t>The </a:t>
            </a:r>
            <a:r>
              <a:rPr lang="it-IT" altLang="en-US" dirty="0" err="1"/>
              <a:t>purpose</a:t>
            </a:r>
            <a:r>
              <a:rPr lang="it-IT" altLang="en-US" dirty="0"/>
              <a:t> of the </a:t>
            </a:r>
            <a:r>
              <a:rPr lang="it-IT" altLang="en-US" dirty="0" err="1"/>
              <a:t>local</a:t>
            </a:r>
            <a:r>
              <a:rPr lang="it-IT" altLang="en-US" dirty="0"/>
              <a:t> </a:t>
            </a:r>
            <a:r>
              <a:rPr lang="it-IT" altLang="en-US" dirty="0" err="1"/>
              <a:t>alignment</a:t>
            </a:r>
            <a:r>
              <a:rPr lang="it-IT" altLang="en-US" dirty="0"/>
              <a:t> </a:t>
            </a:r>
            <a:r>
              <a:rPr lang="it-IT" altLang="en-US" dirty="0" err="1"/>
              <a:t>algorithms</a:t>
            </a:r>
            <a:r>
              <a:rPr lang="it-IT" altLang="en-US" dirty="0"/>
              <a:t> of </a:t>
            </a:r>
            <a:r>
              <a:rPr lang="it-IT" altLang="en-US" dirty="0" err="1"/>
              <a:t>two</a:t>
            </a:r>
            <a:r>
              <a:rPr lang="it-IT" altLang="en-US" dirty="0"/>
              <a:t> </a:t>
            </a:r>
            <a:r>
              <a:rPr lang="it-IT" altLang="en-US" dirty="0" err="1"/>
              <a:t>sequences</a:t>
            </a:r>
            <a:r>
              <a:rPr lang="it-IT" altLang="en-US" dirty="0"/>
              <a:t> </a:t>
            </a:r>
            <a:r>
              <a:rPr lang="it-IT" altLang="en-US" dirty="0" err="1"/>
              <a:t>is</a:t>
            </a:r>
            <a:r>
              <a:rPr lang="it-IT" altLang="en-US" dirty="0"/>
              <a:t> to </a:t>
            </a:r>
            <a:r>
              <a:rPr lang="it-IT" altLang="en-US" dirty="0" err="1"/>
              <a:t>find</a:t>
            </a:r>
            <a:r>
              <a:rPr lang="it-IT" altLang="en-US" dirty="0"/>
              <a:t> the </a:t>
            </a:r>
            <a:r>
              <a:rPr lang="it-IT" altLang="en-US" dirty="0" err="1"/>
              <a:t>longest</a:t>
            </a:r>
            <a:r>
              <a:rPr lang="it-IT" altLang="en-US" dirty="0"/>
              <a:t> </a:t>
            </a:r>
            <a:r>
              <a:rPr lang="it-IT" altLang="en-US" dirty="0" err="1"/>
              <a:t>region</a:t>
            </a:r>
            <a:r>
              <a:rPr lang="it-IT" altLang="en-US" dirty="0"/>
              <a:t> of the first </a:t>
            </a:r>
            <a:r>
              <a:rPr lang="it-IT" altLang="en-US" dirty="0" err="1"/>
              <a:t>sequence</a:t>
            </a:r>
            <a:r>
              <a:rPr lang="it-IT" altLang="en-US" dirty="0"/>
              <a:t> </a:t>
            </a:r>
            <a:r>
              <a:rPr lang="it-IT" altLang="en-US" dirty="0" err="1"/>
              <a:t>that</a:t>
            </a:r>
            <a:r>
              <a:rPr lang="it-IT" altLang="en-US" dirty="0"/>
              <a:t> </a:t>
            </a:r>
            <a:r>
              <a:rPr lang="it-IT" altLang="en-US" dirty="0" err="1"/>
              <a:t>produces</a:t>
            </a:r>
            <a:r>
              <a:rPr lang="it-IT" altLang="en-US" dirty="0"/>
              <a:t> an </a:t>
            </a:r>
            <a:r>
              <a:rPr lang="it-IT" altLang="en-US" dirty="0" err="1"/>
              <a:t>optimal</a:t>
            </a:r>
            <a:r>
              <a:rPr lang="it-IT" altLang="en-US" dirty="0"/>
              <a:t> </a:t>
            </a:r>
            <a:r>
              <a:rPr lang="it-IT" altLang="en-US" dirty="0" err="1"/>
              <a:t>alignment</a:t>
            </a:r>
            <a:r>
              <a:rPr lang="it-IT" altLang="en-US" dirty="0"/>
              <a:t>, </a:t>
            </a:r>
            <a:r>
              <a:rPr lang="it-IT" altLang="en-US" dirty="0" err="1"/>
              <a:t>given</a:t>
            </a:r>
            <a:r>
              <a:rPr lang="it-IT" altLang="en-US" dirty="0"/>
              <a:t> </a:t>
            </a:r>
            <a:r>
              <a:rPr lang="it-IT" altLang="en-US" dirty="0" err="1"/>
              <a:t>certain</a:t>
            </a:r>
            <a:r>
              <a:rPr lang="it-IT" altLang="en-US" dirty="0"/>
              <a:t> </a:t>
            </a:r>
            <a:r>
              <a:rPr lang="it-IT" altLang="en-US" dirty="0" err="1"/>
              <a:t>parameters</a:t>
            </a:r>
            <a:r>
              <a:rPr lang="it-IT" altLang="en-US" dirty="0"/>
              <a:t>, with a </a:t>
            </a:r>
            <a:r>
              <a:rPr lang="it-IT" altLang="en-US" dirty="0" err="1"/>
              <a:t>region</a:t>
            </a:r>
            <a:r>
              <a:rPr lang="it-IT" altLang="en-US" dirty="0"/>
              <a:t> of the second.</a:t>
            </a:r>
          </a:p>
        </p:txBody>
      </p:sp>
      <p:grpSp>
        <p:nvGrpSpPr>
          <p:cNvPr id="90116" name="Group 5">
            <a:extLst>
              <a:ext uri="{FF2B5EF4-FFF2-40B4-BE49-F238E27FC236}">
                <a16:creationId xmlns:a16="http://schemas.microsoft.com/office/drawing/2014/main" id="{68D5F648-29D6-9B45-8AFE-A881996FC2B3}"/>
              </a:ext>
            </a:extLst>
          </p:cNvPr>
          <p:cNvGrpSpPr>
            <a:grpSpLocks/>
          </p:cNvGrpSpPr>
          <p:nvPr/>
        </p:nvGrpSpPr>
        <p:grpSpPr bwMode="auto">
          <a:xfrm>
            <a:off x="0" y="0"/>
            <a:ext cx="9144000" cy="6858000"/>
            <a:chOff x="0" y="0"/>
            <a:chExt cx="5760" cy="4320"/>
          </a:xfrm>
        </p:grpSpPr>
        <p:grpSp>
          <p:nvGrpSpPr>
            <p:cNvPr id="90117" name="Group 6">
              <a:extLst>
                <a:ext uri="{FF2B5EF4-FFF2-40B4-BE49-F238E27FC236}">
                  <a16:creationId xmlns:a16="http://schemas.microsoft.com/office/drawing/2014/main" id="{972B9BFB-745D-4645-AB54-9A23A0A82489}"/>
                </a:ext>
              </a:extLst>
            </p:cNvPr>
            <p:cNvGrpSpPr>
              <a:grpSpLocks/>
            </p:cNvGrpSpPr>
            <p:nvPr/>
          </p:nvGrpSpPr>
          <p:grpSpPr bwMode="auto">
            <a:xfrm>
              <a:off x="0" y="0"/>
              <a:ext cx="5760" cy="96"/>
              <a:chOff x="48" y="336"/>
              <a:chExt cx="6192" cy="48"/>
            </a:xfrm>
          </p:grpSpPr>
          <p:sp>
            <p:nvSpPr>
              <p:cNvPr id="90129" name="Rectangle 7">
                <a:extLst>
                  <a:ext uri="{FF2B5EF4-FFF2-40B4-BE49-F238E27FC236}">
                    <a16:creationId xmlns:a16="http://schemas.microsoft.com/office/drawing/2014/main" id="{5A012809-AA13-E04D-BF57-D702A5A26F68}"/>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30" name="Rectangle 8">
                <a:extLst>
                  <a:ext uri="{FF2B5EF4-FFF2-40B4-BE49-F238E27FC236}">
                    <a16:creationId xmlns:a16="http://schemas.microsoft.com/office/drawing/2014/main" id="{835B184D-EDF3-E440-B0C7-8C006474A5EB}"/>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31" name="Rectangle 9">
                <a:extLst>
                  <a:ext uri="{FF2B5EF4-FFF2-40B4-BE49-F238E27FC236}">
                    <a16:creationId xmlns:a16="http://schemas.microsoft.com/office/drawing/2014/main" id="{DE19A9C1-F624-7E41-B2A9-101FAEF7D00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32" name="Rectangle 10">
                <a:extLst>
                  <a:ext uri="{FF2B5EF4-FFF2-40B4-BE49-F238E27FC236}">
                    <a16:creationId xmlns:a16="http://schemas.microsoft.com/office/drawing/2014/main" id="{463A289D-5BBA-774E-97A4-8E98CADD5B48}"/>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33" name="Rectangle 11">
                <a:extLst>
                  <a:ext uri="{FF2B5EF4-FFF2-40B4-BE49-F238E27FC236}">
                    <a16:creationId xmlns:a16="http://schemas.microsoft.com/office/drawing/2014/main" id="{FA8A7CBC-08E8-B44D-88F5-7BF40AED41AC}"/>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34" name="Rectangle 12">
                <a:extLst>
                  <a:ext uri="{FF2B5EF4-FFF2-40B4-BE49-F238E27FC236}">
                    <a16:creationId xmlns:a16="http://schemas.microsoft.com/office/drawing/2014/main" id="{C55D7E34-4DC4-DB44-A796-A4F5E45A2AA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35" name="Rectangle 13">
                <a:extLst>
                  <a:ext uri="{FF2B5EF4-FFF2-40B4-BE49-F238E27FC236}">
                    <a16:creationId xmlns:a16="http://schemas.microsoft.com/office/drawing/2014/main" id="{FEDA4689-3517-5F4C-8EEF-0C79700B242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36" name="Rectangle 14">
                <a:extLst>
                  <a:ext uri="{FF2B5EF4-FFF2-40B4-BE49-F238E27FC236}">
                    <a16:creationId xmlns:a16="http://schemas.microsoft.com/office/drawing/2014/main" id="{CB4E112D-DC48-B345-83A2-7A59899ED2C4}"/>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37" name="Rectangle 15">
                <a:extLst>
                  <a:ext uri="{FF2B5EF4-FFF2-40B4-BE49-F238E27FC236}">
                    <a16:creationId xmlns:a16="http://schemas.microsoft.com/office/drawing/2014/main" id="{1CFBBC28-6699-A84C-9521-702753C0004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38" name="Rectangle 16">
                <a:extLst>
                  <a:ext uri="{FF2B5EF4-FFF2-40B4-BE49-F238E27FC236}">
                    <a16:creationId xmlns:a16="http://schemas.microsoft.com/office/drawing/2014/main" id="{461017AD-81A4-424B-A0AE-02A0B1FFA526}"/>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90118" name="Group 17">
              <a:extLst>
                <a:ext uri="{FF2B5EF4-FFF2-40B4-BE49-F238E27FC236}">
                  <a16:creationId xmlns:a16="http://schemas.microsoft.com/office/drawing/2014/main" id="{59142710-EE7C-264E-98CD-4044347F8EDE}"/>
                </a:ext>
              </a:extLst>
            </p:cNvPr>
            <p:cNvGrpSpPr>
              <a:grpSpLocks/>
            </p:cNvGrpSpPr>
            <p:nvPr/>
          </p:nvGrpSpPr>
          <p:grpSpPr bwMode="auto">
            <a:xfrm>
              <a:off x="0" y="4224"/>
              <a:ext cx="5760" cy="96"/>
              <a:chOff x="48" y="336"/>
              <a:chExt cx="6192" cy="48"/>
            </a:xfrm>
          </p:grpSpPr>
          <p:sp>
            <p:nvSpPr>
              <p:cNvPr id="90119" name="Rectangle 18">
                <a:extLst>
                  <a:ext uri="{FF2B5EF4-FFF2-40B4-BE49-F238E27FC236}">
                    <a16:creationId xmlns:a16="http://schemas.microsoft.com/office/drawing/2014/main" id="{D64B5F8C-05F1-9F4C-9BC6-D848AF596EAF}"/>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20" name="Rectangle 19">
                <a:extLst>
                  <a:ext uri="{FF2B5EF4-FFF2-40B4-BE49-F238E27FC236}">
                    <a16:creationId xmlns:a16="http://schemas.microsoft.com/office/drawing/2014/main" id="{4C9911D7-45D3-2544-96FA-D886EB70EE45}"/>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21" name="Rectangle 20">
                <a:extLst>
                  <a:ext uri="{FF2B5EF4-FFF2-40B4-BE49-F238E27FC236}">
                    <a16:creationId xmlns:a16="http://schemas.microsoft.com/office/drawing/2014/main" id="{07FD5676-6570-904E-AC26-2B0E3247223C}"/>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22" name="Rectangle 21">
                <a:extLst>
                  <a:ext uri="{FF2B5EF4-FFF2-40B4-BE49-F238E27FC236}">
                    <a16:creationId xmlns:a16="http://schemas.microsoft.com/office/drawing/2014/main" id="{A1F86303-1C4B-E442-9DA2-8AD230990BDD}"/>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23" name="Rectangle 22">
                <a:extLst>
                  <a:ext uri="{FF2B5EF4-FFF2-40B4-BE49-F238E27FC236}">
                    <a16:creationId xmlns:a16="http://schemas.microsoft.com/office/drawing/2014/main" id="{210A077B-8124-4248-BB03-4408BD5D5B3D}"/>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24" name="Rectangle 23">
                <a:extLst>
                  <a:ext uri="{FF2B5EF4-FFF2-40B4-BE49-F238E27FC236}">
                    <a16:creationId xmlns:a16="http://schemas.microsoft.com/office/drawing/2014/main" id="{81E08B5C-19DA-3D45-B988-CF75370132AD}"/>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25" name="Rectangle 24">
                <a:extLst>
                  <a:ext uri="{FF2B5EF4-FFF2-40B4-BE49-F238E27FC236}">
                    <a16:creationId xmlns:a16="http://schemas.microsoft.com/office/drawing/2014/main" id="{F49D1E48-DFBD-1545-B645-5B6E5ADD39E1}"/>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26" name="Rectangle 25">
                <a:extLst>
                  <a:ext uri="{FF2B5EF4-FFF2-40B4-BE49-F238E27FC236}">
                    <a16:creationId xmlns:a16="http://schemas.microsoft.com/office/drawing/2014/main" id="{7E4A3414-C7E2-3D42-A7F7-5D4DD6F324B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27" name="Rectangle 26">
                <a:extLst>
                  <a:ext uri="{FF2B5EF4-FFF2-40B4-BE49-F238E27FC236}">
                    <a16:creationId xmlns:a16="http://schemas.microsoft.com/office/drawing/2014/main" id="{569982D0-807A-5B4D-AC8C-F44D26252C38}"/>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28" name="Rectangle 27">
                <a:extLst>
                  <a:ext uri="{FF2B5EF4-FFF2-40B4-BE49-F238E27FC236}">
                    <a16:creationId xmlns:a16="http://schemas.microsoft.com/office/drawing/2014/main" id="{13BEFB91-35E2-6C43-998D-8C374565A922}"/>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5237F26B-9E17-BC47-AE09-8A29FE6752B9}"/>
              </a:ext>
            </a:extLst>
          </p:cNvPr>
          <p:cNvSpPr>
            <a:spLocks noChangeArrowheads="1"/>
          </p:cNvSpPr>
          <p:nvPr/>
        </p:nvSpPr>
        <p:spPr bwMode="auto">
          <a:xfrm>
            <a:off x="0" y="3505200"/>
            <a:ext cx="9144000" cy="2895600"/>
          </a:xfrm>
          <a:prstGeom prst="rect">
            <a:avLst/>
          </a:prstGeom>
          <a:solidFill>
            <a:srgbClr val="FFCEC3">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530" name="Rectangle 3">
            <a:extLst>
              <a:ext uri="{FF2B5EF4-FFF2-40B4-BE49-F238E27FC236}">
                <a16:creationId xmlns:a16="http://schemas.microsoft.com/office/drawing/2014/main" id="{F15DB64F-0A52-E64E-B6BB-09E46AAA48B3}"/>
              </a:ext>
            </a:extLst>
          </p:cNvPr>
          <p:cNvSpPr>
            <a:spLocks noChangeArrowheads="1"/>
          </p:cNvSpPr>
          <p:nvPr/>
        </p:nvSpPr>
        <p:spPr bwMode="auto">
          <a:xfrm>
            <a:off x="0" y="1371600"/>
            <a:ext cx="9144000" cy="1828800"/>
          </a:xfrm>
          <a:prstGeom prst="rect">
            <a:avLst/>
          </a:prstGeom>
          <a:solidFill>
            <a:srgbClr val="CCCCFF">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531" name="Text Box 4">
            <a:extLst>
              <a:ext uri="{FF2B5EF4-FFF2-40B4-BE49-F238E27FC236}">
                <a16:creationId xmlns:a16="http://schemas.microsoft.com/office/drawing/2014/main" id="{EAD28D1A-033A-E342-A31C-40C67F885983}"/>
              </a:ext>
            </a:extLst>
          </p:cNvPr>
          <p:cNvSpPr txBox="1">
            <a:spLocks noChangeArrowheads="1"/>
          </p:cNvSpPr>
          <p:nvPr/>
        </p:nvSpPr>
        <p:spPr bwMode="auto">
          <a:xfrm>
            <a:off x="304800" y="381000"/>
            <a:ext cx="8991600" cy="584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it-IT" altLang="en-US" sz="3200" dirty="0">
                <a:solidFill>
                  <a:srgbClr val="FF0000"/>
                </a:solidFill>
              </a:rPr>
              <a:t>SEQUENCE ALIGNMENT</a:t>
            </a:r>
            <a:endParaRPr lang="it-IT" altLang="en-US" sz="3200" dirty="0"/>
          </a:p>
          <a:p>
            <a:pPr algn="ctr" eaLnBrk="1" hangingPunct="1">
              <a:spcBef>
                <a:spcPct val="50000"/>
              </a:spcBef>
            </a:pPr>
            <a:endParaRPr lang="it-IT" altLang="en-US" sz="1800" dirty="0">
              <a:solidFill>
                <a:srgbClr val="FF0000"/>
              </a:solidFill>
            </a:endParaRPr>
          </a:p>
          <a:p>
            <a:pPr eaLnBrk="1" hangingPunct="1">
              <a:spcBef>
                <a:spcPct val="50000"/>
              </a:spcBef>
            </a:pPr>
            <a:r>
              <a:rPr lang="it-IT" altLang="en-US" dirty="0">
                <a:solidFill>
                  <a:srgbClr val="000099"/>
                </a:solidFill>
              </a:rPr>
              <a:t>PAIRWISE</a:t>
            </a:r>
          </a:p>
          <a:p>
            <a:pPr eaLnBrk="1" hangingPunct="1">
              <a:spcBef>
                <a:spcPct val="50000"/>
              </a:spcBef>
            </a:pPr>
            <a:r>
              <a:rPr lang="it-IT" altLang="en-US" sz="1800" b="1" dirty="0">
                <a:latin typeface="Courier New" panose="02070309020205020404" pitchFamily="49" charset="0"/>
              </a:rPr>
              <a:t>AGTTTGAATGTTTTGTGTGAAAGGAGTATACCATGAGATGAGATGACCACCAATCATTTC</a:t>
            </a:r>
          </a:p>
          <a:p>
            <a:pPr eaLnBrk="1" hangingPunct="1">
              <a:spcBef>
                <a:spcPct val="50000"/>
              </a:spcBef>
            </a:pPr>
            <a:r>
              <a:rPr lang="it-IT" altLang="en-US" sz="1800" dirty="0">
                <a:latin typeface="Courier New" panose="02070309020205020404" pitchFamily="49" charset="0"/>
              </a:rPr>
              <a:t>|||||||||||||||||||  |||||||| ||| | |||||| |||||||||||||||||</a:t>
            </a:r>
            <a:r>
              <a:rPr lang="it-IT" altLang="en-US" sz="1800" b="1" dirty="0">
                <a:latin typeface="Courier New" panose="02070309020205020404" pitchFamily="49" charset="0"/>
              </a:rPr>
              <a:t> </a:t>
            </a:r>
          </a:p>
          <a:p>
            <a:pPr eaLnBrk="1" hangingPunct="1">
              <a:spcBef>
                <a:spcPct val="50000"/>
              </a:spcBef>
            </a:pPr>
            <a:r>
              <a:rPr lang="it-IT" altLang="en-US" sz="1800" b="1" dirty="0">
                <a:latin typeface="Courier New" panose="02070309020205020404" pitchFamily="49" charset="0"/>
              </a:rPr>
              <a:t>AGTTTGAATGTTTTGTGTGTGAGGAGTATTCCAAGGGATGAGTTGACCACCAATCATTTC</a:t>
            </a:r>
          </a:p>
          <a:p>
            <a:pPr eaLnBrk="1" hangingPunct="1">
              <a:spcBef>
                <a:spcPct val="50000"/>
              </a:spcBef>
            </a:pPr>
            <a:endParaRPr lang="it-IT" altLang="en-US" sz="1800" b="1" dirty="0">
              <a:latin typeface="Courier New" panose="02070309020205020404" pitchFamily="49" charset="0"/>
            </a:endParaRPr>
          </a:p>
          <a:p>
            <a:pPr eaLnBrk="1" hangingPunct="1">
              <a:spcBef>
                <a:spcPct val="50000"/>
              </a:spcBef>
            </a:pPr>
            <a:r>
              <a:rPr lang="it-IT" altLang="en-US" dirty="0">
                <a:solidFill>
                  <a:srgbClr val="000099"/>
                </a:solidFill>
              </a:rPr>
              <a:t>MULTIPLE</a:t>
            </a:r>
          </a:p>
          <a:p>
            <a:pPr eaLnBrk="1" hangingPunct="1">
              <a:spcBef>
                <a:spcPct val="50000"/>
              </a:spcBef>
            </a:pPr>
            <a:r>
              <a:rPr lang="it-IT" altLang="en-US" sz="1800" b="1" dirty="0" err="1">
                <a:latin typeface="Courier New" panose="02070309020205020404" pitchFamily="49" charset="0"/>
              </a:rPr>
              <a:t>KFKHHLKEHLRIHSGEKPFECPNCKKRFSHSGSYSSHMSSKKCISLILVNGRNRALLKTl</a:t>
            </a:r>
            <a:r>
              <a:rPr lang="it-IT" altLang="en-US" sz="1800" b="1" dirty="0">
                <a:latin typeface="Courier New" panose="02070309020205020404" pitchFamily="49" charset="0"/>
              </a:rPr>
              <a:t> </a:t>
            </a:r>
          </a:p>
          <a:p>
            <a:pPr eaLnBrk="1" hangingPunct="1">
              <a:spcBef>
                <a:spcPct val="50000"/>
              </a:spcBef>
            </a:pPr>
            <a:r>
              <a:rPr lang="it-IT" altLang="en-US" sz="1800" b="1" dirty="0">
                <a:latin typeface="Courier New" panose="02070309020205020404" pitchFamily="49" charset="0"/>
              </a:rPr>
              <a:t>KYKHHLKEHLRIHSGEKPYECPNCKKRFSHSGSYSSHISSKKCIGLISVNGRMRNNIKT-</a:t>
            </a:r>
          </a:p>
          <a:p>
            <a:pPr eaLnBrk="1" hangingPunct="1">
              <a:spcBef>
                <a:spcPct val="50000"/>
              </a:spcBef>
            </a:pPr>
            <a:r>
              <a:rPr lang="it-IT" altLang="en-US" sz="1800" b="1" dirty="0" err="1">
                <a:latin typeface="Courier New" panose="02070309020205020404" pitchFamily="49" charset="0"/>
              </a:rPr>
              <a:t>KFKHHLKEHVRIHSGEKPFGCDNCGKRFSHSGSFSSHMTSKKCISMGLKLNNNRALLKRl</a:t>
            </a:r>
            <a:endParaRPr lang="it-IT" altLang="en-US" sz="1800" b="1" dirty="0">
              <a:latin typeface="Courier New" panose="02070309020205020404" pitchFamily="49" charset="0"/>
            </a:endParaRPr>
          </a:p>
          <a:p>
            <a:pPr eaLnBrk="1" hangingPunct="1">
              <a:spcBef>
                <a:spcPct val="50000"/>
              </a:spcBef>
            </a:pPr>
            <a:r>
              <a:rPr lang="it-IT" altLang="en-US" sz="1800" b="1" dirty="0">
                <a:latin typeface="Courier New" panose="02070309020205020404" pitchFamily="49" charset="0"/>
              </a:rPr>
              <a:t>KFKHHLKEHIRIHSGEKPFECQQCHKRFSHSGSYSSHMSSKKCV----------------</a:t>
            </a:r>
          </a:p>
          <a:p>
            <a:pPr eaLnBrk="1" hangingPunct="1">
              <a:spcBef>
                <a:spcPct val="50000"/>
              </a:spcBef>
            </a:pPr>
            <a:r>
              <a:rPr lang="it-IT" altLang="en-US" sz="1800" b="1" dirty="0" err="1">
                <a:latin typeface="Courier New" panose="02070309020205020404" pitchFamily="49" charset="0"/>
              </a:rPr>
              <a:t>KYKHHLKEHLRIHSGEKPYECPNCKKRFSHSGSYSSHISSKKCISLIPVNGRPRTGLKTs</a:t>
            </a:r>
            <a:endParaRPr lang="it-IT" altLang="en-US" sz="1800" b="1" dirty="0">
              <a:solidFill>
                <a:srgbClr val="000099"/>
              </a:solidFill>
              <a:latin typeface="Courier New" panose="02070309020205020404" pitchFamily="49"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7" name="Text Box 2">
            <a:extLst>
              <a:ext uri="{FF2B5EF4-FFF2-40B4-BE49-F238E27FC236}">
                <a16:creationId xmlns:a16="http://schemas.microsoft.com/office/drawing/2014/main" id="{9FA7BA40-824C-0247-9D3B-E187A3261427}"/>
              </a:ext>
            </a:extLst>
          </p:cNvPr>
          <p:cNvSpPr txBox="1">
            <a:spLocks noChangeArrowheads="1"/>
          </p:cNvSpPr>
          <p:nvPr/>
        </p:nvSpPr>
        <p:spPr bwMode="auto">
          <a:xfrm>
            <a:off x="323850" y="533400"/>
            <a:ext cx="8496300" cy="5370701"/>
          </a:xfrm>
          <a:prstGeom prst="rect">
            <a:avLst/>
          </a:prstGeom>
          <a:solidFill>
            <a:srgbClr val="F8F8F8">
              <a:alpha val="8196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b="1" dirty="0">
                <a:solidFill>
                  <a:srgbClr val="FF0000"/>
                </a:solidFill>
              </a:rPr>
              <a:t>SMITH &amp; WATERMAN ALGORITHM FOR LOCAL ALIGNMENT</a:t>
            </a:r>
          </a:p>
          <a:p>
            <a:pPr algn="ctr" eaLnBrk="1" hangingPunct="1"/>
            <a:endParaRPr lang="it-IT" altLang="en-US" b="1" dirty="0">
              <a:solidFill>
                <a:srgbClr val="FF0000"/>
              </a:solidFill>
            </a:endParaRPr>
          </a:p>
          <a:p>
            <a:pPr eaLnBrk="1" hangingPunct="1">
              <a:spcAft>
                <a:spcPts val="300"/>
              </a:spcAft>
              <a:buClr>
                <a:srgbClr val="FF00FF"/>
              </a:buClr>
              <a:buFont typeface="Wingdings" pitchFamily="2" charset="2"/>
              <a:buChar char="§"/>
            </a:pPr>
            <a:r>
              <a:rPr lang="it-IT" altLang="en-US" sz="2800" dirty="0"/>
              <a:t> Smith and </a:t>
            </a:r>
            <a:r>
              <a:rPr lang="it-IT" altLang="en-US" sz="2800" dirty="0" err="1"/>
              <a:t>Waterman's</a:t>
            </a:r>
            <a:r>
              <a:rPr lang="it-IT" altLang="en-US" sz="2800" dirty="0"/>
              <a:t> </a:t>
            </a:r>
            <a:r>
              <a:rPr lang="it-IT" altLang="en-US" sz="2800" dirty="0" err="1"/>
              <a:t>method</a:t>
            </a:r>
            <a:r>
              <a:rPr lang="it-IT" altLang="en-US" sz="2800" dirty="0"/>
              <a:t> </a:t>
            </a:r>
            <a:r>
              <a:rPr lang="it-IT" altLang="en-US" sz="2800" dirty="0" err="1"/>
              <a:t>uses</a:t>
            </a:r>
            <a:r>
              <a:rPr lang="it-IT" altLang="en-US" sz="2800" dirty="0"/>
              <a:t> a </a:t>
            </a:r>
            <a:r>
              <a:rPr lang="it-IT" altLang="en-US" sz="2800" dirty="0" err="1"/>
              <a:t>matrix</a:t>
            </a:r>
            <a:r>
              <a:rPr lang="it-IT" altLang="en-US" sz="2800" dirty="0"/>
              <a:t> to compare the </a:t>
            </a:r>
            <a:r>
              <a:rPr lang="it-IT" altLang="en-US" sz="2800" dirty="0" err="1"/>
              <a:t>two</a:t>
            </a:r>
            <a:r>
              <a:rPr lang="it-IT" altLang="en-US" sz="2800" dirty="0"/>
              <a:t> </a:t>
            </a:r>
            <a:r>
              <a:rPr lang="it-IT" altLang="en-US" sz="2800" dirty="0" err="1"/>
              <a:t>sequences</a:t>
            </a:r>
            <a:r>
              <a:rPr lang="it-IT" altLang="en-US" sz="2800" dirty="0"/>
              <a:t>, and N&amp;W</a:t>
            </a:r>
          </a:p>
          <a:p>
            <a:pPr eaLnBrk="1" hangingPunct="1">
              <a:spcAft>
                <a:spcPts val="300"/>
              </a:spcAft>
              <a:buClr>
                <a:srgbClr val="FF00FF"/>
              </a:buClr>
              <a:buFont typeface="Wingdings" pitchFamily="2" charset="2"/>
              <a:buChar char="§"/>
            </a:pPr>
            <a:r>
              <a:rPr lang="it-IT" altLang="en-US" sz="2800" dirty="0"/>
              <a:t>The </a:t>
            </a:r>
            <a:r>
              <a:rPr lang="it-IT" altLang="en-US" sz="2800" dirty="0" err="1"/>
              <a:t>numeric</a:t>
            </a:r>
            <a:r>
              <a:rPr lang="it-IT" altLang="en-US" sz="2800" dirty="0"/>
              <a:t> </a:t>
            </a:r>
            <a:r>
              <a:rPr lang="it-IT" altLang="en-US" sz="2800" dirty="0" err="1"/>
              <a:t>value</a:t>
            </a:r>
            <a:r>
              <a:rPr lang="it-IT" altLang="en-US" sz="2800" dirty="0"/>
              <a:t> </a:t>
            </a:r>
            <a:r>
              <a:rPr lang="it-IT" altLang="en-US" sz="2800" dirty="0" err="1"/>
              <a:t>contained</a:t>
            </a:r>
            <a:r>
              <a:rPr lang="it-IT" altLang="en-US" sz="2800" dirty="0"/>
              <a:t> in </a:t>
            </a:r>
            <a:r>
              <a:rPr lang="it-IT" altLang="en-US" sz="2800" dirty="0" err="1"/>
              <a:t>each</a:t>
            </a:r>
            <a:r>
              <a:rPr lang="it-IT" altLang="en-US" sz="2800" dirty="0"/>
              <a:t> </a:t>
            </a:r>
            <a:r>
              <a:rPr lang="it-IT" altLang="en-US" sz="2800" dirty="0" err="1"/>
              <a:t>cell</a:t>
            </a:r>
            <a:r>
              <a:rPr lang="it-IT" altLang="en-US" sz="2800" dirty="0"/>
              <a:t> </a:t>
            </a:r>
            <a:r>
              <a:rPr lang="it-IT" altLang="en-US" sz="2800" dirty="0" err="1"/>
              <a:t>represents</a:t>
            </a:r>
            <a:r>
              <a:rPr lang="it-IT" altLang="en-US" sz="2800" dirty="0"/>
              <a:t> the score of the </a:t>
            </a:r>
            <a:r>
              <a:rPr lang="it-IT" altLang="en-US" sz="2800" dirty="0" err="1"/>
              <a:t>local</a:t>
            </a:r>
            <a:r>
              <a:rPr lang="it-IT" altLang="en-US" sz="2800" dirty="0"/>
              <a:t> </a:t>
            </a:r>
            <a:r>
              <a:rPr lang="it-IT" altLang="en-US" sz="2800" dirty="0" err="1"/>
              <a:t>alignment</a:t>
            </a:r>
            <a:r>
              <a:rPr lang="it-IT" altLang="en-US" sz="2800" dirty="0"/>
              <a:t> </a:t>
            </a:r>
            <a:r>
              <a:rPr lang="it-IT" altLang="en-US" sz="2800" dirty="0" err="1"/>
              <a:t>that</a:t>
            </a:r>
            <a:r>
              <a:rPr lang="it-IT" altLang="en-US" sz="2800" dirty="0"/>
              <a:t> </a:t>
            </a:r>
            <a:r>
              <a:rPr lang="it-IT" altLang="en-US" sz="2800" dirty="0" err="1"/>
              <a:t>ends</a:t>
            </a:r>
            <a:r>
              <a:rPr lang="it-IT" altLang="en-US" sz="2800" dirty="0"/>
              <a:t> </a:t>
            </a:r>
            <a:r>
              <a:rPr lang="it-IT" altLang="en-US" sz="2800" dirty="0" err="1"/>
              <a:t>at</a:t>
            </a:r>
            <a:r>
              <a:rPr lang="it-IT" altLang="en-US" sz="2800" dirty="0"/>
              <a:t> the </a:t>
            </a:r>
            <a:r>
              <a:rPr lang="it-IT" altLang="en-US" sz="2800" dirty="0" err="1"/>
              <a:t>two</a:t>
            </a:r>
            <a:r>
              <a:rPr lang="it-IT" altLang="en-US" sz="2800" dirty="0"/>
              <a:t> </a:t>
            </a:r>
            <a:r>
              <a:rPr lang="it-IT" altLang="en-US" sz="2800" dirty="0" err="1"/>
              <a:t>corresponding</a:t>
            </a:r>
            <a:r>
              <a:rPr lang="it-IT" altLang="en-US" sz="2800" dirty="0"/>
              <a:t> </a:t>
            </a:r>
            <a:r>
              <a:rPr lang="it-IT" altLang="en-US" sz="2800" dirty="0" err="1"/>
              <a:t>residuals</a:t>
            </a:r>
            <a:r>
              <a:rPr lang="it-IT" altLang="en-US" sz="2800" dirty="0"/>
              <a:t> </a:t>
            </a:r>
          </a:p>
          <a:p>
            <a:pPr eaLnBrk="1" hangingPunct="1">
              <a:spcAft>
                <a:spcPts val="300"/>
              </a:spcAft>
              <a:buClr>
                <a:srgbClr val="FF00FF"/>
              </a:buClr>
              <a:buFont typeface="Wingdings" pitchFamily="2" charset="2"/>
              <a:buChar char="§"/>
            </a:pPr>
            <a:r>
              <a:rPr lang="it-IT" altLang="en-US" sz="2800" b="1" dirty="0"/>
              <a:t> </a:t>
            </a:r>
            <a:r>
              <a:rPr lang="it-IT" altLang="en-US" sz="2800" b="1" dirty="0" err="1"/>
              <a:t>Values</a:t>
            </a:r>
            <a:r>
              <a:rPr lang="it-IT" altLang="en-US" sz="2800" b="1" dirty="0"/>
              <a:t> </a:t>
            </a:r>
            <a:r>
              <a:rPr lang="it-IT" altLang="en-US" sz="2800" b="1" dirty="0" err="1"/>
              <a:t>less</a:t>
            </a:r>
            <a:r>
              <a:rPr lang="it-IT" altLang="en-US" sz="2800" b="1" dirty="0"/>
              <a:t> </a:t>
            </a:r>
            <a:r>
              <a:rPr lang="it-IT" altLang="en-US" sz="2800" b="1" dirty="0" err="1"/>
              <a:t>than</a:t>
            </a:r>
            <a:r>
              <a:rPr lang="it-IT" altLang="en-US" sz="2800" b="1" dirty="0"/>
              <a:t> 0 are set to 0</a:t>
            </a:r>
          </a:p>
          <a:p>
            <a:pPr eaLnBrk="1" hangingPunct="1">
              <a:spcAft>
                <a:spcPts val="300"/>
              </a:spcAft>
              <a:buClr>
                <a:srgbClr val="FF00FF"/>
              </a:buClr>
              <a:buFont typeface="Wingdings" pitchFamily="2" charset="2"/>
              <a:buChar char="§"/>
            </a:pPr>
            <a:r>
              <a:rPr lang="it-IT" altLang="en-US" sz="2800" dirty="0"/>
              <a:t> </a:t>
            </a:r>
            <a:r>
              <a:rPr lang="it-IT" altLang="en-US" sz="2800" dirty="0" err="1"/>
              <a:t>Thus</a:t>
            </a:r>
            <a:r>
              <a:rPr lang="it-IT" altLang="en-US" sz="2800" dirty="0"/>
              <a:t>, the </a:t>
            </a:r>
            <a:r>
              <a:rPr lang="it-IT" altLang="en-US" sz="2800" dirty="0" err="1"/>
              <a:t>identification</a:t>
            </a:r>
            <a:r>
              <a:rPr lang="it-IT" altLang="en-US" sz="2800" dirty="0"/>
              <a:t> of the </a:t>
            </a:r>
            <a:r>
              <a:rPr lang="it-IT" altLang="en-US" sz="2800" dirty="0" err="1"/>
              <a:t>highest</a:t>
            </a:r>
            <a:r>
              <a:rPr lang="it-IT" altLang="en-US" sz="2800" dirty="0"/>
              <a:t> scores in the </a:t>
            </a:r>
            <a:r>
              <a:rPr lang="it-IT" altLang="en-US" sz="2800" dirty="0" err="1"/>
              <a:t>matrix</a:t>
            </a:r>
            <a:r>
              <a:rPr lang="it-IT" altLang="en-US" sz="2800" dirty="0"/>
              <a:t> </a:t>
            </a:r>
            <a:r>
              <a:rPr lang="it-IT" altLang="en-US" sz="2800" dirty="0" err="1"/>
              <a:t>allows</a:t>
            </a:r>
            <a:r>
              <a:rPr lang="it-IT" altLang="en-US" sz="2800" dirty="0"/>
              <a:t> to </a:t>
            </a:r>
            <a:r>
              <a:rPr lang="it-IT" altLang="en-US" sz="2800" dirty="0" err="1"/>
              <a:t>find</a:t>
            </a:r>
            <a:r>
              <a:rPr lang="it-IT" altLang="en-US" sz="2800" dirty="0"/>
              <a:t> the best </a:t>
            </a:r>
            <a:r>
              <a:rPr lang="it-IT" altLang="en-US" sz="2800" dirty="0" err="1"/>
              <a:t>local</a:t>
            </a:r>
            <a:r>
              <a:rPr lang="it-IT" altLang="en-US" sz="2800" dirty="0"/>
              <a:t> </a:t>
            </a:r>
            <a:r>
              <a:rPr lang="it-IT" altLang="en-US" sz="2800" dirty="0" err="1"/>
              <a:t>alignment</a:t>
            </a:r>
            <a:r>
              <a:rPr lang="it-IT" altLang="en-US" sz="2800" dirty="0"/>
              <a:t>(</a:t>
            </a:r>
            <a:r>
              <a:rPr lang="it-IT" altLang="en-US" sz="2800" dirty="0" err="1"/>
              <a:t>s</a:t>
            </a:r>
            <a:r>
              <a:rPr lang="it-IT" altLang="en-US" sz="2800" dirty="0"/>
              <a:t>) </a:t>
            </a:r>
            <a:r>
              <a:rPr lang="it-IT" altLang="en-US" sz="2800" dirty="0" err="1"/>
              <a:t>between</a:t>
            </a:r>
            <a:r>
              <a:rPr lang="it-IT" altLang="en-US" sz="2800" dirty="0"/>
              <a:t> the </a:t>
            </a:r>
            <a:r>
              <a:rPr lang="it-IT" altLang="en-US" sz="2800" dirty="0" err="1"/>
              <a:t>two</a:t>
            </a:r>
            <a:r>
              <a:rPr lang="it-IT" altLang="en-US" sz="2800" dirty="0"/>
              <a:t> </a:t>
            </a:r>
            <a:r>
              <a:rPr lang="it-IT" altLang="en-US" sz="2800" dirty="0" err="1"/>
              <a:t>sequences</a:t>
            </a:r>
            <a:endParaRPr lang="it-IT" altLang="en-US" sz="2000" dirty="0">
              <a:solidFill>
                <a:schemeClr val="accent2"/>
              </a:solidFill>
            </a:endParaRPr>
          </a:p>
          <a:p>
            <a:pPr algn="ctr" eaLnBrk="1" hangingPunct="1"/>
            <a:r>
              <a:rPr lang="it-IT" altLang="en-US" sz="900" dirty="0">
                <a:solidFill>
                  <a:srgbClr val="FF0000"/>
                </a:solidFill>
              </a:rPr>
              <a:t> </a:t>
            </a:r>
          </a:p>
        </p:txBody>
      </p:sp>
      <p:grpSp>
        <p:nvGrpSpPr>
          <p:cNvPr id="91138" name="Group 3">
            <a:extLst>
              <a:ext uri="{FF2B5EF4-FFF2-40B4-BE49-F238E27FC236}">
                <a16:creationId xmlns:a16="http://schemas.microsoft.com/office/drawing/2014/main" id="{2DF64AAE-0C29-8247-AA8C-5635F42AD9D9}"/>
              </a:ext>
            </a:extLst>
          </p:cNvPr>
          <p:cNvGrpSpPr>
            <a:grpSpLocks/>
          </p:cNvGrpSpPr>
          <p:nvPr/>
        </p:nvGrpSpPr>
        <p:grpSpPr bwMode="auto">
          <a:xfrm>
            <a:off x="0" y="0"/>
            <a:ext cx="9144000" cy="6858000"/>
            <a:chOff x="0" y="0"/>
            <a:chExt cx="5760" cy="4320"/>
          </a:xfrm>
        </p:grpSpPr>
        <p:grpSp>
          <p:nvGrpSpPr>
            <p:cNvPr id="91139" name="Group 4">
              <a:extLst>
                <a:ext uri="{FF2B5EF4-FFF2-40B4-BE49-F238E27FC236}">
                  <a16:creationId xmlns:a16="http://schemas.microsoft.com/office/drawing/2014/main" id="{A951C105-443F-2247-BC9F-8C6E5621A34D}"/>
                </a:ext>
              </a:extLst>
            </p:cNvPr>
            <p:cNvGrpSpPr>
              <a:grpSpLocks/>
            </p:cNvGrpSpPr>
            <p:nvPr/>
          </p:nvGrpSpPr>
          <p:grpSpPr bwMode="auto">
            <a:xfrm>
              <a:off x="0" y="0"/>
              <a:ext cx="5760" cy="96"/>
              <a:chOff x="48" y="336"/>
              <a:chExt cx="6192" cy="48"/>
            </a:xfrm>
          </p:grpSpPr>
          <p:sp>
            <p:nvSpPr>
              <p:cNvPr id="91151" name="Rectangle 5">
                <a:extLst>
                  <a:ext uri="{FF2B5EF4-FFF2-40B4-BE49-F238E27FC236}">
                    <a16:creationId xmlns:a16="http://schemas.microsoft.com/office/drawing/2014/main" id="{C7B14640-7B34-C546-AA4F-71F1F22AF4FC}"/>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52" name="Rectangle 6">
                <a:extLst>
                  <a:ext uri="{FF2B5EF4-FFF2-40B4-BE49-F238E27FC236}">
                    <a16:creationId xmlns:a16="http://schemas.microsoft.com/office/drawing/2014/main" id="{2944A030-8943-8C4D-AAA8-6825309D5D57}"/>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53" name="Rectangle 7">
                <a:extLst>
                  <a:ext uri="{FF2B5EF4-FFF2-40B4-BE49-F238E27FC236}">
                    <a16:creationId xmlns:a16="http://schemas.microsoft.com/office/drawing/2014/main" id="{B3CCF244-3C1B-A54C-8729-A29CDC2F1660}"/>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54" name="Rectangle 8">
                <a:extLst>
                  <a:ext uri="{FF2B5EF4-FFF2-40B4-BE49-F238E27FC236}">
                    <a16:creationId xmlns:a16="http://schemas.microsoft.com/office/drawing/2014/main" id="{6E037271-BA53-D843-B505-8C779C0C8EF7}"/>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55" name="Rectangle 9">
                <a:extLst>
                  <a:ext uri="{FF2B5EF4-FFF2-40B4-BE49-F238E27FC236}">
                    <a16:creationId xmlns:a16="http://schemas.microsoft.com/office/drawing/2014/main" id="{17A82517-837D-5B48-BBB3-595B71A6EF1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56" name="Rectangle 10">
                <a:extLst>
                  <a:ext uri="{FF2B5EF4-FFF2-40B4-BE49-F238E27FC236}">
                    <a16:creationId xmlns:a16="http://schemas.microsoft.com/office/drawing/2014/main" id="{0C16E6C5-F7D0-7240-BD48-E88379B8F996}"/>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57" name="Rectangle 11">
                <a:extLst>
                  <a:ext uri="{FF2B5EF4-FFF2-40B4-BE49-F238E27FC236}">
                    <a16:creationId xmlns:a16="http://schemas.microsoft.com/office/drawing/2014/main" id="{8F93C6FC-6FFE-234B-BE31-A45ABA739F3C}"/>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58" name="Rectangle 12">
                <a:extLst>
                  <a:ext uri="{FF2B5EF4-FFF2-40B4-BE49-F238E27FC236}">
                    <a16:creationId xmlns:a16="http://schemas.microsoft.com/office/drawing/2014/main" id="{136DF6C2-D440-9147-9456-65C569F0E8D1}"/>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59" name="Rectangle 13">
                <a:extLst>
                  <a:ext uri="{FF2B5EF4-FFF2-40B4-BE49-F238E27FC236}">
                    <a16:creationId xmlns:a16="http://schemas.microsoft.com/office/drawing/2014/main" id="{03AB6DBB-E6DD-C243-B6B4-299D9871AE8D}"/>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60" name="Rectangle 14">
                <a:extLst>
                  <a:ext uri="{FF2B5EF4-FFF2-40B4-BE49-F238E27FC236}">
                    <a16:creationId xmlns:a16="http://schemas.microsoft.com/office/drawing/2014/main" id="{398B7BB9-AE62-764E-8179-370A938B593D}"/>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91140" name="Group 15">
              <a:extLst>
                <a:ext uri="{FF2B5EF4-FFF2-40B4-BE49-F238E27FC236}">
                  <a16:creationId xmlns:a16="http://schemas.microsoft.com/office/drawing/2014/main" id="{BBA8B63E-006C-2447-87C6-04D888882BEE}"/>
                </a:ext>
              </a:extLst>
            </p:cNvPr>
            <p:cNvGrpSpPr>
              <a:grpSpLocks/>
            </p:cNvGrpSpPr>
            <p:nvPr/>
          </p:nvGrpSpPr>
          <p:grpSpPr bwMode="auto">
            <a:xfrm>
              <a:off x="0" y="4224"/>
              <a:ext cx="5760" cy="96"/>
              <a:chOff x="48" y="336"/>
              <a:chExt cx="6192" cy="48"/>
            </a:xfrm>
          </p:grpSpPr>
          <p:sp>
            <p:nvSpPr>
              <p:cNvPr id="91141" name="Rectangle 16">
                <a:extLst>
                  <a:ext uri="{FF2B5EF4-FFF2-40B4-BE49-F238E27FC236}">
                    <a16:creationId xmlns:a16="http://schemas.microsoft.com/office/drawing/2014/main" id="{4C396CBA-6EAD-C440-855D-5000BD2CF6D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42" name="Rectangle 17">
                <a:extLst>
                  <a:ext uri="{FF2B5EF4-FFF2-40B4-BE49-F238E27FC236}">
                    <a16:creationId xmlns:a16="http://schemas.microsoft.com/office/drawing/2014/main" id="{21C56574-983F-0346-9DF5-B4A26D53CD3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43" name="Rectangle 18">
                <a:extLst>
                  <a:ext uri="{FF2B5EF4-FFF2-40B4-BE49-F238E27FC236}">
                    <a16:creationId xmlns:a16="http://schemas.microsoft.com/office/drawing/2014/main" id="{879EAAE4-31D7-0547-B402-08840D4212B6}"/>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44" name="Rectangle 19">
                <a:extLst>
                  <a:ext uri="{FF2B5EF4-FFF2-40B4-BE49-F238E27FC236}">
                    <a16:creationId xmlns:a16="http://schemas.microsoft.com/office/drawing/2014/main" id="{6BBEF654-4076-504D-84BB-2F76FD341A7D}"/>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45" name="Rectangle 20">
                <a:extLst>
                  <a:ext uri="{FF2B5EF4-FFF2-40B4-BE49-F238E27FC236}">
                    <a16:creationId xmlns:a16="http://schemas.microsoft.com/office/drawing/2014/main" id="{F2D124A5-818B-834D-943F-06487CD66EC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46" name="Rectangle 21">
                <a:extLst>
                  <a:ext uri="{FF2B5EF4-FFF2-40B4-BE49-F238E27FC236}">
                    <a16:creationId xmlns:a16="http://schemas.microsoft.com/office/drawing/2014/main" id="{11FC9500-F893-DE4B-854C-223DA723650E}"/>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47" name="Rectangle 22">
                <a:extLst>
                  <a:ext uri="{FF2B5EF4-FFF2-40B4-BE49-F238E27FC236}">
                    <a16:creationId xmlns:a16="http://schemas.microsoft.com/office/drawing/2014/main" id="{93CEECF2-570E-7841-AAA4-56A52C18195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48" name="Rectangle 23">
                <a:extLst>
                  <a:ext uri="{FF2B5EF4-FFF2-40B4-BE49-F238E27FC236}">
                    <a16:creationId xmlns:a16="http://schemas.microsoft.com/office/drawing/2014/main" id="{2D97FF66-1297-E24F-B286-A08D9881D439}"/>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49" name="Rectangle 24">
                <a:extLst>
                  <a:ext uri="{FF2B5EF4-FFF2-40B4-BE49-F238E27FC236}">
                    <a16:creationId xmlns:a16="http://schemas.microsoft.com/office/drawing/2014/main" id="{2D759B3C-B3C8-ED4C-AF0F-74A75F8682CC}"/>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50" name="Rectangle 25">
                <a:extLst>
                  <a:ext uri="{FF2B5EF4-FFF2-40B4-BE49-F238E27FC236}">
                    <a16:creationId xmlns:a16="http://schemas.microsoft.com/office/drawing/2014/main" id="{1579E439-C361-3648-AF32-22B33223FD28}"/>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B30D184-EA59-A342-AA55-0666449ACB0F}"/>
              </a:ext>
            </a:extLst>
          </p:cNvPr>
          <p:cNvPicPr>
            <a:picLocks noChangeAspect="1"/>
          </p:cNvPicPr>
          <p:nvPr/>
        </p:nvPicPr>
        <p:blipFill>
          <a:blip r:embed="rId2"/>
          <a:srcRect l="3055" r="48473" b="29953"/>
          <a:stretch>
            <a:fillRect/>
          </a:stretch>
        </p:blipFill>
        <p:spPr>
          <a:xfrm>
            <a:off x="755576" y="2708920"/>
            <a:ext cx="5141168" cy="3920548"/>
          </a:xfrm>
          <a:prstGeom prst="rect">
            <a:avLst/>
          </a:prstGeom>
          <a:effectLst>
            <a:glow rad="63500">
              <a:schemeClr val="accent1">
                <a:alpha val="75000"/>
              </a:schemeClr>
            </a:glow>
          </a:effectLst>
        </p:spPr>
      </p:pic>
      <p:sp>
        <p:nvSpPr>
          <p:cNvPr id="65538" name="Rettangolo 3">
            <a:extLst>
              <a:ext uri="{FF2B5EF4-FFF2-40B4-BE49-F238E27FC236}">
                <a16:creationId xmlns:a16="http://schemas.microsoft.com/office/drawing/2014/main" id="{8EB2D5C1-46D6-BE42-B7C2-EE96200C4088}"/>
              </a:ext>
            </a:extLst>
          </p:cNvPr>
          <p:cNvSpPr>
            <a:spLocks noChangeArrowheads="1"/>
          </p:cNvSpPr>
          <p:nvPr/>
        </p:nvSpPr>
        <p:spPr bwMode="auto">
          <a:xfrm>
            <a:off x="107504" y="188640"/>
            <a:ext cx="8928992" cy="1938992"/>
          </a:xfrm>
          <a:prstGeom prst="rect">
            <a:avLst/>
          </a:prstGeom>
          <a:noFill/>
          <a:ln>
            <a:solidFill>
              <a:schemeClr val="bg1"/>
            </a:solidFill>
          </a:ln>
        </p:spPr>
        <p:txBody>
          <a:bodyPr>
            <a:spAutoFit/>
          </a:bodyPr>
          <a:lstStyle/>
          <a:p>
            <a:pPr marL="342900" indent="-342900">
              <a:defRPr/>
            </a:pPr>
            <a:r>
              <a:rPr lang="it-IT" dirty="0">
                <a:latin typeface="Arial" charset="0"/>
                <a:ea typeface="ＭＳ Ｐゴシック" charset="0"/>
                <a:cs typeface="ＭＳ Ｐゴシック" charset="0"/>
              </a:rPr>
              <a:t>	</a:t>
            </a:r>
            <a:r>
              <a:rPr lang="it-IT" b="1" dirty="0">
                <a:latin typeface="Arial" charset="0"/>
                <a:ea typeface="ＭＳ Ｐゴシック" charset="0"/>
                <a:cs typeface="ＭＳ Ｐゴシック" charset="0"/>
              </a:rPr>
              <a:t>The </a:t>
            </a:r>
            <a:r>
              <a:rPr lang="it-IT" b="1" dirty="0">
                <a:solidFill>
                  <a:srgbClr val="0000FF"/>
                </a:solidFill>
                <a:latin typeface="Arial" charset="0"/>
                <a:ea typeface="ＭＳ Ｐゴシック" charset="0"/>
                <a:cs typeface="ＭＳ Ｐゴシック" charset="0"/>
              </a:rPr>
              <a:t>Smith-</a:t>
            </a:r>
            <a:r>
              <a:rPr lang="it-IT" b="1" dirty="0" err="1">
                <a:solidFill>
                  <a:srgbClr val="0000FF"/>
                </a:solidFill>
                <a:latin typeface="Arial" charset="0"/>
                <a:ea typeface="ＭＳ Ｐゴシック" charset="0"/>
                <a:cs typeface="ＭＳ Ｐゴシック" charset="0"/>
              </a:rPr>
              <a:t>Waterman</a:t>
            </a:r>
            <a:r>
              <a:rPr lang="it-IT" b="1" dirty="0">
                <a:solidFill>
                  <a:srgbClr val="0000FF"/>
                </a:solidFill>
                <a:latin typeface="Arial" charset="0"/>
                <a:ea typeface="ＭＳ Ｐゴシック" charset="0"/>
                <a:cs typeface="ＭＳ Ｐゴシック" charset="0"/>
              </a:rPr>
              <a:t> </a:t>
            </a:r>
            <a:r>
              <a:rPr lang="it-IT" b="1" dirty="0" err="1">
                <a:solidFill>
                  <a:srgbClr val="0000FF"/>
                </a:solidFill>
                <a:latin typeface="Arial" charset="0"/>
                <a:ea typeface="ＭＳ Ｐゴシック" charset="0"/>
                <a:cs typeface="ＭＳ Ｐゴシック" charset="0"/>
              </a:rPr>
              <a:t>algorithm</a:t>
            </a:r>
            <a:r>
              <a:rPr lang="it-IT" b="1" dirty="0">
                <a:solidFill>
                  <a:srgbClr val="0000FF"/>
                </a:solidFill>
                <a:latin typeface="Arial" charset="0"/>
                <a:ea typeface="ＭＳ Ｐゴシック" charset="0"/>
                <a:cs typeface="ＭＳ Ｐゴシック" charset="0"/>
              </a:rPr>
              <a:t> </a:t>
            </a:r>
            <a:r>
              <a:rPr lang="it-IT" b="1" dirty="0" err="1">
                <a:latin typeface="Arial" charset="0"/>
                <a:ea typeface="ＭＳ Ｐゴシック" charset="0"/>
                <a:cs typeface="ＭＳ Ｐゴシック" charset="0"/>
              </a:rPr>
              <a:t>implements</a:t>
            </a:r>
            <a:r>
              <a:rPr lang="it-IT" b="1" dirty="0">
                <a:latin typeface="Arial" charset="0"/>
                <a:ea typeface="ＭＳ Ｐゴシック" charset="0"/>
                <a:cs typeface="ＭＳ Ｐゴシック" charset="0"/>
              </a:rPr>
              <a:t> a </a:t>
            </a:r>
            <a:r>
              <a:rPr lang="it-IT" b="1" dirty="0" err="1">
                <a:latin typeface="Arial" charset="0"/>
                <a:ea typeface="ＭＳ Ｐゴシック" charset="0"/>
                <a:cs typeface="ＭＳ Ｐゴシック" charset="0"/>
              </a:rPr>
              <a:t>very</a:t>
            </a:r>
            <a:r>
              <a:rPr lang="it-IT" b="1" dirty="0">
                <a:latin typeface="Arial" charset="0"/>
                <a:ea typeface="ＭＳ Ｐゴシック" charset="0"/>
                <a:cs typeface="ＭＳ Ｐゴシック" charset="0"/>
              </a:rPr>
              <a:t> </a:t>
            </a:r>
            <a:r>
              <a:rPr lang="it-IT" b="1" dirty="0" err="1">
                <a:latin typeface="Arial" charset="0"/>
                <a:ea typeface="ＭＳ Ｐゴシック" charset="0"/>
                <a:cs typeface="ＭＳ Ｐゴシック" charset="0"/>
              </a:rPr>
              <a:t>straightforward</a:t>
            </a:r>
            <a:r>
              <a:rPr lang="it-IT" b="1" dirty="0">
                <a:latin typeface="Arial" charset="0"/>
                <a:ea typeface="ＭＳ Ｐゴシック" charset="0"/>
                <a:cs typeface="ＭＳ Ｐゴシック" charset="0"/>
              </a:rPr>
              <a:t> </a:t>
            </a:r>
            <a:r>
              <a:rPr lang="it-IT" b="1"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variation</a:t>
            </a:r>
            <a:r>
              <a:rPr lang="it-IT" b="1" dirty="0">
                <a:latin typeface="Arial" charset="0"/>
                <a:ea typeface="ＭＳ Ｐゴシック" charset="0"/>
                <a:cs typeface="ＭＳ Ｐゴシック" charset="0"/>
              </a:rPr>
              <a:t> of the </a:t>
            </a:r>
            <a:r>
              <a:rPr lang="it-IT" b="1" dirty="0" err="1">
                <a:solidFill>
                  <a:srgbClr val="FF0000"/>
                </a:solidFill>
                <a:latin typeface="Arial" charset="0"/>
                <a:ea typeface="ＭＳ Ｐゴシック" charset="0"/>
                <a:cs typeface="ＭＳ Ｐゴシック" charset="0"/>
              </a:rPr>
              <a:t>Needleman-Wunsch</a:t>
            </a:r>
            <a:r>
              <a:rPr lang="it-IT" b="1" dirty="0">
                <a:solidFill>
                  <a:srgbClr val="FF0000"/>
                </a:solidFill>
                <a:latin typeface="Arial" charset="0"/>
                <a:ea typeface="ＭＳ Ｐゴシック" charset="0"/>
                <a:cs typeface="ＭＳ Ｐゴシック" charset="0"/>
              </a:rPr>
              <a:t> </a:t>
            </a:r>
            <a:r>
              <a:rPr lang="it-IT" b="1" dirty="0" err="1">
                <a:solidFill>
                  <a:srgbClr val="FF0000"/>
                </a:solidFill>
                <a:latin typeface="Arial" charset="0"/>
                <a:ea typeface="ＭＳ Ｐゴシック" charset="0"/>
                <a:cs typeface="ＭＳ Ｐゴシック" charset="0"/>
              </a:rPr>
              <a:t>algorithm</a:t>
            </a:r>
            <a:r>
              <a:rPr lang="it-IT" b="1" dirty="0">
                <a:latin typeface="Arial" charset="0"/>
                <a:ea typeface="ＭＳ Ｐゴシック" charset="0"/>
                <a:cs typeface="ＭＳ Ｐゴシック" charset="0"/>
              </a:rPr>
              <a:t>:</a:t>
            </a:r>
          </a:p>
          <a:p>
            <a:pPr marL="342900" indent="-342900">
              <a:defRPr/>
            </a:pPr>
            <a:r>
              <a:rPr lang="it-IT" dirty="0">
                <a:latin typeface="Arial" charset="0"/>
                <a:ea typeface="ＭＳ Ｐゴシック" charset="0"/>
                <a:cs typeface="ＭＳ Ｐゴシック" charset="0"/>
                <a:sym typeface="Wingdings"/>
              </a:rPr>
              <a:t>	 </a:t>
            </a:r>
            <a:r>
              <a:rPr lang="it-IT" u="sng" dirty="0">
                <a:solidFill>
                  <a:srgbClr val="0000FF"/>
                </a:solidFill>
                <a:latin typeface="Arial" charset="0"/>
                <a:ea typeface="ＭＳ Ｐゴシック" charset="0"/>
                <a:cs typeface="ＭＳ Ｐゴシック" charset="0"/>
              </a:rPr>
              <a:t>the overall score of the </a:t>
            </a:r>
            <a:r>
              <a:rPr lang="it-IT" u="sng" dirty="0" err="1">
                <a:solidFill>
                  <a:srgbClr val="0000FF"/>
                </a:solidFill>
                <a:latin typeface="Arial" charset="0"/>
                <a:ea typeface="ＭＳ Ｐゴシック" charset="0"/>
                <a:cs typeface="ＭＳ Ｐゴシック" charset="0"/>
              </a:rPr>
              <a:t>alignment</a:t>
            </a:r>
            <a:r>
              <a:rPr lang="it-IT" u="sng" dirty="0">
                <a:solidFill>
                  <a:srgbClr val="0000FF"/>
                </a:solidFill>
                <a:latin typeface="Arial" charset="0"/>
                <a:ea typeface="ＭＳ Ｐゴシック" charset="0"/>
                <a:cs typeface="ＭＳ Ｐゴシック" charset="0"/>
              </a:rPr>
              <a:t> </a:t>
            </a:r>
            <a:r>
              <a:rPr lang="it-IT" u="sng" dirty="0" err="1">
                <a:solidFill>
                  <a:srgbClr val="0000FF"/>
                </a:solidFill>
                <a:latin typeface="Arial" charset="0"/>
                <a:ea typeface="ＭＳ Ｐゴシック" charset="0"/>
                <a:cs typeface="ＭＳ Ｐゴシック" charset="0"/>
              </a:rPr>
              <a:t>is</a:t>
            </a:r>
            <a:r>
              <a:rPr lang="it-IT" u="sng" dirty="0">
                <a:solidFill>
                  <a:srgbClr val="0000FF"/>
                </a:solidFill>
                <a:latin typeface="Arial" charset="0"/>
                <a:ea typeface="ＭＳ Ｐゴシック" charset="0"/>
                <a:cs typeface="ＭＳ Ｐゴシック" charset="0"/>
              </a:rPr>
              <a:t> </a:t>
            </a:r>
            <a:r>
              <a:rPr lang="it-IT" u="sng" dirty="0" err="1">
                <a:solidFill>
                  <a:srgbClr val="0000FF"/>
                </a:solidFill>
                <a:latin typeface="Arial" charset="0"/>
                <a:ea typeface="ＭＳ Ｐゴシック" charset="0"/>
                <a:cs typeface="ＭＳ Ｐゴシック" charset="0"/>
              </a:rPr>
              <a:t>replaced</a:t>
            </a:r>
            <a:r>
              <a:rPr lang="it-IT" u="sng" dirty="0">
                <a:solidFill>
                  <a:srgbClr val="0000FF"/>
                </a:solidFill>
                <a:latin typeface="Arial" charset="0"/>
                <a:ea typeface="ＭＳ Ｐゴシック" charset="0"/>
                <a:cs typeface="ＭＳ Ｐゴシック" charset="0"/>
              </a:rPr>
              <a:t> by zero </a:t>
            </a:r>
            <a:r>
              <a:rPr lang="it-IT" u="sng" dirty="0" err="1">
                <a:solidFill>
                  <a:srgbClr val="0000FF"/>
                </a:solidFill>
                <a:latin typeface="Arial" charset="0"/>
                <a:ea typeface="ＭＳ Ｐゴシック" charset="0"/>
                <a:cs typeface="ＭＳ Ｐゴシック" charset="0"/>
              </a:rPr>
              <a:t>if</a:t>
            </a:r>
            <a:r>
              <a:rPr lang="it-IT" u="sng" dirty="0">
                <a:solidFill>
                  <a:srgbClr val="0000FF"/>
                </a:solidFill>
                <a:latin typeface="Arial" charset="0"/>
                <a:ea typeface="ＭＳ Ｐゴシック" charset="0"/>
                <a:cs typeface="ＭＳ Ｐゴシック" charset="0"/>
              </a:rPr>
              <a:t> </a:t>
            </a:r>
            <a:r>
              <a:rPr lang="it-IT" u="sng" dirty="0" err="1">
                <a:solidFill>
                  <a:srgbClr val="0000FF"/>
                </a:solidFill>
                <a:latin typeface="Arial" charset="0"/>
                <a:ea typeface="ＭＳ Ｐゴシック" charset="0"/>
                <a:cs typeface="ＭＳ Ｐゴシック" charset="0"/>
              </a:rPr>
              <a:t>it</a:t>
            </a:r>
            <a:r>
              <a:rPr lang="it-IT" u="sng" dirty="0">
                <a:solidFill>
                  <a:srgbClr val="0000FF"/>
                </a:solidFill>
                <a:latin typeface="Arial" charset="0"/>
                <a:ea typeface="ＭＳ Ｐゴシック" charset="0"/>
                <a:cs typeface="ＭＳ Ｐゴシック" charset="0"/>
              </a:rPr>
              <a:t> takes negative </a:t>
            </a:r>
            <a:r>
              <a:rPr lang="it-IT" u="sng" dirty="0" err="1">
                <a:solidFill>
                  <a:srgbClr val="0000FF"/>
                </a:solidFill>
                <a:latin typeface="Arial" charset="0"/>
                <a:ea typeface="ＭＳ Ｐゴシック" charset="0"/>
                <a:cs typeface="ＭＳ Ｐゴシック" charset="0"/>
              </a:rPr>
              <a:t>values</a:t>
            </a:r>
            <a:r>
              <a:rPr lang="it-IT" u="sng" dirty="0">
                <a:solidFill>
                  <a:srgbClr val="0000FF"/>
                </a:solidFill>
                <a:latin typeface="Arial" charset="0"/>
                <a:ea typeface="ＭＳ Ｐゴシック" charset="0"/>
                <a:cs typeface="ＭＳ Ｐゴシック" charset="0"/>
              </a:rPr>
              <a:t> for </a:t>
            </a:r>
            <a:r>
              <a:rPr lang="it-IT" u="sng" dirty="0" err="1">
                <a:solidFill>
                  <a:srgbClr val="0000FF"/>
                </a:solidFill>
                <a:latin typeface="Arial" charset="0"/>
                <a:ea typeface="ＭＳ Ｐゴシック" charset="0"/>
                <a:cs typeface="ＭＳ Ｐゴシック" charset="0"/>
              </a:rPr>
              <a:t>all</a:t>
            </a:r>
            <a:r>
              <a:rPr lang="it-IT" u="sng" dirty="0">
                <a:solidFill>
                  <a:srgbClr val="0000FF"/>
                </a:solidFill>
                <a:latin typeface="Arial" charset="0"/>
                <a:ea typeface="ＭＳ Ｐゴシック" charset="0"/>
                <a:cs typeface="ＭＳ Ｐゴシック" charset="0"/>
              </a:rPr>
              <a:t> alternative </a:t>
            </a:r>
            <a:r>
              <a:rPr lang="it-IT" u="sng" dirty="0" err="1">
                <a:solidFill>
                  <a:srgbClr val="0000FF"/>
                </a:solidFill>
                <a:latin typeface="Arial" charset="0"/>
                <a:ea typeface="ＭＳ Ｐゴシック" charset="0"/>
                <a:cs typeface="ＭＳ Ｐゴシック" charset="0"/>
              </a:rPr>
              <a:t>paths</a:t>
            </a:r>
            <a:endParaRPr lang="it-IT" u="sng" dirty="0">
              <a:solidFill>
                <a:srgbClr val="0000FF"/>
              </a:solidFill>
              <a:latin typeface="Arial" charset="0"/>
              <a:ea typeface="ＭＳ Ｐゴシック" charset="0"/>
              <a:cs typeface="ＭＳ Ｐゴシック" charset="0"/>
            </a:endParaRPr>
          </a:p>
        </p:txBody>
      </p:sp>
      <p:grpSp>
        <p:nvGrpSpPr>
          <p:cNvPr id="92163" name="Group 3">
            <a:extLst>
              <a:ext uri="{FF2B5EF4-FFF2-40B4-BE49-F238E27FC236}">
                <a16:creationId xmlns:a16="http://schemas.microsoft.com/office/drawing/2014/main" id="{044A4B55-99CB-494D-A6E1-EC971967350E}"/>
              </a:ext>
            </a:extLst>
          </p:cNvPr>
          <p:cNvGrpSpPr>
            <a:grpSpLocks/>
          </p:cNvGrpSpPr>
          <p:nvPr/>
        </p:nvGrpSpPr>
        <p:grpSpPr bwMode="auto">
          <a:xfrm>
            <a:off x="0" y="0"/>
            <a:ext cx="9144000" cy="6858000"/>
            <a:chOff x="0" y="0"/>
            <a:chExt cx="5760" cy="4320"/>
          </a:xfrm>
        </p:grpSpPr>
        <p:grpSp>
          <p:nvGrpSpPr>
            <p:cNvPr id="92165" name="Group 4">
              <a:extLst>
                <a:ext uri="{FF2B5EF4-FFF2-40B4-BE49-F238E27FC236}">
                  <a16:creationId xmlns:a16="http://schemas.microsoft.com/office/drawing/2014/main" id="{74FEFDF2-84E6-9D4D-8EC0-F4991EBE621B}"/>
                </a:ext>
              </a:extLst>
            </p:cNvPr>
            <p:cNvGrpSpPr>
              <a:grpSpLocks/>
            </p:cNvGrpSpPr>
            <p:nvPr/>
          </p:nvGrpSpPr>
          <p:grpSpPr bwMode="auto">
            <a:xfrm>
              <a:off x="0" y="0"/>
              <a:ext cx="5765" cy="96"/>
              <a:chOff x="48" y="336"/>
              <a:chExt cx="6192" cy="48"/>
            </a:xfrm>
          </p:grpSpPr>
          <p:sp>
            <p:nvSpPr>
              <p:cNvPr id="92177" name="Rectangle 5">
                <a:extLst>
                  <a:ext uri="{FF2B5EF4-FFF2-40B4-BE49-F238E27FC236}">
                    <a16:creationId xmlns:a16="http://schemas.microsoft.com/office/drawing/2014/main" id="{A917820E-8AE2-9F46-BC86-1172B81DE97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78" name="Rectangle 6">
                <a:extLst>
                  <a:ext uri="{FF2B5EF4-FFF2-40B4-BE49-F238E27FC236}">
                    <a16:creationId xmlns:a16="http://schemas.microsoft.com/office/drawing/2014/main" id="{1D86F1F7-3CDF-6D43-9E06-4A0146980CA7}"/>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79" name="Rectangle 7">
                <a:extLst>
                  <a:ext uri="{FF2B5EF4-FFF2-40B4-BE49-F238E27FC236}">
                    <a16:creationId xmlns:a16="http://schemas.microsoft.com/office/drawing/2014/main" id="{298777D0-9EF7-3447-B77C-DE9AA4404161}"/>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80" name="Rectangle 8">
                <a:extLst>
                  <a:ext uri="{FF2B5EF4-FFF2-40B4-BE49-F238E27FC236}">
                    <a16:creationId xmlns:a16="http://schemas.microsoft.com/office/drawing/2014/main" id="{8DC96BFD-039A-2640-9FA3-2D08BD97C796}"/>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81" name="Rectangle 9">
                <a:extLst>
                  <a:ext uri="{FF2B5EF4-FFF2-40B4-BE49-F238E27FC236}">
                    <a16:creationId xmlns:a16="http://schemas.microsoft.com/office/drawing/2014/main" id="{727C2496-4992-1948-AFA6-329DB8A80A9B}"/>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82" name="Rectangle 10">
                <a:extLst>
                  <a:ext uri="{FF2B5EF4-FFF2-40B4-BE49-F238E27FC236}">
                    <a16:creationId xmlns:a16="http://schemas.microsoft.com/office/drawing/2014/main" id="{1EDD5136-581A-054F-82CF-7AFD5AEB0C7A}"/>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83" name="Rectangle 11">
                <a:extLst>
                  <a:ext uri="{FF2B5EF4-FFF2-40B4-BE49-F238E27FC236}">
                    <a16:creationId xmlns:a16="http://schemas.microsoft.com/office/drawing/2014/main" id="{AE0F5F7F-3574-4E4E-B433-0F8B5C9DA56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84" name="Rectangle 12">
                <a:extLst>
                  <a:ext uri="{FF2B5EF4-FFF2-40B4-BE49-F238E27FC236}">
                    <a16:creationId xmlns:a16="http://schemas.microsoft.com/office/drawing/2014/main" id="{10FC59BF-D1A5-704F-9DC1-2A3FE203E2FC}"/>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85" name="Rectangle 13">
                <a:extLst>
                  <a:ext uri="{FF2B5EF4-FFF2-40B4-BE49-F238E27FC236}">
                    <a16:creationId xmlns:a16="http://schemas.microsoft.com/office/drawing/2014/main" id="{9C54F5DC-6D8E-154E-BD69-CDF8651A4332}"/>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86" name="Rectangle 14">
                <a:extLst>
                  <a:ext uri="{FF2B5EF4-FFF2-40B4-BE49-F238E27FC236}">
                    <a16:creationId xmlns:a16="http://schemas.microsoft.com/office/drawing/2014/main" id="{E6949A32-6284-9748-9AF1-1A0F77A9C381}"/>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92166" name="Group 15">
              <a:extLst>
                <a:ext uri="{FF2B5EF4-FFF2-40B4-BE49-F238E27FC236}">
                  <a16:creationId xmlns:a16="http://schemas.microsoft.com/office/drawing/2014/main" id="{A960ABA5-0A97-B043-A87C-18D776F88EC8}"/>
                </a:ext>
              </a:extLst>
            </p:cNvPr>
            <p:cNvGrpSpPr>
              <a:grpSpLocks/>
            </p:cNvGrpSpPr>
            <p:nvPr/>
          </p:nvGrpSpPr>
          <p:grpSpPr bwMode="auto">
            <a:xfrm>
              <a:off x="0" y="4224"/>
              <a:ext cx="5765" cy="96"/>
              <a:chOff x="48" y="336"/>
              <a:chExt cx="6192" cy="48"/>
            </a:xfrm>
          </p:grpSpPr>
          <p:sp>
            <p:nvSpPr>
              <p:cNvPr id="92167" name="Rectangle 16">
                <a:extLst>
                  <a:ext uri="{FF2B5EF4-FFF2-40B4-BE49-F238E27FC236}">
                    <a16:creationId xmlns:a16="http://schemas.microsoft.com/office/drawing/2014/main" id="{DD09ED68-8487-194B-A8A5-00B609F5462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68" name="Rectangle 17">
                <a:extLst>
                  <a:ext uri="{FF2B5EF4-FFF2-40B4-BE49-F238E27FC236}">
                    <a16:creationId xmlns:a16="http://schemas.microsoft.com/office/drawing/2014/main" id="{CD02D404-775B-A04F-ADB1-44B60F37C29A}"/>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69" name="Rectangle 18">
                <a:extLst>
                  <a:ext uri="{FF2B5EF4-FFF2-40B4-BE49-F238E27FC236}">
                    <a16:creationId xmlns:a16="http://schemas.microsoft.com/office/drawing/2014/main" id="{BC96304A-B59C-2040-ABFC-4AC094B44808}"/>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70" name="Rectangle 19">
                <a:extLst>
                  <a:ext uri="{FF2B5EF4-FFF2-40B4-BE49-F238E27FC236}">
                    <a16:creationId xmlns:a16="http://schemas.microsoft.com/office/drawing/2014/main" id="{3A3EA4E6-4F9D-1849-82E2-3B853ADB91FC}"/>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71" name="Rectangle 20">
                <a:extLst>
                  <a:ext uri="{FF2B5EF4-FFF2-40B4-BE49-F238E27FC236}">
                    <a16:creationId xmlns:a16="http://schemas.microsoft.com/office/drawing/2014/main" id="{35A95FD9-D03B-284E-82B5-1EF0016B45ED}"/>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72" name="Rectangle 21">
                <a:extLst>
                  <a:ext uri="{FF2B5EF4-FFF2-40B4-BE49-F238E27FC236}">
                    <a16:creationId xmlns:a16="http://schemas.microsoft.com/office/drawing/2014/main" id="{50198799-F38E-7F42-B0F1-18ED5E7EBB8F}"/>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73" name="Rectangle 22">
                <a:extLst>
                  <a:ext uri="{FF2B5EF4-FFF2-40B4-BE49-F238E27FC236}">
                    <a16:creationId xmlns:a16="http://schemas.microsoft.com/office/drawing/2014/main" id="{CEDCD2D4-6992-7543-83C1-D855273AE058}"/>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74" name="Rectangle 23">
                <a:extLst>
                  <a:ext uri="{FF2B5EF4-FFF2-40B4-BE49-F238E27FC236}">
                    <a16:creationId xmlns:a16="http://schemas.microsoft.com/office/drawing/2014/main" id="{5E3B9C55-90B6-C04C-91EC-882BDC5B86C9}"/>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75" name="Rectangle 24">
                <a:extLst>
                  <a:ext uri="{FF2B5EF4-FFF2-40B4-BE49-F238E27FC236}">
                    <a16:creationId xmlns:a16="http://schemas.microsoft.com/office/drawing/2014/main" id="{170B0E92-769A-6142-B0A9-7A609257CE30}"/>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76" name="Rectangle 25">
                <a:extLst>
                  <a:ext uri="{FF2B5EF4-FFF2-40B4-BE49-F238E27FC236}">
                    <a16:creationId xmlns:a16="http://schemas.microsoft.com/office/drawing/2014/main" id="{FA7AE0D2-E1D6-E04D-8C87-B02F0426B84D}"/>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
        <p:nvSpPr>
          <p:cNvPr id="2" name="Rettangolo 1">
            <a:extLst>
              <a:ext uri="{FF2B5EF4-FFF2-40B4-BE49-F238E27FC236}">
                <a16:creationId xmlns:a16="http://schemas.microsoft.com/office/drawing/2014/main" id="{22701430-749C-D845-82D2-838604AA2A54}"/>
              </a:ext>
            </a:extLst>
          </p:cNvPr>
          <p:cNvSpPr/>
          <p:nvPr/>
        </p:nvSpPr>
        <p:spPr>
          <a:xfrm>
            <a:off x="6011863" y="2708920"/>
            <a:ext cx="2987675" cy="1939925"/>
          </a:xfrm>
          <a:prstGeom prst="rect">
            <a:avLst/>
          </a:prstGeom>
          <a:solidFill>
            <a:schemeClr val="bg1">
              <a:lumMod val="85000"/>
            </a:schemeClr>
          </a:solidFill>
          <a:ln w="12700">
            <a:solidFill>
              <a:schemeClr val="bg1">
                <a:lumMod val="65000"/>
              </a:schemeClr>
            </a:solidFill>
          </a:ln>
        </p:spPr>
        <p:txBody>
          <a:bodyPr>
            <a:spAutoFit/>
          </a:bodyPr>
          <a:lstStyle/>
          <a:p>
            <a:pPr algn="just">
              <a:defRPr/>
            </a:pPr>
            <a:endParaRPr lang="it-IT" sz="2000" dirty="0">
              <a:solidFill>
                <a:srgbClr val="0000FF"/>
              </a:solidFill>
              <a:latin typeface="Arial" charset="0"/>
              <a:ea typeface="ＭＳ Ｐゴシック" charset="0"/>
              <a:cs typeface="ＭＳ Ｐゴシック" charset="0"/>
            </a:endParaRPr>
          </a:p>
          <a:p>
            <a:pPr algn="just">
              <a:defRPr/>
            </a:pPr>
            <a:r>
              <a:rPr lang="it-IT" sz="2000" dirty="0">
                <a:solidFill>
                  <a:srgbClr val="0000FF"/>
                </a:solidFill>
                <a:latin typeface="Arial" charset="0"/>
                <a:ea typeface="ＭＳ Ｐゴシック" charset="0"/>
                <a:cs typeface="ＭＳ Ｐゴシック" charset="0"/>
              </a:rPr>
              <a:t>The </a:t>
            </a:r>
            <a:r>
              <a:rPr lang="it-IT" sz="2000" dirty="0" err="1">
                <a:solidFill>
                  <a:srgbClr val="0000FF"/>
                </a:solidFill>
                <a:latin typeface="Arial" charset="0"/>
                <a:ea typeface="ＭＳ Ｐゴシック" charset="0"/>
                <a:cs typeface="ＭＳ Ｐゴシック" charset="0"/>
              </a:rPr>
              <a:t>grey</a:t>
            </a:r>
            <a:r>
              <a:rPr lang="it-IT" sz="2000" dirty="0">
                <a:solidFill>
                  <a:srgbClr val="0000FF"/>
                </a:solidFill>
                <a:latin typeface="Arial" charset="0"/>
                <a:ea typeface="ＭＳ Ｐゴシック" charset="0"/>
                <a:cs typeface="ＭＳ Ｐゴシック" charset="0"/>
              </a:rPr>
              <a:t> box </a:t>
            </a:r>
            <a:r>
              <a:rPr lang="it-IT" sz="2000" dirty="0" err="1">
                <a:solidFill>
                  <a:srgbClr val="0000FF"/>
                </a:solidFill>
                <a:latin typeface="Arial" charset="0"/>
                <a:ea typeface="ＭＳ Ｐゴシック" charset="0"/>
                <a:cs typeface="ＭＳ Ｐゴシック" charset="0"/>
              </a:rPr>
              <a:t>represents</a:t>
            </a:r>
            <a:r>
              <a:rPr lang="it-IT" sz="2000" dirty="0">
                <a:solidFill>
                  <a:srgbClr val="0000FF"/>
                </a:solidFill>
                <a:latin typeface="Arial" charset="0"/>
                <a:ea typeface="ＭＳ Ｐゴシック" charset="0"/>
                <a:cs typeface="ＭＳ Ｐゴシック" charset="0"/>
              </a:rPr>
              <a:t> the </a:t>
            </a:r>
            <a:r>
              <a:rPr lang="it-IT" sz="2000" dirty="0" err="1">
                <a:solidFill>
                  <a:srgbClr val="0000FF"/>
                </a:solidFill>
                <a:latin typeface="Arial" charset="0"/>
                <a:ea typeface="ＭＳ Ｐゴシック" charset="0"/>
                <a:cs typeface="ＭＳ Ｐゴシック" charset="0"/>
              </a:rPr>
              <a:t>additional</a:t>
            </a:r>
            <a:r>
              <a:rPr lang="it-IT" sz="2000" dirty="0">
                <a:solidFill>
                  <a:srgbClr val="0000FF"/>
                </a:solidFill>
                <a:latin typeface="Arial" charset="0"/>
                <a:ea typeface="ＭＳ Ｐゴシック" charset="0"/>
                <a:cs typeface="ＭＳ Ｐゴシック" charset="0"/>
              </a:rPr>
              <a:t> </a:t>
            </a:r>
            <a:r>
              <a:rPr lang="it-IT" sz="2000" dirty="0" err="1">
                <a:solidFill>
                  <a:srgbClr val="0000FF"/>
                </a:solidFill>
                <a:latin typeface="Arial" charset="0"/>
                <a:ea typeface="ＭＳ Ｐゴシック" charset="0"/>
                <a:cs typeface="ＭＳ Ｐゴシック" charset="0"/>
              </a:rPr>
              <a:t>parcel</a:t>
            </a:r>
            <a:r>
              <a:rPr lang="it-IT" sz="2000" dirty="0">
                <a:solidFill>
                  <a:srgbClr val="0000FF"/>
                </a:solidFill>
                <a:latin typeface="Arial" charset="0"/>
                <a:ea typeface="ＭＳ Ｐゴシック" charset="0"/>
                <a:cs typeface="ＭＳ Ｐゴシック" charset="0"/>
              </a:rPr>
              <a:t> of the Smith </a:t>
            </a:r>
            <a:r>
              <a:rPr lang="it-IT" sz="2000" dirty="0" err="1">
                <a:solidFill>
                  <a:srgbClr val="0000FF"/>
                </a:solidFill>
                <a:latin typeface="Arial" charset="0"/>
                <a:ea typeface="ＭＳ Ｐゴシック" charset="0"/>
                <a:cs typeface="ＭＳ Ｐゴシック" charset="0"/>
              </a:rPr>
              <a:t>Waterman</a:t>
            </a:r>
            <a:r>
              <a:rPr lang="it-IT" sz="2000" dirty="0">
                <a:solidFill>
                  <a:srgbClr val="0000FF"/>
                </a:solidFill>
                <a:latin typeface="Arial" charset="0"/>
                <a:ea typeface="ＭＳ Ｐゴシック" charset="0"/>
                <a:cs typeface="ＭＳ Ｐゴシック" charset="0"/>
              </a:rPr>
              <a:t> </a:t>
            </a:r>
            <a:r>
              <a:rPr lang="it-IT" sz="2000" dirty="0" err="1">
                <a:solidFill>
                  <a:srgbClr val="0000FF"/>
                </a:solidFill>
                <a:latin typeface="Arial" charset="0"/>
                <a:ea typeface="ＭＳ Ｐゴシック" charset="0"/>
                <a:cs typeface="ＭＳ Ｐゴシック" charset="0"/>
              </a:rPr>
              <a:t>algorithm</a:t>
            </a:r>
            <a:r>
              <a:rPr lang="it-IT" sz="2000" dirty="0">
                <a:solidFill>
                  <a:srgbClr val="0000FF"/>
                </a:solidFill>
                <a:latin typeface="Arial" charset="0"/>
                <a:ea typeface="ＭＳ Ｐゴシック" charset="0"/>
                <a:cs typeface="ＭＳ Ｐゴシック" charset="0"/>
              </a:rPr>
              <a:t> </a:t>
            </a:r>
          </a:p>
          <a:p>
            <a:pPr algn="just">
              <a:defRPr/>
            </a:pPr>
            <a:endParaRPr lang="it-IT" sz="2000" dirty="0">
              <a:solidFill>
                <a:srgbClr val="0000FF"/>
              </a:solidFill>
              <a:latin typeface="Arial" charset="0"/>
              <a:ea typeface="ＭＳ Ｐゴシック" charset="0"/>
              <a:cs typeface="ＭＳ Ｐゴシック"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A63F8-A592-84C3-3669-D044D81FD26A}"/>
              </a:ext>
            </a:extLst>
          </p:cNvPr>
          <p:cNvPicPr>
            <a:picLocks noChangeAspect="1"/>
          </p:cNvPicPr>
          <p:nvPr/>
        </p:nvPicPr>
        <p:blipFill rotWithShape="1">
          <a:blip r:embed="rId2"/>
          <a:srcRect r="38604"/>
          <a:stretch/>
        </p:blipFill>
        <p:spPr>
          <a:xfrm>
            <a:off x="98747" y="961716"/>
            <a:ext cx="5913413" cy="4651368"/>
          </a:xfrm>
          <a:prstGeom prst="rect">
            <a:avLst/>
          </a:prstGeom>
        </p:spPr>
      </p:pic>
      <p:pic>
        <p:nvPicPr>
          <p:cNvPr id="5" name="Picture 4">
            <a:extLst>
              <a:ext uri="{FF2B5EF4-FFF2-40B4-BE49-F238E27FC236}">
                <a16:creationId xmlns:a16="http://schemas.microsoft.com/office/drawing/2014/main" id="{D040A718-2227-F69E-6332-AC1DC2C6043E}"/>
              </a:ext>
            </a:extLst>
          </p:cNvPr>
          <p:cNvPicPr>
            <a:picLocks noChangeAspect="1"/>
          </p:cNvPicPr>
          <p:nvPr/>
        </p:nvPicPr>
        <p:blipFill rotWithShape="1">
          <a:blip r:embed="rId2"/>
          <a:srcRect l="62100" t="17912" r="-312" b="37005"/>
          <a:stretch/>
        </p:blipFill>
        <p:spPr>
          <a:xfrm>
            <a:off x="3851919" y="3068960"/>
            <a:ext cx="5308019" cy="3024336"/>
          </a:xfrm>
          <a:prstGeom prst="rect">
            <a:avLst/>
          </a:prstGeom>
        </p:spPr>
      </p:pic>
      <p:sp>
        <p:nvSpPr>
          <p:cNvPr id="9" name="TextBox 8">
            <a:extLst>
              <a:ext uri="{FF2B5EF4-FFF2-40B4-BE49-F238E27FC236}">
                <a16:creationId xmlns:a16="http://schemas.microsoft.com/office/drawing/2014/main" id="{389AC705-0A55-B330-7F2F-521D152F088B}"/>
              </a:ext>
            </a:extLst>
          </p:cNvPr>
          <p:cNvSpPr txBox="1"/>
          <p:nvPr/>
        </p:nvSpPr>
        <p:spPr>
          <a:xfrm>
            <a:off x="239051" y="548680"/>
            <a:ext cx="9157485" cy="369332"/>
          </a:xfrm>
          <a:prstGeom prst="rect">
            <a:avLst/>
          </a:prstGeom>
          <a:noFill/>
        </p:spPr>
        <p:txBody>
          <a:bodyPr wrap="square">
            <a:spAutoFit/>
          </a:bodyPr>
          <a:lstStyle/>
          <a:p>
            <a:r>
              <a:rPr lang="en-US" sz="1800" b="1" dirty="0">
                <a:solidFill>
                  <a:schemeClr val="accent1">
                    <a:lumMod val="50000"/>
                  </a:schemeClr>
                </a:solidFill>
              </a:rPr>
              <a:t>LINK</a:t>
            </a:r>
            <a:r>
              <a:rPr lang="en-US" sz="1200" b="1" dirty="0">
                <a:solidFill>
                  <a:schemeClr val="tx2"/>
                </a:solidFill>
              </a:rPr>
              <a:t>    </a:t>
            </a:r>
            <a:r>
              <a:rPr lang="en-US" sz="1200" dirty="0">
                <a:solidFill>
                  <a:schemeClr val="tx1">
                    <a:lumMod val="50000"/>
                    <a:lumOff val="50000"/>
                  </a:schemeClr>
                </a:solidFill>
                <a:highlight>
                  <a:srgbClr val="000080"/>
                </a:highlight>
              </a:rPr>
              <a:t>https://</a:t>
            </a:r>
            <a:r>
              <a:rPr lang="en-US" sz="1200" dirty="0" err="1">
                <a:solidFill>
                  <a:schemeClr val="tx1">
                    <a:lumMod val="50000"/>
                    <a:lumOff val="50000"/>
                  </a:schemeClr>
                </a:solidFill>
                <a:highlight>
                  <a:srgbClr val="000080"/>
                </a:highlight>
              </a:rPr>
              <a:t>docs.google.com</a:t>
            </a:r>
            <a:r>
              <a:rPr lang="en-US" sz="1200" dirty="0">
                <a:solidFill>
                  <a:schemeClr val="tx1">
                    <a:lumMod val="50000"/>
                    <a:lumOff val="50000"/>
                  </a:schemeClr>
                </a:solidFill>
                <a:highlight>
                  <a:srgbClr val="000080"/>
                </a:highlight>
              </a:rPr>
              <a:t>/spreadsheets/d/1szZEsW9qRdZ-xXPf9k2Cm6yCAq4EF_fJvw-RcJ9BDyo/</a:t>
            </a:r>
            <a:r>
              <a:rPr lang="en-US" sz="1200" dirty="0" err="1">
                <a:solidFill>
                  <a:schemeClr val="tx1">
                    <a:lumMod val="50000"/>
                    <a:lumOff val="50000"/>
                  </a:schemeClr>
                </a:solidFill>
                <a:highlight>
                  <a:srgbClr val="000080"/>
                </a:highlight>
              </a:rPr>
              <a:t>edit?usp</a:t>
            </a:r>
            <a:r>
              <a:rPr lang="en-US" sz="1200" dirty="0">
                <a:solidFill>
                  <a:schemeClr val="tx1">
                    <a:lumMod val="50000"/>
                    <a:lumOff val="50000"/>
                  </a:schemeClr>
                </a:solidFill>
                <a:highlight>
                  <a:srgbClr val="000080"/>
                </a:highlight>
              </a:rPr>
              <a:t>=sharing</a:t>
            </a:r>
          </a:p>
        </p:txBody>
      </p:sp>
    </p:spTree>
    <p:extLst>
      <p:ext uri="{BB962C8B-B14F-4D97-AF65-F5344CB8AC3E}">
        <p14:creationId xmlns:p14="http://schemas.microsoft.com/office/powerpoint/2010/main" val="184133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3" name="Text Box 2">
            <a:extLst>
              <a:ext uri="{FF2B5EF4-FFF2-40B4-BE49-F238E27FC236}">
                <a16:creationId xmlns:a16="http://schemas.microsoft.com/office/drawing/2014/main" id="{10134D02-70E4-F64A-9E20-EB8BC4C24FBC}"/>
              </a:ext>
            </a:extLst>
          </p:cNvPr>
          <p:cNvSpPr txBox="1">
            <a:spLocks noChangeArrowheads="1"/>
          </p:cNvSpPr>
          <p:nvPr/>
        </p:nvSpPr>
        <p:spPr bwMode="auto">
          <a:xfrm>
            <a:off x="152400" y="204788"/>
            <a:ext cx="8812213" cy="2431435"/>
          </a:xfrm>
          <a:prstGeom prst="rect">
            <a:avLst/>
          </a:prstGeom>
          <a:solidFill>
            <a:srgbClr val="FFFFFF">
              <a:alpha val="78038"/>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it-IT" altLang="en-US" sz="3200" dirty="0">
                <a:solidFill>
                  <a:srgbClr val="FF0000"/>
                </a:solidFill>
              </a:rPr>
              <a:t>GLOBAL or LOCAL ALIGNMENT</a:t>
            </a:r>
          </a:p>
          <a:p>
            <a:pPr algn="ctr" eaLnBrk="1" hangingPunct="1">
              <a:spcBef>
                <a:spcPct val="50000"/>
              </a:spcBef>
            </a:pPr>
            <a:r>
              <a:rPr lang="it-IT" altLang="en-US" dirty="0"/>
              <a:t>GLOBAL </a:t>
            </a:r>
            <a:r>
              <a:rPr lang="it-IT" altLang="en-US" dirty="0">
                <a:sym typeface="Wingdings" pitchFamily="2" charset="2"/>
              </a:rPr>
              <a:t> </a:t>
            </a:r>
            <a:r>
              <a:rPr lang="it-IT" altLang="en-US" dirty="0" err="1"/>
              <a:t>considers</a:t>
            </a:r>
            <a:r>
              <a:rPr lang="it-IT" altLang="en-US" dirty="0"/>
              <a:t> the </a:t>
            </a:r>
            <a:r>
              <a:rPr lang="it-IT" altLang="en-US" dirty="0" err="1"/>
              <a:t>similarity</a:t>
            </a:r>
            <a:r>
              <a:rPr lang="it-IT" altLang="en-US" dirty="0"/>
              <a:t> </a:t>
            </a:r>
            <a:r>
              <a:rPr lang="it-IT" altLang="en-US" dirty="0" err="1"/>
              <a:t>between</a:t>
            </a:r>
            <a:r>
              <a:rPr lang="it-IT" altLang="en-US" dirty="0"/>
              <a:t> </a:t>
            </a:r>
            <a:r>
              <a:rPr lang="it-IT" altLang="en-US" dirty="0" err="1"/>
              <a:t>two</a:t>
            </a:r>
            <a:r>
              <a:rPr lang="it-IT" altLang="en-US" dirty="0"/>
              <a:t> </a:t>
            </a:r>
            <a:r>
              <a:rPr lang="it-IT" altLang="en-US" dirty="0" err="1"/>
              <a:t>sequences</a:t>
            </a:r>
            <a:r>
              <a:rPr lang="it-IT" altLang="en-US" dirty="0"/>
              <a:t> </a:t>
            </a:r>
            <a:r>
              <a:rPr lang="it-IT" altLang="en-US" dirty="0" err="1"/>
              <a:t>throughout</a:t>
            </a:r>
            <a:r>
              <a:rPr lang="it-IT" altLang="en-US" dirty="0"/>
              <a:t> </a:t>
            </a:r>
            <a:r>
              <a:rPr lang="it-IT" altLang="en-US" dirty="0" err="1"/>
              <a:t>their</a:t>
            </a:r>
            <a:r>
              <a:rPr lang="it-IT" altLang="en-US" dirty="0"/>
              <a:t> </a:t>
            </a:r>
            <a:r>
              <a:rPr lang="it-IT" altLang="en-US" dirty="0" err="1"/>
              <a:t>length</a:t>
            </a:r>
            <a:r>
              <a:rPr lang="it-IT" altLang="en-US" dirty="0"/>
              <a:t>
LOCAL </a:t>
            </a:r>
            <a:r>
              <a:rPr lang="it-IT" altLang="en-US" dirty="0">
                <a:sym typeface="Wingdings" pitchFamily="2" charset="2"/>
              </a:rPr>
              <a:t> </a:t>
            </a:r>
            <a:r>
              <a:rPr lang="it-IT" altLang="en-US" dirty="0" err="1"/>
              <a:t>only</a:t>
            </a:r>
            <a:r>
              <a:rPr lang="it-IT" altLang="en-US" dirty="0"/>
              <a:t> </a:t>
            </a:r>
            <a:r>
              <a:rPr lang="it-IT" altLang="en-US" dirty="0" err="1"/>
              <a:t>considers</a:t>
            </a:r>
            <a:r>
              <a:rPr lang="it-IT" altLang="en-US" dirty="0"/>
              <a:t> </a:t>
            </a:r>
            <a:r>
              <a:rPr lang="it-IT" altLang="en-US" dirty="0" err="1"/>
              <a:t>specific</a:t>
            </a:r>
            <a:r>
              <a:rPr lang="it-IT" altLang="en-US" dirty="0"/>
              <a:t> </a:t>
            </a:r>
            <a:r>
              <a:rPr lang="it-IT" altLang="en-US" dirty="0" err="1"/>
              <a:t>similar</a:t>
            </a:r>
            <a:r>
              <a:rPr lang="it-IT" altLang="en-US" dirty="0"/>
              <a:t> REGIONS </a:t>
            </a:r>
            <a:r>
              <a:rPr lang="it-IT" altLang="en-US" dirty="0" err="1"/>
              <a:t>between</a:t>
            </a:r>
            <a:r>
              <a:rPr lang="it-IT" altLang="en-US" dirty="0"/>
              <a:t> some parts of the </a:t>
            </a:r>
            <a:r>
              <a:rPr lang="it-IT" altLang="en-US" dirty="0" err="1"/>
              <a:t>sequences</a:t>
            </a:r>
            <a:r>
              <a:rPr lang="it-IT" altLang="en-US" dirty="0"/>
              <a:t> under </a:t>
            </a:r>
            <a:r>
              <a:rPr lang="it-IT" altLang="en-US" dirty="0" err="1"/>
              <a:t>analysis</a:t>
            </a:r>
            <a:endParaRPr lang="it-IT" altLang="en-US" dirty="0">
              <a:solidFill>
                <a:srgbClr val="000099"/>
              </a:solidFill>
            </a:endParaRPr>
          </a:p>
        </p:txBody>
      </p:sp>
      <p:sp>
        <p:nvSpPr>
          <p:cNvPr id="23554" name="Text Box 3">
            <a:extLst>
              <a:ext uri="{FF2B5EF4-FFF2-40B4-BE49-F238E27FC236}">
                <a16:creationId xmlns:a16="http://schemas.microsoft.com/office/drawing/2014/main" id="{DB6C6E80-DEF2-EA47-8B98-C96D0E5BFF7C}"/>
              </a:ext>
            </a:extLst>
          </p:cNvPr>
          <p:cNvSpPr txBox="1">
            <a:spLocks noChangeArrowheads="1"/>
          </p:cNvSpPr>
          <p:nvPr/>
        </p:nvSpPr>
        <p:spPr bwMode="auto">
          <a:xfrm>
            <a:off x="152400" y="2971800"/>
            <a:ext cx="8812213" cy="3600450"/>
          </a:xfrm>
          <a:prstGeom prst="rect">
            <a:avLst/>
          </a:prstGeom>
          <a:solidFill>
            <a:srgbClr val="FFEED5">
              <a:alpha val="7607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it-IT" altLang="en-US" b="1"/>
              <a:t>Global alignment</a:t>
            </a:r>
            <a:endParaRPr lang="it-IT" altLang="en-US" b="1">
              <a:latin typeface="Courier New" panose="02070309020205020404" pitchFamily="49" charset="0"/>
            </a:endParaRPr>
          </a:p>
          <a:p>
            <a:pPr algn="ctr" eaLnBrk="1" hangingPunct="1">
              <a:spcBef>
                <a:spcPct val="50000"/>
              </a:spcBef>
            </a:pPr>
            <a:r>
              <a:rPr lang="it-IT" altLang="en-US" b="1">
                <a:latin typeface="Courier New" panose="02070309020205020404" pitchFamily="49" charset="0"/>
              </a:rPr>
              <a:t>LTGARDWEDIPLWTDWDIEQESDFKTRAFGTANCHK </a:t>
            </a:r>
            <a:br>
              <a:rPr lang="it-IT" altLang="en-US" b="1">
                <a:latin typeface="Courier New" panose="02070309020205020404" pitchFamily="49" charset="0"/>
              </a:rPr>
            </a:br>
            <a:r>
              <a:rPr lang="it-IT" altLang="en-US" b="1">
                <a:latin typeface="Courier New" panose="02070309020205020404" pitchFamily="49" charset="0"/>
              </a:rPr>
              <a:t> ||.  | |  |  .|     .|  ||  || | || </a:t>
            </a:r>
            <a:br>
              <a:rPr lang="it-IT" altLang="en-US" b="1">
                <a:latin typeface="Courier New" panose="02070309020205020404" pitchFamily="49" charset="0"/>
              </a:rPr>
            </a:br>
            <a:r>
              <a:rPr lang="it-IT" altLang="en-US" b="1">
                <a:latin typeface="Courier New" panose="02070309020205020404" pitchFamily="49" charset="0"/>
              </a:rPr>
              <a:t>   TGIPLWTDWDLEQESDNSCNTDHYTREWGTMNAHKAG</a:t>
            </a:r>
          </a:p>
          <a:p>
            <a:pPr algn="ctr" eaLnBrk="1" hangingPunct="1">
              <a:spcBef>
                <a:spcPct val="50000"/>
              </a:spcBef>
            </a:pPr>
            <a:r>
              <a:rPr lang="it-IT" altLang="en-US" b="1"/>
              <a:t>Local alignment</a:t>
            </a:r>
          </a:p>
          <a:p>
            <a:pPr eaLnBrk="1" hangingPunct="1">
              <a:spcBef>
                <a:spcPct val="50000"/>
              </a:spcBef>
            </a:pPr>
            <a:r>
              <a:rPr lang="it-IT" altLang="en-US" b="1">
                <a:latin typeface="Courier New" panose="02070309020205020404" pitchFamily="49" charset="0"/>
              </a:rPr>
              <a:t>   LTGARDWEDIPLWTDWDIEQESDFKTRAFGTANCHK </a:t>
            </a:r>
            <a:br>
              <a:rPr lang="it-IT" altLang="en-US" b="1">
                <a:latin typeface="Courier New" panose="02070309020205020404" pitchFamily="49" charset="0"/>
              </a:rPr>
            </a:br>
            <a:r>
              <a:rPr lang="it-IT" altLang="en-US" b="1">
                <a:latin typeface="Courier New" panose="02070309020205020404" pitchFamily="49" charset="0"/>
              </a:rPr>
              <a:t>            ||||||||.||||  </a:t>
            </a:r>
            <a:br>
              <a:rPr lang="it-IT" altLang="en-US" b="1">
                <a:latin typeface="Courier New" panose="02070309020205020404" pitchFamily="49" charset="0"/>
              </a:rPr>
            </a:br>
            <a:r>
              <a:rPr lang="it-IT" altLang="en-US" b="1">
                <a:latin typeface="Courier New" panose="02070309020205020404" pitchFamily="49" charset="0"/>
              </a:rPr>
              <a:t>          TGIPLWTDWDLEQESDNSCNTDHYTREWGTMNAHK</a:t>
            </a:r>
            <a:endParaRPr lang="it-IT" altLang="en-US">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7" name="Picture 2">
            <a:extLst>
              <a:ext uri="{FF2B5EF4-FFF2-40B4-BE49-F238E27FC236}">
                <a16:creationId xmlns:a16="http://schemas.microsoft.com/office/drawing/2014/main" id="{2ABC8878-5A38-D842-8D03-36F7FA094F59}"/>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138238" y="152400"/>
            <a:ext cx="5491162" cy="6934200"/>
          </a:xfrm>
        </p:spPr>
      </p:pic>
      <p:sp>
        <p:nvSpPr>
          <p:cNvPr id="24578" name="Rectangle 26">
            <a:extLst>
              <a:ext uri="{FF2B5EF4-FFF2-40B4-BE49-F238E27FC236}">
                <a16:creationId xmlns:a16="http://schemas.microsoft.com/office/drawing/2014/main" id="{E105B62C-308D-5440-B3FF-4E2F828171B8}"/>
              </a:ext>
            </a:extLst>
          </p:cNvPr>
          <p:cNvSpPr>
            <a:spLocks noChangeArrowheads="1"/>
          </p:cNvSpPr>
          <p:nvPr/>
        </p:nvSpPr>
        <p:spPr bwMode="auto">
          <a:xfrm>
            <a:off x="762000" y="304800"/>
            <a:ext cx="7620000" cy="2819400"/>
          </a:xfrm>
          <a:prstGeom prst="rect">
            <a:avLst/>
          </a:prstGeom>
          <a:noFill/>
          <a:ln w="38100">
            <a:solidFill>
              <a:srgbClr val="DF33E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4579" name="Rectangle 27">
            <a:extLst>
              <a:ext uri="{FF2B5EF4-FFF2-40B4-BE49-F238E27FC236}">
                <a16:creationId xmlns:a16="http://schemas.microsoft.com/office/drawing/2014/main" id="{7F1BFC5D-5C4F-E548-ADE3-6D5CD4D36F77}"/>
              </a:ext>
            </a:extLst>
          </p:cNvPr>
          <p:cNvSpPr>
            <a:spLocks noChangeArrowheads="1"/>
          </p:cNvSpPr>
          <p:nvPr/>
        </p:nvSpPr>
        <p:spPr bwMode="auto">
          <a:xfrm>
            <a:off x="762000" y="3657600"/>
            <a:ext cx="7620000" cy="2819400"/>
          </a:xfrm>
          <a:prstGeom prst="rect">
            <a:avLst/>
          </a:prstGeom>
          <a:noFill/>
          <a:ln w="38100">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4580" name="Rectangle 28">
            <a:extLst>
              <a:ext uri="{FF2B5EF4-FFF2-40B4-BE49-F238E27FC236}">
                <a16:creationId xmlns:a16="http://schemas.microsoft.com/office/drawing/2014/main" id="{8207B2AD-04DA-C14D-A1FF-90F86A76C9F0}"/>
              </a:ext>
            </a:extLst>
          </p:cNvPr>
          <p:cNvSpPr>
            <a:spLocks noChangeArrowheads="1"/>
          </p:cNvSpPr>
          <p:nvPr/>
        </p:nvSpPr>
        <p:spPr bwMode="auto">
          <a:xfrm>
            <a:off x="4114800" y="1524000"/>
            <a:ext cx="3267689"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a:solidFill>
                  <a:srgbClr val="DF33E3"/>
                </a:solidFill>
              </a:rPr>
              <a:t>GLOBAL ALIGNMENT</a:t>
            </a:r>
            <a:endParaRPr lang="it-IT" altLang="en-US" dirty="0">
              <a:solidFill>
                <a:srgbClr val="DF33E3"/>
              </a:solidFill>
            </a:endParaRPr>
          </a:p>
        </p:txBody>
      </p:sp>
      <p:sp>
        <p:nvSpPr>
          <p:cNvPr id="24581" name="Rectangle 29">
            <a:extLst>
              <a:ext uri="{FF2B5EF4-FFF2-40B4-BE49-F238E27FC236}">
                <a16:creationId xmlns:a16="http://schemas.microsoft.com/office/drawing/2014/main" id="{FCAB7F84-F82D-6D4D-9C45-66ADB9A79B2D}"/>
              </a:ext>
            </a:extLst>
          </p:cNvPr>
          <p:cNvSpPr>
            <a:spLocks noChangeArrowheads="1"/>
          </p:cNvSpPr>
          <p:nvPr/>
        </p:nvSpPr>
        <p:spPr bwMode="auto">
          <a:xfrm>
            <a:off x="4114800" y="5410200"/>
            <a:ext cx="3046475"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dirty="0">
                <a:solidFill>
                  <a:schemeClr val="accent1"/>
                </a:solidFill>
              </a:rPr>
              <a:t>LOCAL ALIGNMENT</a:t>
            </a:r>
          </a:p>
        </p:txBody>
      </p:sp>
    </p:spTree>
  </p:cSld>
  <p:clrMapOvr>
    <a:masterClrMapping/>
  </p:clrMapOvr>
</p:sld>
</file>

<file path=ppt/theme/theme1.xml><?xml version="1.0" encoding="utf-8"?>
<a:theme xmlns:a="http://schemas.openxmlformats.org/drawingml/2006/main" name="Struttura predefinita">
  <a:themeElements>
    <a:clrScheme name="Struttura predefinita 14">
      <a:dk1>
        <a:srgbClr val="000000"/>
      </a:dk1>
      <a:lt1>
        <a:srgbClr val="FFFFFF"/>
      </a:lt1>
      <a:dk2>
        <a:srgbClr val="CC0000"/>
      </a:dk2>
      <a:lt2>
        <a:srgbClr val="C0C0C0"/>
      </a:lt2>
      <a:accent1>
        <a:srgbClr val="6666FF"/>
      </a:accent1>
      <a:accent2>
        <a:srgbClr val="333399"/>
      </a:accent2>
      <a:accent3>
        <a:srgbClr val="FFFFFF"/>
      </a:accent3>
      <a:accent4>
        <a:srgbClr val="000000"/>
      </a:accent4>
      <a:accent5>
        <a:srgbClr val="B8B8FF"/>
      </a:accent5>
      <a:accent6>
        <a:srgbClr val="2D2D8A"/>
      </a:accent6>
      <a:hlink>
        <a:srgbClr val="009999"/>
      </a:hlink>
      <a:folHlink>
        <a:srgbClr val="99CC00"/>
      </a:folHlink>
    </a:clrScheme>
    <a:fontScheme name="Struttura predefinita">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ruttura predefinita 13">
        <a:dk1>
          <a:srgbClr val="000000"/>
        </a:dk1>
        <a:lt1>
          <a:srgbClr val="FFFFFF"/>
        </a:lt1>
        <a:dk2>
          <a:srgbClr val="FF0000"/>
        </a:dk2>
        <a:lt2>
          <a:srgbClr val="C0C0C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14">
        <a:dk1>
          <a:srgbClr val="000000"/>
        </a:dk1>
        <a:lt1>
          <a:srgbClr val="FFFFFF"/>
        </a:lt1>
        <a:dk2>
          <a:srgbClr val="CC0000"/>
        </a:dk2>
        <a:lt2>
          <a:srgbClr val="C0C0C0"/>
        </a:lt2>
        <a:accent1>
          <a:srgbClr val="6666FF"/>
        </a:accent1>
        <a:accent2>
          <a:srgbClr val="333399"/>
        </a:accent2>
        <a:accent3>
          <a:srgbClr val="FFFFFF"/>
        </a:accent3>
        <a:accent4>
          <a:srgbClr val="000000"/>
        </a:accent4>
        <a:accent5>
          <a:srgbClr val="B8B8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15948</TotalTime>
  <Words>4472</Words>
  <Application>Microsoft Macintosh PowerPoint</Application>
  <PresentationFormat>Presentazione su schermo (4:3)</PresentationFormat>
  <Paragraphs>645</Paragraphs>
  <Slides>72</Slides>
  <Notes>15</Notes>
  <HiddenSlides>0</HiddenSlides>
  <MMClips>0</MMClips>
  <ScaleCrop>false</ScaleCrop>
  <HeadingPairs>
    <vt:vector size="8" baseType="variant">
      <vt:variant>
        <vt:lpstr>Caratteri utilizzati</vt:lpstr>
      </vt:variant>
      <vt:variant>
        <vt:i4>14</vt:i4>
      </vt:variant>
      <vt:variant>
        <vt:lpstr>Tema</vt:lpstr>
      </vt:variant>
      <vt:variant>
        <vt:i4>1</vt:i4>
      </vt:variant>
      <vt:variant>
        <vt:lpstr>Server OLE incorporati</vt:lpstr>
      </vt:variant>
      <vt:variant>
        <vt:i4>4</vt:i4>
      </vt:variant>
      <vt:variant>
        <vt:lpstr>Titoli diapositive</vt:lpstr>
      </vt:variant>
      <vt:variant>
        <vt:i4>72</vt:i4>
      </vt:variant>
    </vt:vector>
  </HeadingPairs>
  <TitlesOfParts>
    <vt:vector size="91" baseType="lpstr">
      <vt:lpstr>Brush Script MT</vt:lpstr>
      <vt:lpstr>ＭＳ Ｐゴシック</vt:lpstr>
      <vt:lpstr>PMingLiU</vt:lpstr>
      <vt:lpstr>Andale Mono</vt:lpstr>
      <vt:lpstr>Arial</vt:lpstr>
      <vt:lpstr>Arial Black</vt:lpstr>
      <vt:lpstr>Courier</vt:lpstr>
      <vt:lpstr>Courier New</vt:lpstr>
      <vt:lpstr>Lucida Sans Unicode</vt:lpstr>
      <vt:lpstr>Symbol</vt:lpstr>
      <vt:lpstr>Tahoma</vt:lpstr>
      <vt:lpstr>Times New Roman</vt:lpstr>
      <vt:lpstr>Verdana</vt:lpstr>
      <vt:lpstr>Wingdings</vt:lpstr>
      <vt:lpstr>Struttura predefinita</vt:lpstr>
      <vt:lpstr>Equation</vt:lpstr>
      <vt:lpstr>CorelDRAW</vt:lpstr>
      <vt:lpstr>Worksheet</vt:lpstr>
      <vt:lpstr>Diapositiva</vt:lpstr>
      <vt:lpstr>A.A. 2024-2025 Master degree in Evolutionary Biology School of Science University of Padova  MOLECULAR METHODS and BIOINFORMATICS  Prof. STEFANIA BORTOLUZZI       </vt:lpstr>
      <vt:lpstr>Presentazione standard di PowerPoint</vt:lpstr>
      <vt:lpstr>Presentazione standard di PowerPoint</vt:lpstr>
      <vt:lpstr>Presentazione standard di PowerPoint</vt:lpstr>
      <vt:lpstr>Presentazione standard di PowerPoint</vt:lpstr>
      <vt:lpstr>Aligning DNA Sequences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Example of a substitution matrix for AA</vt:lpstr>
      <vt:lpstr>Conservation       Come </vt:lpstr>
      <vt:lpstr>SUBSTITUTION MATRICES are used for scoring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PAM 250</vt:lpstr>
      <vt:lpstr>PAM 250</vt:lpstr>
      <vt:lpstr>PAM 250 (AAs grouped by type)</vt:lpstr>
      <vt:lpstr>PAM distance    vs  IDENTITY</vt:lpstr>
      <vt:lpstr>Presentazione standard di PowerPoint</vt:lpstr>
      <vt:lpstr>Presentazione standard di PowerPoint</vt:lpstr>
      <vt:lpstr>Presentazione standard di PowerPoint</vt:lpstr>
      <vt:lpstr>Presentazione standard di PowerPoint</vt:lpstr>
      <vt:lpstr>Using the appropriate similarity matrix for each analysis is crucial to obtain good results.  In fact, important relationships from a biological point of view can be indicated by a weak statistical significance. </vt:lpstr>
      <vt:lpstr>SEQUENCE ALIGNMENT ALGORITHMS  Needleman &amp; Wunsch Algorithm  Global Alignment  Smith &amp; Waterman Algorithm  Local Alignment  They use DYNAMIC PROGRAMMING!</vt:lpstr>
      <vt:lpstr>Dynamic Programming (DP): A Problem-Solving Approach</vt:lpstr>
      <vt:lpstr>Dynamic Programming</vt:lpstr>
      <vt:lpstr>Dynamic Programming (DP): A Problem-Solving Approach</vt:lpstr>
      <vt:lpstr>Dynamic Programming (DP): A Problem-Solving Approach</vt:lpstr>
      <vt:lpstr>Manhattan Tourist Problem (MTP)</vt:lpstr>
      <vt:lpstr>Manhattan Tourist Problem (MTP)</vt:lpstr>
      <vt:lpstr>MTP: Greedy Algorithm Is Not Optimal</vt:lpstr>
      <vt:lpstr>Longest Common Subsequence (LCS) – Alignment without Mismatches</vt:lpstr>
      <vt:lpstr>LCS Problem as Manhattan Tourist Problem</vt:lpstr>
      <vt:lpstr>Presentazione standard di PowerPoint</vt:lpstr>
      <vt:lpstr>Presentazione standard di PowerPoint</vt:lpstr>
      <vt:lpstr>Presentazione standard di PowerPoint</vt:lpstr>
      <vt:lpstr>Needleman-Wunsch Algorithm – STEP 1</vt:lpstr>
      <vt:lpstr>Needleman-Wunsch Algorithm – STEP 2</vt:lpstr>
      <vt:lpstr>Needleman-Wunsch Algorithm – STEP 2</vt:lpstr>
      <vt:lpstr>Needleman-Wunsch Algorithm – STEP 3</vt:lpstr>
      <vt:lpstr>Needleman-Wunsch Algorithm – recap</vt:lpstr>
      <vt:lpstr>Needleman-Wunsch Algorithm</vt:lpstr>
      <vt:lpstr>Needleman-Wunsch Algorithm Extension</vt:lpstr>
      <vt:lpstr>Presentazione standard di PowerPoint</vt:lpstr>
      <vt:lpstr>Interactive demo for Needleman-Wunsch algorithm </vt:lpstr>
      <vt:lpstr>There are many GAP PENALTY functions</vt:lpstr>
      <vt:lpstr>Local alignment. Why?</vt:lpstr>
      <vt:lpstr>Homeobox genes</vt:lpstr>
      <vt:lpstr>Local alignment: homeodomains  of 5 proteins   The 5 proteins show similarity only in their Homeodomain regions  These domains are combined with one or more different domains in different proteins      </vt:lpstr>
      <vt:lpstr>Presentazione standard di PowerPoint</vt:lpstr>
      <vt:lpstr>Presentazione standard di PowerPoint</vt:lpstr>
      <vt:lpstr>Presentazione standard di PowerPoint</vt:lpstr>
      <vt:lpstr>Presentazione standard di PowerPoint</vt:lpstr>
    </vt:vector>
  </TitlesOfParts>
  <Manager/>
  <Company>Brain Technology Spa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 2008-2009 CORSO DI BIOINFORMATICA  per il CLT in Biotecnologie Sanitarie, Università di Padova Docente: Dr. STEFANIA BORTOLUZZI </dc:title>
  <dc:subject/>
  <dc:creator>stefania</dc:creator>
  <cp:keywords/>
  <dc:description/>
  <cp:lastModifiedBy>Stefania Bortoluzzi</cp:lastModifiedBy>
  <cp:revision>162</cp:revision>
  <dcterms:created xsi:type="dcterms:W3CDTF">2011-05-10T09:42:40Z</dcterms:created>
  <dcterms:modified xsi:type="dcterms:W3CDTF">2024-10-22T09:17:42Z</dcterms:modified>
  <cp:category/>
</cp:coreProperties>
</file>