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65"/>
  </p:notesMasterIdLst>
  <p:sldIdLst>
    <p:sldId id="257" r:id="rId2"/>
    <p:sldId id="434" r:id="rId3"/>
    <p:sldId id="319" r:id="rId4"/>
    <p:sldId id="259" r:id="rId5"/>
    <p:sldId id="379" r:id="rId6"/>
    <p:sldId id="325" r:id="rId7"/>
    <p:sldId id="380" r:id="rId8"/>
    <p:sldId id="381" r:id="rId9"/>
    <p:sldId id="382" r:id="rId10"/>
    <p:sldId id="320" r:id="rId11"/>
    <p:sldId id="323" r:id="rId12"/>
    <p:sldId id="321" r:id="rId13"/>
    <p:sldId id="326" r:id="rId14"/>
    <p:sldId id="343" r:id="rId15"/>
    <p:sldId id="344" r:id="rId16"/>
    <p:sldId id="360"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7" r:id="rId33"/>
    <p:sldId id="352" r:id="rId34"/>
    <p:sldId id="345" r:id="rId35"/>
    <p:sldId id="355" r:id="rId36"/>
    <p:sldId id="272" r:id="rId37"/>
    <p:sldId id="388" r:id="rId38"/>
    <p:sldId id="386" r:id="rId39"/>
    <p:sldId id="353" r:id="rId40"/>
    <p:sldId id="354" r:id="rId41"/>
    <p:sldId id="274" r:id="rId42"/>
    <p:sldId id="275" r:id="rId43"/>
    <p:sldId id="351" r:id="rId44"/>
    <p:sldId id="359" r:id="rId45"/>
    <p:sldId id="356" r:id="rId46"/>
    <p:sldId id="357" r:id="rId47"/>
    <p:sldId id="358" r:id="rId48"/>
    <p:sldId id="276" r:id="rId49"/>
    <p:sldId id="361" r:id="rId50"/>
    <p:sldId id="362" r:id="rId51"/>
    <p:sldId id="363" r:id="rId52"/>
    <p:sldId id="364" r:id="rId53"/>
    <p:sldId id="365" r:id="rId54"/>
    <p:sldId id="366" r:id="rId55"/>
    <p:sldId id="367" r:id="rId56"/>
    <p:sldId id="368" r:id="rId57"/>
    <p:sldId id="369" r:id="rId58"/>
    <p:sldId id="370" r:id="rId59"/>
    <p:sldId id="371" r:id="rId60"/>
    <p:sldId id="372" r:id="rId61"/>
    <p:sldId id="374" r:id="rId62"/>
    <p:sldId id="375" r:id="rId63"/>
    <p:sldId id="376" r:id="rId64"/>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0"/>
    <p:restoredTop sz="93973"/>
  </p:normalViewPr>
  <p:slideViewPr>
    <p:cSldViewPr>
      <p:cViewPr varScale="1">
        <p:scale>
          <a:sx n="70" d="100"/>
          <a:sy n="70" d="100"/>
        </p:scale>
        <p:origin x="1712" y="1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Lst>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_rels/viewProps.xml.rels><?xml version="1.0" encoding="UTF-8" standalone="yes"?>
<Relationships xmlns="http://schemas.openxmlformats.org/package/2006/relationships"><Relationship Id="rId3" Type="http://schemas.openxmlformats.org/officeDocument/2006/relationships/slide" Target="slides/slide34.xml"/><Relationship Id="rId7" Type="http://schemas.openxmlformats.org/officeDocument/2006/relationships/slide" Target="slides/slide47.xml"/><Relationship Id="rId2" Type="http://schemas.openxmlformats.org/officeDocument/2006/relationships/slide" Target="slides/slide12.xml"/><Relationship Id="rId1" Type="http://schemas.openxmlformats.org/officeDocument/2006/relationships/slide" Target="slides/slide2.xml"/><Relationship Id="rId6" Type="http://schemas.openxmlformats.org/officeDocument/2006/relationships/slide" Target="slides/slide46.xml"/><Relationship Id="rId5" Type="http://schemas.openxmlformats.org/officeDocument/2006/relationships/slide" Target="slides/slide45.xml"/><Relationship Id="rId4"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6DA52735-8227-A141-8C08-E127CA66E8A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1" name="Rectangle 3">
            <a:extLst>
              <a:ext uri="{FF2B5EF4-FFF2-40B4-BE49-F238E27FC236}">
                <a16:creationId xmlns:a16="http://schemas.microsoft.com/office/drawing/2014/main" id="{967AA2C6-B013-3E42-BB3B-A545EBDEC00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ea typeface="+mn-ea"/>
                <a:cs typeface="+mn-cs"/>
              </a:defRPr>
            </a:lvl1pPr>
          </a:lstStyle>
          <a:p>
            <a:pPr>
              <a:defRPr/>
            </a:pPr>
            <a:endParaRPr lang="it-IT"/>
          </a:p>
        </p:txBody>
      </p:sp>
      <p:sp>
        <p:nvSpPr>
          <p:cNvPr id="13316" name="Rectangle 4">
            <a:extLst>
              <a:ext uri="{FF2B5EF4-FFF2-40B4-BE49-F238E27FC236}">
                <a16:creationId xmlns:a16="http://schemas.microsoft.com/office/drawing/2014/main" id="{5EE6E882-5F83-C94E-A620-2E516A801AA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a:extLst>
              <a:ext uri="{FF2B5EF4-FFF2-40B4-BE49-F238E27FC236}">
                <a16:creationId xmlns:a16="http://schemas.microsoft.com/office/drawing/2014/main" id="{A32331AB-C94B-3141-A4D6-90170B8A812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4934" name="Rectangle 6">
            <a:extLst>
              <a:ext uri="{FF2B5EF4-FFF2-40B4-BE49-F238E27FC236}">
                <a16:creationId xmlns:a16="http://schemas.microsoft.com/office/drawing/2014/main" id="{D4089770-1C4E-E14F-9EEC-5C5F1BFC6A2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ea typeface="+mn-ea"/>
                <a:cs typeface="+mn-cs"/>
              </a:defRPr>
            </a:lvl1pPr>
          </a:lstStyle>
          <a:p>
            <a:pPr>
              <a:defRPr/>
            </a:pPr>
            <a:endParaRPr lang="it-IT"/>
          </a:p>
        </p:txBody>
      </p:sp>
      <p:sp>
        <p:nvSpPr>
          <p:cNvPr id="124935" name="Rectangle 7">
            <a:extLst>
              <a:ext uri="{FF2B5EF4-FFF2-40B4-BE49-F238E27FC236}">
                <a16:creationId xmlns:a16="http://schemas.microsoft.com/office/drawing/2014/main" id="{FED40201-64BB-3A46-8F29-F71FBA771407}"/>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3FD39F-D755-914C-89F5-B321E9B9C39C}" type="slidenum">
              <a:rPr lang="it-IT" altLang="en-US"/>
              <a:pPr/>
              <a:t>‹#›</a:t>
            </a:fld>
            <a:endParaRPr lang="it-IT"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31">
            <a:extLst>
              <a:ext uri="{FF2B5EF4-FFF2-40B4-BE49-F238E27FC236}">
                <a16:creationId xmlns:a16="http://schemas.microsoft.com/office/drawing/2014/main" id="{286A097D-2594-5041-A9C3-9DAA2E0A0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EAB6B13-8E01-7C49-9E5E-0A2E37231BAE}" type="slidenum">
              <a:rPr lang="it-IT" altLang="en-US" sz="1200"/>
              <a:pPr eaLnBrk="1" hangingPunct="1"/>
              <a:t>5</a:t>
            </a:fld>
            <a:endParaRPr lang="it-IT" altLang="en-US" sz="1200"/>
          </a:p>
        </p:txBody>
      </p:sp>
      <p:sp>
        <p:nvSpPr>
          <p:cNvPr id="19458" name="Rectangle 1026">
            <a:extLst>
              <a:ext uri="{FF2B5EF4-FFF2-40B4-BE49-F238E27FC236}">
                <a16:creationId xmlns:a16="http://schemas.microsoft.com/office/drawing/2014/main" id="{A8D74810-64C5-CB49-97C7-2B54001FC07A}"/>
              </a:ext>
            </a:extLst>
          </p:cNvPr>
          <p:cNvSpPr>
            <a:spLocks noGrp="1" noRot="1" noChangeAspect="1" noChangeArrowheads="1" noTextEdit="1"/>
          </p:cNvSpPr>
          <p:nvPr>
            <p:ph type="sldImg"/>
          </p:nvPr>
        </p:nvSpPr>
        <p:spPr>
          <a:ln/>
        </p:spPr>
      </p:sp>
      <p:sp>
        <p:nvSpPr>
          <p:cNvPr id="19459" name="Rectangle 1027">
            <a:extLst>
              <a:ext uri="{FF2B5EF4-FFF2-40B4-BE49-F238E27FC236}">
                <a16:creationId xmlns:a16="http://schemas.microsoft.com/office/drawing/2014/main" id="{31CC7E75-FF33-E444-A98D-AA800937E9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a:extLst>
              <a:ext uri="{FF2B5EF4-FFF2-40B4-BE49-F238E27FC236}">
                <a16:creationId xmlns:a16="http://schemas.microsoft.com/office/drawing/2014/main" id="{26C09DFA-E085-5F43-BC83-EF50BD20792D}"/>
              </a:ext>
            </a:extLst>
          </p:cNvPr>
          <p:cNvSpPr>
            <a:spLocks noGrp="1" noRot="1" noChangeAspect="1"/>
          </p:cNvSpPr>
          <p:nvPr>
            <p:ph type="sldImg"/>
          </p:nvPr>
        </p:nvSpPr>
        <p:spPr>
          <a:ln/>
        </p:spPr>
      </p:sp>
      <p:sp>
        <p:nvSpPr>
          <p:cNvPr id="53250" name="Segnaposto note 2">
            <a:extLst>
              <a:ext uri="{FF2B5EF4-FFF2-40B4-BE49-F238E27FC236}">
                <a16:creationId xmlns:a16="http://schemas.microsoft.com/office/drawing/2014/main" id="{6B182533-EB32-5D49-B662-6690A16694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1" name="Segnaposto numero diapositiva 3">
            <a:extLst>
              <a:ext uri="{FF2B5EF4-FFF2-40B4-BE49-F238E27FC236}">
                <a16:creationId xmlns:a16="http://schemas.microsoft.com/office/drawing/2014/main" id="{1398886C-5526-FD4C-8325-8F0B35CC1A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EECB5BC-83C1-2E4D-90C2-30E46BA1BAB2}" type="slidenum">
              <a:rPr lang="it-IT" altLang="en-US" sz="1200"/>
              <a:pPr eaLnBrk="1" hangingPunct="1"/>
              <a:t>37</a:t>
            </a:fld>
            <a:endParaRPr lang="it-IT"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C03CD091-F2CE-6A41-919F-E25C99261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F412CAC-E5A6-A54A-AEEB-1897F905581A}" type="slidenum">
              <a:rPr lang="it-IT" altLang="en-US" sz="1200"/>
              <a:pPr eaLnBrk="1" hangingPunct="1"/>
              <a:t>58</a:t>
            </a:fld>
            <a:endParaRPr lang="it-IT" altLang="en-US" sz="1200"/>
          </a:p>
        </p:txBody>
      </p:sp>
      <p:sp>
        <p:nvSpPr>
          <p:cNvPr id="75778" name="Rectangle 2">
            <a:extLst>
              <a:ext uri="{FF2B5EF4-FFF2-40B4-BE49-F238E27FC236}">
                <a16:creationId xmlns:a16="http://schemas.microsoft.com/office/drawing/2014/main" id="{AF189DE0-6C03-E04C-9AF8-ADFC59F9303C}"/>
              </a:ext>
            </a:extLst>
          </p:cNvPr>
          <p:cNvSpPr>
            <a:spLocks noGrp="1" noRot="1" noChangeAspect="1" noChangeArrowheads="1" noTextEdit="1"/>
          </p:cNvSpPr>
          <p:nvPr>
            <p:ph type="sldImg"/>
          </p:nvPr>
        </p:nvSpPr>
        <p:spPr>
          <a:xfrm>
            <a:off x="1150938" y="692150"/>
            <a:ext cx="4556125" cy="3416300"/>
          </a:xfrm>
          <a:ln/>
        </p:spPr>
      </p:sp>
      <p:sp>
        <p:nvSpPr>
          <p:cNvPr id="75779" name="Rectangle 3">
            <a:extLst>
              <a:ext uri="{FF2B5EF4-FFF2-40B4-BE49-F238E27FC236}">
                <a16:creationId xmlns:a16="http://schemas.microsoft.com/office/drawing/2014/main" id="{4758A143-5599-644D-BA4F-4DEA5584738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rgbClr val="000000"/>
                </a:solidFill>
                <a:latin typeface="Verdana" panose="020B0604030504040204" pitchFamily="34" charset="0"/>
                <a:ea typeface="ＭＳ Ｐゴシック" panose="020B0600070205080204" pitchFamily="34" charset="-128"/>
              </a:rPr>
              <a:t>A second area of interest in the laboratory deals with the mechanics of lipid distribution across the plasma membrane. Lipids of the plasma membrane bilayer are asymmetrically distributed: the outer leaflet is enriched in sphingomyelin and phosphatidylcholine while the inner leaflet contains phosphatidylserine and phosphatidylethanolamine. Several proteins have been implicated in the dynamics of plasma membrane phospholipid asymmetry. These include aminophospholipid translocase, scramblase and a biochemical activity called floppase. Enhanced transbilayer movement of plasma membrane phospholipids with concomitant loss of phospholipid asymmetry, a phenomenon termed "scrambling", accompanies several important cellular events including coagulation and complement activation. Scrambling results in exposure of phosphatidylserine, an early biochemical event in cells undergoing apoptosis and phagocytosis. The mechanism and players that mediate scrambling have not been decisively elucidated.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BAF5E1E-C60D-6D4E-ADB8-974E2D04F5F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D18782A-C918-DE4C-A7A5-2021F79D4B0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9A1D138-A7E9-8544-85AC-CD6562CD14C5}"/>
              </a:ext>
            </a:extLst>
          </p:cNvPr>
          <p:cNvSpPr>
            <a:spLocks noGrp="1" noChangeArrowheads="1"/>
          </p:cNvSpPr>
          <p:nvPr>
            <p:ph type="sldNum" sz="quarter" idx="12"/>
          </p:nvPr>
        </p:nvSpPr>
        <p:spPr>
          <a:ln/>
        </p:spPr>
        <p:txBody>
          <a:bodyPr/>
          <a:lstStyle>
            <a:lvl1pPr>
              <a:defRPr/>
            </a:lvl1pPr>
          </a:lstStyle>
          <a:p>
            <a:fld id="{C9BBE655-6C48-2B4D-8571-1FA416CDE483}" type="slidenum">
              <a:rPr lang="it-IT" altLang="en-US"/>
              <a:pPr/>
              <a:t>‹#›</a:t>
            </a:fld>
            <a:endParaRPr lang="it-IT" altLang="en-US"/>
          </a:p>
        </p:txBody>
      </p:sp>
    </p:spTree>
    <p:extLst>
      <p:ext uri="{BB962C8B-B14F-4D97-AF65-F5344CB8AC3E}">
        <p14:creationId xmlns:p14="http://schemas.microsoft.com/office/powerpoint/2010/main" val="106620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BF15DDD5-9745-A749-B09B-9993885D46A6}"/>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1F784E8-28A4-6341-B02E-421A1EC7D9E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99B31F0-003C-C54F-A16D-B99A4B50B6A6}"/>
              </a:ext>
            </a:extLst>
          </p:cNvPr>
          <p:cNvSpPr>
            <a:spLocks noGrp="1" noChangeArrowheads="1"/>
          </p:cNvSpPr>
          <p:nvPr>
            <p:ph type="sldNum" sz="quarter" idx="12"/>
          </p:nvPr>
        </p:nvSpPr>
        <p:spPr>
          <a:ln/>
        </p:spPr>
        <p:txBody>
          <a:bodyPr/>
          <a:lstStyle>
            <a:lvl1pPr>
              <a:defRPr/>
            </a:lvl1pPr>
          </a:lstStyle>
          <a:p>
            <a:fld id="{E5E18F73-1C44-4749-B667-A60F1E4C0C60}" type="slidenum">
              <a:rPr lang="it-IT" altLang="en-US"/>
              <a:pPr/>
              <a:t>‹#›</a:t>
            </a:fld>
            <a:endParaRPr lang="it-IT" altLang="en-US"/>
          </a:p>
        </p:txBody>
      </p:sp>
    </p:spTree>
    <p:extLst>
      <p:ext uri="{BB962C8B-B14F-4D97-AF65-F5344CB8AC3E}">
        <p14:creationId xmlns:p14="http://schemas.microsoft.com/office/powerpoint/2010/main" val="62188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A3627B3-A8A8-724C-8A99-F9E01CE016C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30128486-51B6-0D46-8E5A-D74B5A0159E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6EA285C-9119-B444-836C-95497DF71D4F}"/>
              </a:ext>
            </a:extLst>
          </p:cNvPr>
          <p:cNvSpPr>
            <a:spLocks noGrp="1" noChangeArrowheads="1"/>
          </p:cNvSpPr>
          <p:nvPr>
            <p:ph type="sldNum" sz="quarter" idx="12"/>
          </p:nvPr>
        </p:nvSpPr>
        <p:spPr>
          <a:ln/>
        </p:spPr>
        <p:txBody>
          <a:bodyPr/>
          <a:lstStyle>
            <a:lvl1pPr>
              <a:defRPr/>
            </a:lvl1pPr>
          </a:lstStyle>
          <a:p>
            <a:fld id="{9672C3B5-F369-9E44-97D2-6FFA4F82B500}" type="slidenum">
              <a:rPr lang="it-IT" altLang="en-US"/>
              <a:pPr/>
              <a:t>‹#›</a:t>
            </a:fld>
            <a:endParaRPr lang="it-IT" altLang="en-US"/>
          </a:p>
        </p:txBody>
      </p:sp>
    </p:spTree>
    <p:extLst>
      <p:ext uri="{BB962C8B-B14F-4D97-AF65-F5344CB8AC3E}">
        <p14:creationId xmlns:p14="http://schemas.microsoft.com/office/powerpoint/2010/main" val="3635327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15B892A-2B02-C941-B130-92142AD4B3A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B749421-A821-0040-B097-FB622387810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B93BC76-EFF4-7A43-83E8-E720843570B6}"/>
              </a:ext>
            </a:extLst>
          </p:cNvPr>
          <p:cNvSpPr>
            <a:spLocks noGrp="1" noChangeArrowheads="1"/>
          </p:cNvSpPr>
          <p:nvPr>
            <p:ph type="sldNum" sz="quarter" idx="12"/>
          </p:nvPr>
        </p:nvSpPr>
        <p:spPr>
          <a:ln/>
        </p:spPr>
        <p:txBody>
          <a:bodyPr/>
          <a:lstStyle>
            <a:lvl1pPr>
              <a:defRPr/>
            </a:lvl1pPr>
          </a:lstStyle>
          <a:p>
            <a:fld id="{D6B60DFB-DA9D-E147-998A-E0A6C6B977DB}" type="slidenum">
              <a:rPr lang="it-IT" altLang="en-US"/>
              <a:pPr/>
              <a:t>‹#›</a:t>
            </a:fld>
            <a:endParaRPr lang="it-IT" altLang="en-US"/>
          </a:p>
        </p:txBody>
      </p:sp>
    </p:spTree>
    <p:extLst>
      <p:ext uri="{BB962C8B-B14F-4D97-AF65-F5344CB8AC3E}">
        <p14:creationId xmlns:p14="http://schemas.microsoft.com/office/powerpoint/2010/main" val="3184600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F370D6E7-31E0-F14E-8586-572598B414CF}"/>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4B1FE13B-AC51-854D-B2C2-7F211D327B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AC70436-2505-7742-B619-A04DD97BD324}"/>
              </a:ext>
            </a:extLst>
          </p:cNvPr>
          <p:cNvSpPr>
            <a:spLocks noGrp="1" noChangeArrowheads="1"/>
          </p:cNvSpPr>
          <p:nvPr>
            <p:ph type="sldNum" sz="quarter" idx="12"/>
          </p:nvPr>
        </p:nvSpPr>
        <p:spPr>
          <a:ln/>
        </p:spPr>
        <p:txBody>
          <a:bodyPr/>
          <a:lstStyle>
            <a:lvl1pPr>
              <a:defRPr/>
            </a:lvl1pPr>
          </a:lstStyle>
          <a:p>
            <a:fld id="{AEA218D8-2A1A-984E-AA3E-18741734A40E}" type="slidenum">
              <a:rPr lang="it-IT" altLang="en-US"/>
              <a:pPr/>
              <a:t>‹#›</a:t>
            </a:fld>
            <a:endParaRPr lang="it-IT" altLang="en-US"/>
          </a:p>
        </p:txBody>
      </p:sp>
    </p:spTree>
    <p:extLst>
      <p:ext uri="{BB962C8B-B14F-4D97-AF65-F5344CB8AC3E}">
        <p14:creationId xmlns:p14="http://schemas.microsoft.com/office/powerpoint/2010/main" val="194514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2932A54B-611C-3A43-8C8E-84EAB2B002C3}"/>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F39D20AC-F590-3B48-AE99-CAA0E8B3C9F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F659AAB-A69C-4F43-9F77-6479F31272E9}"/>
              </a:ext>
            </a:extLst>
          </p:cNvPr>
          <p:cNvSpPr>
            <a:spLocks noGrp="1" noChangeArrowheads="1"/>
          </p:cNvSpPr>
          <p:nvPr>
            <p:ph type="sldNum" sz="quarter" idx="12"/>
          </p:nvPr>
        </p:nvSpPr>
        <p:spPr>
          <a:ln/>
        </p:spPr>
        <p:txBody>
          <a:bodyPr/>
          <a:lstStyle>
            <a:lvl1pPr>
              <a:defRPr/>
            </a:lvl1pPr>
          </a:lstStyle>
          <a:p>
            <a:fld id="{7BE5A952-7BA3-2042-93E3-76C04DDB1642}" type="slidenum">
              <a:rPr lang="it-IT" altLang="en-US"/>
              <a:pPr/>
              <a:t>‹#›</a:t>
            </a:fld>
            <a:endParaRPr lang="it-IT" altLang="en-US"/>
          </a:p>
        </p:txBody>
      </p:sp>
    </p:spTree>
    <p:extLst>
      <p:ext uri="{BB962C8B-B14F-4D97-AF65-F5344CB8AC3E}">
        <p14:creationId xmlns:p14="http://schemas.microsoft.com/office/powerpoint/2010/main" val="116290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8DBC44E9-0325-F146-976B-D1813E25580A}"/>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38BECB58-C703-064D-9C36-58B2C74CEA52}"/>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20BEE291-233B-0B4F-959D-D70C38FA4D7F}"/>
              </a:ext>
            </a:extLst>
          </p:cNvPr>
          <p:cNvSpPr>
            <a:spLocks noGrp="1" noChangeArrowheads="1"/>
          </p:cNvSpPr>
          <p:nvPr>
            <p:ph type="sldNum" sz="quarter" idx="12"/>
          </p:nvPr>
        </p:nvSpPr>
        <p:spPr>
          <a:ln/>
        </p:spPr>
        <p:txBody>
          <a:bodyPr/>
          <a:lstStyle>
            <a:lvl1pPr>
              <a:defRPr/>
            </a:lvl1pPr>
          </a:lstStyle>
          <a:p>
            <a:fld id="{E50D719F-F7B7-1B45-B54F-A48FD5C99787}" type="slidenum">
              <a:rPr lang="it-IT" altLang="en-US"/>
              <a:pPr/>
              <a:t>‹#›</a:t>
            </a:fld>
            <a:endParaRPr lang="it-IT" altLang="en-US"/>
          </a:p>
        </p:txBody>
      </p:sp>
    </p:spTree>
    <p:extLst>
      <p:ext uri="{BB962C8B-B14F-4D97-AF65-F5344CB8AC3E}">
        <p14:creationId xmlns:p14="http://schemas.microsoft.com/office/powerpoint/2010/main" val="254358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9C572667-3CB5-7E4F-B99A-CCEDDB5A11E9}"/>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F6EFDF5C-4A24-D844-924A-DCAB867EE33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BA7C1E79-20D8-2F42-A69A-2D4ECA08DE69}"/>
              </a:ext>
            </a:extLst>
          </p:cNvPr>
          <p:cNvSpPr>
            <a:spLocks noGrp="1" noChangeArrowheads="1"/>
          </p:cNvSpPr>
          <p:nvPr>
            <p:ph type="sldNum" sz="quarter" idx="12"/>
          </p:nvPr>
        </p:nvSpPr>
        <p:spPr>
          <a:ln/>
        </p:spPr>
        <p:txBody>
          <a:bodyPr/>
          <a:lstStyle>
            <a:lvl1pPr>
              <a:defRPr/>
            </a:lvl1pPr>
          </a:lstStyle>
          <a:p>
            <a:fld id="{75131503-093D-2E4F-A388-BCCD9D9ECD00}" type="slidenum">
              <a:rPr lang="it-IT" altLang="en-US"/>
              <a:pPr/>
              <a:t>‹#›</a:t>
            </a:fld>
            <a:endParaRPr lang="it-IT" altLang="en-US"/>
          </a:p>
        </p:txBody>
      </p:sp>
    </p:spTree>
    <p:extLst>
      <p:ext uri="{BB962C8B-B14F-4D97-AF65-F5344CB8AC3E}">
        <p14:creationId xmlns:p14="http://schemas.microsoft.com/office/powerpoint/2010/main" val="326168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680445-149B-1A41-B142-8F4FC38591CC}"/>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C1FF4E5D-795E-BB41-ACD6-4925D57A9E9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416DFE20-23DF-5F40-A777-767A74745D1B}"/>
              </a:ext>
            </a:extLst>
          </p:cNvPr>
          <p:cNvSpPr>
            <a:spLocks noGrp="1" noChangeArrowheads="1"/>
          </p:cNvSpPr>
          <p:nvPr>
            <p:ph type="sldNum" sz="quarter" idx="12"/>
          </p:nvPr>
        </p:nvSpPr>
        <p:spPr>
          <a:ln/>
        </p:spPr>
        <p:txBody>
          <a:bodyPr/>
          <a:lstStyle>
            <a:lvl1pPr>
              <a:defRPr/>
            </a:lvl1pPr>
          </a:lstStyle>
          <a:p>
            <a:fld id="{C8CFEDCE-304F-4241-B62D-4D670FD7D0D1}" type="slidenum">
              <a:rPr lang="it-IT" altLang="en-US"/>
              <a:pPr/>
              <a:t>‹#›</a:t>
            </a:fld>
            <a:endParaRPr lang="it-IT" altLang="en-US"/>
          </a:p>
        </p:txBody>
      </p:sp>
    </p:spTree>
    <p:extLst>
      <p:ext uri="{BB962C8B-B14F-4D97-AF65-F5344CB8AC3E}">
        <p14:creationId xmlns:p14="http://schemas.microsoft.com/office/powerpoint/2010/main" val="174073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AD82A74-DD91-C94C-A310-EBF198C68E19}"/>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B88E02AA-61D6-4948-9071-D44E7297A13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95DB014E-9773-0A4A-B990-54DEFCB86FCC}"/>
              </a:ext>
            </a:extLst>
          </p:cNvPr>
          <p:cNvSpPr>
            <a:spLocks noGrp="1" noChangeArrowheads="1"/>
          </p:cNvSpPr>
          <p:nvPr>
            <p:ph type="sldNum" sz="quarter" idx="12"/>
          </p:nvPr>
        </p:nvSpPr>
        <p:spPr>
          <a:ln/>
        </p:spPr>
        <p:txBody>
          <a:bodyPr/>
          <a:lstStyle>
            <a:lvl1pPr>
              <a:defRPr/>
            </a:lvl1pPr>
          </a:lstStyle>
          <a:p>
            <a:fld id="{35DE53DF-5772-4946-83E7-85E84EA64E88}" type="slidenum">
              <a:rPr lang="it-IT" altLang="en-US"/>
              <a:pPr/>
              <a:t>‹#›</a:t>
            </a:fld>
            <a:endParaRPr lang="it-IT" altLang="en-US"/>
          </a:p>
        </p:txBody>
      </p:sp>
    </p:spTree>
    <p:extLst>
      <p:ext uri="{BB962C8B-B14F-4D97-AF65-F5344CB8AC3E}">
        <p14:creationId xmlns:p14="http://schemas.microsoft.com/office/powerpoint/2010/main" val="3356136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87CDEEC2-251E-1247-8208-5F8ED1C40EDB}"/>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98E156B-5C48-3648-B06A-32662825C01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5D84EACF-2ACD-4146-9D45-64A830DEE4B7}"/>
              </a:ext>
            </a:extLst>
          </p:cNvPr>
          <p:cNvSpPr>
            <a:spLocks noGrp="1" noChangeArrowheads="1"/>
          </p:cNvSpPr>
          <p:nvPr>
            <p:ph type="sldNum" sz="quarter" idx="12"/>
          </p:nvPr>
        </p:nvSpPr>
        <p:spPr>
          <a:ln/>
        </p:spPr>
        <p:txBody>
          <a:bodyPr/>
          <a:lstStyle>
            <a:lvl1pPr>
              <a:defRPr/>
            </a:lvl1pPr>
          </a:lstStyle>
          <a:p>
            <a:fld id="{1A2806F9-C897-824E-8440-095870644B1C}" type="slidenum">
              <a:rPr lang="it-IT" altLang="en-US"/>
              <a:pPr/>
              <a:t>‹#›</a:t>
            </a:fld>
            <a:endParaRPr lang="it-IT" altLang="en-US"/>
          </a:p>
        </p:txBody>
      </p:sp>
    </p:spTree>
    <p:extLst>
      <p:ext uri="{BB962C8B-B14F-4D97-AF65-F5344CB8AC3E}">
        <p14:creationId xmlns:p14="http://schemas.microsoft.com/office/powerpoint/2010/main" val="251335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8AAF613-AF2E-9F4A-BA8B-DD39F70DACA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p>
        </p:txBody>
      </p:sp>
      <p:sp>
        <p:nvSpPr>
          <p:cNvPr id="1027" name="Rectangle 3">
            <a:extLst>
              <a:ext uri="{FF2B5EF4-FFF2-40B4-BE49-F238E27FC236}">
                <a16:creationId xmlns:a16="http://schemas.microsoft.com/office/drawing/2014/main" id="{3EDEFD4D-54F6-9047-A0B3-B65ED10E80A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Fare clic per modificare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p>
        </p:txBody>
      </p:sp>
      <p:sp>
        <p:nvSpPr>
          <p:cNvPr id="1028" name="Rectangle 4">
            <a:extLst>
              <a:ext uri="{FF2B5EF4-FFF2-40B4-BE49-F238E27FC236}">
                <a16:creationId xmlns:a16="http://schemas.microsoft.com/office/drawing/2014/main" id="{CD64562A-3052-F941-A8E6-78320F1C8B1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it-IT"/>
          </a:p>
        </p:txBody>
      </p:sp>
      <p:sp>
        <p:nvSpPr>
          <p:cNvPr id="1029" name="Rectangle 5">
            <a:extLst>
              <a:ext uri="{FF2B5EF4-FFF2-40B4-BE49-F238E27FC236}">
                <a16:creationId xmlns:a16="http://schemas.microsoft.com/office/drawing/2014/main" id="{E603E7EB-B240-934D-8EA0-FE9322FD0B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it-IT"/>
          </a:p>
        </p:txBody>
      </p:sp>
      <p:sp>
        <p:nvSpPr>
          <p:cNvPr id="1030" name="Rectangle 6">
            <a:extLst>
              <a:ext uri="{FF2B5EF4-FFF2-40B4-BE49-F238E27FC236}">
                <a16:creationId xmlns:a16="http://schemas.microsoft.com/office/drawing/2014/main" id="{CE83EC45-5171-2542-AF30-B6A89C39052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73257D7-A1B2-F444-B72F-D40FCF70EFA2}" type="slidenum">
              <a:rPr lang="it-IT" altLang="en-US"/>
              <a:pPr/>
              <a:t>‹#›</a:t>
            </a:fld>
            <a:endParaRPr lang="it-IT"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5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a:solidFill>
                  <a:srgbClr val="000090"/>
                </a:solidFill>
                <a:latin typeface="Arial" charset="0"/>
                <a:cs typeface="Arial" charset="0"/>
              </a:rPr>
              <a:t>Mercoledì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97281"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764292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27">
            <a:extLst>
              <a:ext uri="{FF2B5EF4-FFF2-40B4-BE49-F238E27FC236}">
                <a16:creationId xmlns:a16="http://schemas.microsoft.com/office/drawing/2014/main" id="{D03D75B5-3F3D-3E45-B96A-40C0E03418D5}"/>
              </a:ext>
            </a:extLst>
          </p:cNvPr>
          <p:cNvSpPr>
            <a:spLocks noChangeArrowheads="1"/>
          </p:cNvSpPr>
          <p:nvPr/>
        </p:nvSpPr>
        <p:spPr bwMode="auto">
          <a:xfrm>
            <a:off x="0" y="3933825"/>
            <a:ext cx="9144000" cy="2924175"/>
          </a:xfrm>
          <a:prstGeom prst="rect">
            <a:avLst/>
          </a:prstGeom>
          <a:solidFill>
            <a:srgbClr val="9600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p>
        </p:txBody>
      </p:sp>
      <p:sp>
        <p:nvSpPr>
          <p:cNvPr id="24578" name="Rectangle 3">
            <a:extLst>
              <a:ext uri="{FF2B5EF4-FFF2-40B4-BE49-F238E27FC236}">
                <a16:creationId xmlns:a16="http://schemas.microsoft.com/office/drawing/2014/main" id="{B379CEE7-F403-FD40-9714-55053E51A7A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 - EUCARIOTI</a:t>
            </a:r>
          </a:p>
        </p:txBody>
      </p:sp>
      <p:sp>
        <p:nvSpPr>
          <p:cNvPr id="24579" name="Rectangle 4">
            <a:extLst>
              <a:ext uri="{FF2B5EF4-FFF2-40B4-BE49-F238E27FC236}">
                <a16:creationId xmlns:a16="http://schemas.microsoft.com/office/drawing/2014/main" id="{4A6605F8-557E-9A4B-9505-050245686C74}"/>
              </a:ext>
            </a:extLst>
          </p:cNvPr>
          <p:cNvSpPr>
            <a:spLocks noChangeArrowheads="1"/>
          </p:cNvSpPr>
          <p:nvPr/>
        </p:nvSpPr>
        <p:spPr bwMode="auto">
          <a:xfrm>
            <a:off x="0" y="549275"/>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5738" indent="-1857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a:t>Le cellule eucariotiche si dividono con due meccanismi: MITOSI e MEIOSI</a:t>
            </a:r>
          </a:p>
          <a:p>
            <a:pPr eaLnBrk="1" hangingPunct="1">
              <a:buFontTx/>
              <a:buChar char="•"/>
            </a:pPr>
            <a:r>
              <a:rPr lang="it-IT" altLang="en-US"/>
              <a:t>Gli organismi degli eucarioti complessi (animali) derivano da uno zigote, unica cellula formata dall</a:t>
            </a:r>
            <a:r>
              <a:rPr lang="ja-JP" altLang="it-IT"/>
              <a:t>’</a:t>
            </a:r>
            <a:r>
              <a:rPr lang="it-IT" altLang="ja-JP"/>
              <a:t>unione della cellula uovo con lo spermatozoo, attraverso numerosi cicli di divisione cellulare per mitosi</a:t>
            </a:r>
          </a:p>
          <a:p>
            <a:pPr eaLnBrk="1" hangingPunct="1">
              <a:buFontTx/>
              <a:buChar char="•"/>
            </a:pPr>
            <a:r>
              <a:rPr lang="it-IT" altLang="en-US" b="1"/>
              <a:t>MITOSI</a:t>
            </a:r>
            <a:r>
              <a:rPr lang="it-IT" altLang="en-US"/>
              <a:t> = DIVISIONE DELLE CELLULE SOMATICHE</a:t>
            </a:r>
          </a:p>
          <a:p>
            <a:pPr eaLnBrk="1" hangingPunct="1">
              <a:buFontTx/>
              <a:buChar char="•"/>
            </a:pPr>
            <a:r>
              <a:rPr lang="it-IT" altLang="en-US"/>
              <a:t>I GAMETI, cellule aploidi, sono generati da cellule somatiche specializzate per </a:t>
            </a:r>
            <a:r>
              <a:rPr lang="it-IT" altLang="en-US" b="1"/>
              <a:t>MEIOSI</a:t>
            </a:r>
          </a:p>
        </p:txBody>
      </p:sp>
      <p:grpSp>
        <p:nvGrpSpPr>
          <p:cNvPr id="24580" name="Group 167">
            <a:extLst>
              <a:ext uri="{FF2B5EF4-FFF2-40B4-BE49-F238E27FC236}">
                <a16:creationId xmlns:a16="http://schemas.microsoft.com/office/drawing/2014/main" id="{41B86137-4371-2343-84D5-E207F797BAF7}"/>
              </a:ext>
            </a:extLst>
          </p:cNvPr>
          <p:cNvGrpSpPr>
            <a:grpSpLocks/>
          </p:cNvGrpSpPr>
          <p:nvPr/>
        </p:nvGrpSpPr>
        <p:grpSpPr bwMode="auto">
          <a:xfrm>
            <a:off x="1619250" y="4051300"/>
            <a:ext cx="2232025" cy="2690813"/>
            <a:chOff x="1020" y="2506"/>
            <a:chExt cx="1406" cy="1814"/>
          </a:xfrm>
        </p:grpSpPr>
        <p:sp>
          <p:nvSpPr>
            <p:cNvPr id="24659" name="Oval 5">
              <a:extLst>
                <a:ext uri="{FF2B5EF4-FFF2-40B4-BE49-F238E27FC236}">
                  <a16:creationId xmlns:a16="http://schemas.microsoft.com/office/drawing/2014/main" id="{D667E15A-693C-CF4B-AD23-A6F3BC41EDD0}"/>
                </a:ext>
              </a:extLst>
            </p:cNvPr>
            <p:cNvSpPr>
              <a:spLocks noChangeArrowheads="1"/>
            </p:cNvSpPr>
            <p:nvPr/>
          </p:nvSpPr>
          <p:spPr bwMode="auto">
            <a:xfrm>
              <a:off x="1338" y="3190"/>
              <a:ext cx="816" cy="48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0" name="Oval 14">
              <a:extLst>
                <a:ext uri="{FF2B5EF4-FFF2-40B4-BE49-F238E27FC236}">
                  <a16:creationId xmlns:a16="http://schemas.microsoft.com/office/drawing/2014/main" id="{662144D7-D501-5C43-AFC6-417D7A423E2D}"/>
                </a:ext>
              </a:extLst>
            </p:cNvPr>
            <p:cNvSpPr>
              <a:spLocks noChangeArrowheads="1"/>
            </p:cNvSpPr>
            <p:nvPr/>
          </p:nvSpPr>
          <p:spPr bwMode="auto">
            <a:xfrm>
              <a:off x="1020" y="3835"/>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661" name="Oval 16">
              <a:extLst>
                <a:ext uri="{FF2B5EF4-FFF2-40B4-BE49-F238E27FC236}">
                  <a16:creationId xmlns:a16="http://schemas.microsoft.com/office/drawing/2014/main" id="{854B6C85-A19B-D54B-8AB3-4E3726374FA5}"/>
                </a:ext>
              </a:extLst>
            </p:cNvPr>
            <p:cNvSpPr>
              <a:spLocks noChangeArrowheads="1"/>
            </p:cNvSpPr>
            <p:nvPr/>
          </p:nvSpPr>
          <p:spPr bwMode="auto">
            <a:xfrm>
              <a:off x="1758" y="3836"/>
              <a:ext cx="668"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2" name="Group 21">
              <a:extLst>
                <a:ext uri="{FF2B5EF4-FFF2-40B4-BE49-F238E27FC236}">
                  <a16:creationId xmlns:a16="http://schemas.microsoft.com/office/drawing/2014/main" id="{43450415-3812-8A4F-A6AC-20B9DA66F4D5}"/>
                </a:ext>
              </a:extLst>
            </p:cNvPr>
            <p:cNvGrpSpPr>
              <a:grpSpLocks/>
            </p:cNvGrpSpPr>
            <p:nvPr/>
          </p:nvGrpSpPr>
          <p:grpSpPr bwMode="auto">
            <a:xfrm flipH="1">
              <a:off x="1302" y="3917"/>
              <a:ext cx="80" cy="302"/>
              <a:chOff x="1531" y="1562"/>
              <a:chExt cx="151" cy="2207"/>
            </a:xfrm>
          </p:grpSpPr>
          <p:sp>
            <p:nvSpPr>
              <p:cNvPr id="24704" name="Freeform 18">
                <a:extLst>
                  <a:ext uri="{FF2B5EF4-FFF2-40B4-BE49-F238E27FC236}">
                    <a16:creationId xmlns:a16="http://schemas.microsoft.com/office/drawing/2014/main" id="{CCEB4AC7-D00B-9542-90E7-E15FAFAE94BA}"/>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5" name="Freeform 19">
                <a:extLst>
                  <a:ext uri="{FF2B5EF4-FFF2-40B4-BE49-F238E27FC236}">
                    <a16:creationId xmlns:a16="http://schemas.microsoft.com/office/drawing/2014/main" id="{51D219BE-E612-FA47-AA63-D951EA5A0F7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706" name="Freeform 20">
                <a:extLst>
                  <a:ext uri="{FF2B5EF4-FFF2-40B4-BE49-F238E27FC236}">
                    <a16:creationId xmlns:a16="http://schemas.microsoft.com/office/drawing/2014/main" id="{2820325C-6FCF-AC49-AD8D-A72A156E0F8F}"/>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3" name="Group 31">
              <a:extLst>
                <a:ext uri="{FF2B5EF4-FFF2-40B4-BE49-F238E27FC236}">
                  <a16:creationId xmlns:a16="http://schemas.microsoft.com/office/drawing/2014/main" id="{4573E7A2-876A-C94D-8B66-C9461A6E00F8}"/>
                </a:ext>
              </a:extLst>
            </p:cNvPr>
            <p:cNvGrpSpPr>
              <a:grpSpLocks/>
            </p:cNvGrpSpPr>
            <p:nvPr/>
          </p:nvGrpSpPr>
          <p:grpSpPr bwMode="auto">
            <a:xfrm flipH="1">
              <a:off x="1565" y="3272"/>
              <a:ext cx="120" cy="307"/>
              <a:chOff x="3343" y="1518"/>
              <a:chExt cx="429" cy="2258"/>
            </a:xfrm>
          </p:grpSpPr>
          <p:sp>
            <p:nvSpPr>
              <p:cNvPr id="24695" name="Freeform 22">
                <a:extLst>
                  <a:ext uri="{FF2B5EF4-FFF2-40B4-BE49-F238E27FC236}">
                    <a16:creationId xmlns:a16="http://schemas.microsoft.com/office/drawing/2014/main" id="{608BF8E8-C972-524E-987D-933B584CB0FE}"/>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96" name="Freeform 23">
                <a:extLst>
                  <a:ext uri="{FF2B5EF4-FFF2-40B4-BE49-F238E27FC236}">
                    <a16:creationId xmlns:a16="http://schemas.microsoft.com/office/drawing/2014/main" id="{107A0AC8-B72C-F540-9D53-B7B4B6754AC7}"/>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7" name="Freeform 24">
                <a:extLst>
                  <a:ext uri="{FF2B5EF4-FFF2-40B4-BE49-F238E27FC236}">
                    <a16:creationId xmlns:a16="http://schemas.microsoft.com/office/drawing/2014/main" id="{98356E9B-6F59-7840-9A32-7B6764C255EE}"/>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98" name="Freeform 25">
                <a:extLst>
                  <a:ext uri="{FF2B5EF4-FFF2-40B4-BE49-F238E27FC236}">
                    <a16:creationId xmlns:a16="http://schemas.microsoft.com/office/drawing/2014/main" id="{2361E3DC-A017-B545-AE8C-FC0F127616F4}"/>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99" name="Freeform 26">
                <a:extLst>
                  <a:ext uri="{FF2B5EF4-FFF2-40B4-BE49-F238E27FC236}">
                    <a16:creationId xmlns:a16="http://schemas.microsoft.com/office/drawing/2014/main" id="{6C414622-0485-EE45-888F-6B348635684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700" name="Freeform 27">
                <a:extLst>
                  <a:ext uri="{FF2B5EF4-FFF2-40B4-BE49-F238E27FC236}">
                    <a16:creationId xmlns:a16="http://schemas.microsoft.com/office/drawing/2014/main" id="{B4B4C50A-D9EA-5E44-A0C9-828F5BD752E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1" name="Freeform 28">
                <a:extLst>
                  <a:ext uri="{FF2B5EF4-FFF2-40B4-BE49-F238E27FC236}">
                    <a16:creationId xmlns:a16="http://schemas.microsoft.com/office/drawing/2014/main" id="{D45B7F64-92F3-F34B-9D5D-E91D55A8DC4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702" name="Freeform 29">
                <a:extLst>
                  <a:ext uri="{FF2B5EF4-FFF2-40B4-BE49-F238E27FC236}">
                    <a16:creationId xmlns:a16="http://schemas.microsoft.com/office/drawing/2014/main" id="{34F7A61C-A7A0-4D43-8EEF-705CF713D23A}"/>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703" name="Freeform 30">
                <a:extLst>
                  <a:ext uri="{FF2B5EF4-FFF2-40B4-BE49-F238E27FC236}">
                    <a16:creationId xmlns:a16="http://schemas.microsoft.com/office/drawing/2014/main" id="{FD18738F-BB88-214F-96D2-C560CFC8CF8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664" name="Oval 32">
              <a:extLst>
                <a:ext uri="{FF2B5EF4-FFF2-40B4-BE49-F238E27FC236}">
                  <a16:creationId xmlns:a16="http://schemas.microsoft.com/office/drawing/2014/main" id="{4E6785B7-91F5-024B-A760-A9B047B0EFFB}"/>
                </a:ext>
              </a:extLst>
            </p:cNvPr>
            <p:cNvSpPr>
              <a:spLocks noChangeArrowheads="1"/>
            </p:cNvSpPr>
            <p:nvPr/>
          </p:nvSpPr>
          <p:spPr bwMode="auto">
            <a:xfrm>
              <a:off x="1338" y="2506"/>
              <a:ext cx="816" cy="484"/>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665" name="Group 43">
              <a:extLst>
                <a:ext uri="{FF2B5EF4-FFF2-40B4-BE49-F238E27FC236}">
                  <a16:creationId xmlns:a16="http://schemas.microsoft.com/office/drawing/2014/main" id="{50EA233D-72AB-3644-B6A8-8A631F42EAF1}"/>
                </a:ext>
              </a:extLst>
            </p:cNvPr>
            <p:cNvGrpSpPr>
              <a:grpSpLocks/>
            </p:cNvGrpSpPr>
            <p:nvPr/>
          </p:nvGrpSpPr>
          <p:grpSpPr bwMode="auto">
            <a:xfrm flipH="1">
              <a:off x="1663" y="2587"/>
              <a:ext cx="80" cy="301"/>
              <a:chOff x="1531" y="1562"/>
              <a:chExt cx="151" cy="2207"/>
            </a:xfrm>
          </p:grpSpPr>
          <p:sp>
            <p:nvSpPr>
              <p:cNvPr id="24692" name="Freeform 44">
                <a:extLst>
                  <a:ext uri="{FF2B5EF4-FFF2-40B4-BE49-F238E27FC236}">
                    <a16:creationId xmlns:a16="http://schemas.microsoft.com/office/drawing/2014/main" id="{205C05E5-39D0-2940-826A-9CE44EED1BE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3" name="Freeform 45">
                <a:extLst>
                  <a:ext uri="{FF2B5EF4-FFF2-40B4-BE49-F238E27FC236}">
                    <a16:creationId xmlns:a16="http://schemas.microsoft.com/office/drawing/2014/main" id="{7FD10B66-FAE6-0443-90B0-CC3C55223BE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4" name="Freeform 46">
                <a:extLst>
                  <a:ext uri="{FF2B5EF4-FFF2-40B4-BE49-F238E27FC236}">
                    <a16:creationId xmlns:a16="http://schemas.microsoft.com/office/drawing/2014/main" id="{9096EE89-B572-8B4B-BC36-E087510984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6" name="Group 47">
              <a:extLst>
                <a:ext uri="{FF2B5EF4-FFF2-40B4-BE49-F238E27FC236}">
                  <a16:creationId xmlns:a16="http://schemas.microsoft.com/office/drawing/2014/main" id="{6711D5AC-FEEF-5046-9EA6-66310B54C150}"/>
                </a:ext>
              </a:extLst>
            </p:cNvPr>
            <p:cNvGrpSpPr>
              <a:grpSpLocks/>
            </p:cNvGrpSpPr>
            <p:nvPr/>
          </p:nvGrpSpPr>
          <p:grpSpPr bwMode="auto">
            <a:xfrm flipH="1">
              <a:off x="2064" y="3917"/>
              <a:ext cx="80" cy="302"/>
              <a:chOff x="1531" y="1562"/>
              <a:chExt cx="151" cy="2207"/>
            </a:xfrm>
          </p:grpSpPr>
          <p:sp>
            <p:nvSpPr>
              <p:cNvPr id="24689" name="Freeform 48">
                <a:extLst>
                  <a:ext uri="{FF2B5EF4-FFF2-40B4-BE49-F238E27FC236}">
                    <a16:creationId xmlns:a16="http://schemas.microsoft.com/office/drawing/2014/main" id="{515D92A6-BEA9-144B-A706-0FB44CC80B6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0" name="Freeform 49">
                <a:extLst>
                  <a:ext uri="{FF2B5EF4-FFF2-40B4-BE49-F238E27FC236}">
                    <a16:creationId xmlns:a16="http://schemas.microsoft.com/office/drawing/2014/main" id="{FEA8AB7C-A1CE-CB45-9FC7-5D0F4EDCB0A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91" name="Freeform 50">
                <a:extLst>
                  <a:ext uri="{FF2B5EF4-FFF2-40B4-BE49-F238E27FC236}">
                    <a16:creationId xmlns:a16="http://schemas.microsoft.com/office/drawing/2014/main" id="{2BF3009D-5100-9C4F-BBE4-2DD9B72E42F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667" name="Group 54">
              <a:extLst>
                <a:ext uri="{FF2B5EF4-FFF2-40B4-BE49-F238E27FC236}">
                  <a16:creationId xmlns:a16="http://schemas.microsoft.com/office/drawing/2014/main" id="{34584319-6B5F-3242-809C-3899F5DBBC03}"/>
                </a:ext>
              </a:extLst>
            </p:cNvPr>
            <p:cNvGrpSpPr>
              <a:grpSpLocks/>
            </p:cNvGrpSpPr>
            <p:nvPr/>
          </p:nvGrpSpPr>
          <p:grpSpPr bwMode="auto">
            <a:xfrm flipH="1">
              <a:off x="1438" y="3934"/>
              <a:ext cx="80" cy="302"/>
              <a:chOff x="1531" y="1562"/>
              <a:chExt cx="151" cy="2207"/>
            </a:xfrm>
          </p:grpSpPr>
          <p:sp>
            <p:nvSpPr>
              <p:cNvPr id="24686" name="Freeform 55">
                <a:extLst>
                  <a:ext uri="{FF2B5EF4-FFF2-40B4-BE49-F238E27FC236}">
                    <a16:creationId xmlns:a16="http://schemas.microsoft.com/office/drawing/2014/main" id="{B1DF6987-B685-EB41-94CA-3E777AD213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7" name="Freeform 56">
                <a:extLst>
                  <a:ext uri="{FF2B5EF4-FFF2-40B4-BE49-F238E27FC236}">
                    <a16:creationId xmlns:a16="http://schemas.microsoft.com/office/drawing/2014/main" id="{BB8E0A6C-CD65-5147-8220-C9B2828399D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88" name="Freeform 57">
                <a:extLst>
                  <a:ext uri="{FF2B5EF4-FFF2-40B4-BE49-F238E27FC236}">
                    <a16:creationId xmlns:a16="http://schemas.microsoft.com/office/drawing/2014/main" id="{73B2EE67-68D7-344D-ACB5-734E34A6BB3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68" name="Group 58">
              <a:extLst>
                <a:ext uri="{FF2B5EF4-FFF2-40B4-BE49-F238E27FC236}">
                  <a16:creationId xmlns:a16="http://schemas.microsoft.com/office/drawing/2014/main" id="{4493F4CC-39AD-6846-BBBE-17DCD82C4843}"/>
                </a:ext>
              </a:extLst>
            </p:cNvPr>
            <p:cNvGrpSpPr>
              <a:grpSpLocks/>
            </p:cNvGrpSpPr>
            <p:nvPr/>
          </p:nvGrpSpPr>
          <p:grpSpPr bwMode="auto">
            <a:xfrm flipH="1">
              <a:off x="1759" y="3289"/>
              <a:ext cx="120" cy="307"/>
              <a:chOff x="3343" y="1518"/>
              <a:chExt cx="429" cy="2258"/>
            </a:xfrm>
          </p:grpSpPr>
          <p:sp>
            <p:nvSpPr>
              <p:cNvPr id="24677" name="Freeform 59">
                <a:extLst>
                  <a:ext uri="{FF2B5EF4-FFF2-40B4-BE49-F238E27FC236}">
                    <a16:creationId xmlns:a16="http://schemas.microsoft.com/office/drawing/2014/main" id="{05DA358E-5DF7-C248-BD0D-9347D927625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78" name="Freeform 60">
                <a:extLst>
                  <a:ext uri="{FF2B5EF4-FFF2-40B4-BE49-F238E27FC236}">
                    <a16:creationId xmlns:a16="http://schemas.microsoft.com/office/drawing/2014/main" id="{D5E17895-E821-AF42-B44E-89A23DE47FE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79" name="Freeform 61">
                <a:extLst>
                  <a:ext uri="{FF2B5EF4-FFF2-40B4-BE49-F238E27FC236}">
                    <a16:creationId xmlns:a16="http://schemas.microsoft.com/office/drawing/2014/main" id="{0BD8C4FF-8DFE-2F43-A007-07468B458292}"/>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80" name="Freeform 62">
                <a:extLst>
                  <a:ext uri="{FF2B5EF4-FFF2-40B4-BE49-F238E27FC236}">
                    <a16:creationId xmlns:a16="http://schemas.microsoft.com/office/drawing/2014/main" id="{6E802D62-65CE-8A42-B218-B11CA8E6EF5C}"/>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81" name="Freeform 63">
                <a:extLst>
                  <a:ext uri="{FF2B5EF4-FFF2-40B4-BE49-F238E27FC236}">
                    <a16:creationId xmlns:a16="http://schemas.microsoft.com/office/drawing/2014/main" id="{4D7E4C17-F156-0749-975A-840E43E88AF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82" name="Freeform 64">
                <a:extLst>
                  <a:ext uri="{FF2B5EF4-FFF2-40B4-BE49-F238E27FC236}">
                    <a16:creationId xmlns:a16="http://schemas.microsoft.com/office/drawing/2014/main" id="{AE01080F-D05B-8646-9380-7E056045DBD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83" name="Freeform 65">
                <a:extLst>
                  <a:ext uri="{FF2B5EF4-FFF2-40B4-BE49-F238E27FC236}">
                    <a16:creationId xmlns:a16="http://schemas.microsoft.com/office/drawing/2014/main" id="{C3F048CB-B622-8C48-BFC8-4EA656873C7E}"/>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84" name="Freeform 66">
                <a:extLst>
                  <a:ext uri="{FF2B5EF4-FFF2-40B4-BE49-F238E27FC236}">
                    <a16:creationId xmlns:a16="http://schemas.microsoft.com/office/drawing/2014/main" id="{97130F8F-5278-0A4B-BF57-0DEA23DD635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85" name="Freeform 67">
                <a:extLst>
                  <a:ext uri="{FF2B5EF4-FFF2-40B4-BE49-F238E27FC236}">
                    <a16:creationId xmlns:a16="http://schemas.microsoft.com/office/drawing/2014/main" id="{52966023-9239-1642-81E5-AC51809E234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669" name="Group 69">
              <a:extLst>
                <a:ext uri="{FF2B5EF4-FFF2-40B4-BE49-F238E27FC236}">
                  <a16:creationId xmlns:a16="http://schemas.microsoft.com/office/drawing/2014/main" id="{785DBED2-F227-7C4A-99BA-3FCF5646EA32}"/>
                </a:ext>
              </a:extLst>
            </p:cNvPr>
            <p:cNvGrpSpPr>
              <a:grpSpLocks/>
            </p:cNvGrpSpPr>
            <p:nvPr/>
          </p:nvGrpSpPr>
          <p:grpSpPr bwMode="auto">
            <a:xfrm flipH="1">
              <a:off x="1799" y="2604"/>
              <a:ext cx="80" cy="301"/>
              <a:chOff x="1531" y="1562"/>
              <a:chExt cx="151" cy="2207"/>
            </a:xfrm>
          </p:grpSpPr>
          <p:sp>
            <p:nvSpPr>
              <p:cNvPr id="24674" name="Freeform 70">
                <a:extLst>
                  <a:ext uri="{FF2B5EF4-FFF2-40B4-BE49-F238E27FC236}">
                    <a16:creationId xmlns:a16="http://schemas.microsoft.com/office/drawing/2014/main" id="{8D34FC24-29F9-B840-A151-EEE3D274FB85}"/>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5" name="Freeform 71">
                <a:extLst>
                  <a:ext uri="{FF2B5EF4-FFF2-40B4-BE49-F238E27FC236}">
                    <a16:creationId xmlns:a16="http://schemas.microsoft.com/office/drawing/2014/main" id="{9C8B9DEA-D89C-0541-9BB7-D89645B742A9}"/>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6" name="Freeform 72">
                <a:extLst>
                  <a:ext uri="{FF2B5EF4-FFF2-40B4-BE49-F238E27FC236}">
                    <a16:creationId xmlns:a16="http://schemas.microsoft.com/office/drawing/2014/main" id="{0F692503-C1FF-7844-AEA7-6D015C02E68D}"/>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670" name="Group 73">
              <a:extLst>
                <a:ext uri="{FF2B5EF4-FFF2-40B4-BE49-F238E27FC236}">
                  <a16:creationId xmlns:a16="http://schemas.microsoft.com/office/drawing/2014/main" id="{57585C0E-904A-6540-A37C-69FC105956EB}"/>
                </a:ext>
              </a:extLst>
            </p:cNvPr>
            <p:cNvGrpSpPr>
              <a:grpSpLocks/>
            </p:cNvGrpSpPr>
            <p:nvPr/>
          </p:nvGrpSpPr>
          <p:grpSpPr bwMode="auto">
            <a:xfrm flipH="1">
              <a:off x="2200" y="3934"/>
              <a:ext cx="80" cy="302"/>
              <a:chOff x="1531" y="1562"/>
              <a:chExt cx="151" cy="2207"/>
            </a:xfrm>
          </p:grpSpPr>
          <p:sp>
            <p:nvSpPr>
              <p:cNvPr id="24671" name="Freeform 74">
                <a:extLst>
                  <a:ext uri="{FF2B5EF4-FFF2-40B4-BE49-F238E27FC236}">
                    <a16:creationId xmlns:a16="http://schemas.microsoft.com/office/drawing/2014/main" id="{C69AC156-7425-E748-A5D1-41681577DC42}"/>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2" name="Freeform 75">
                <a:extLst>
                  <a:ext uri="{FF2B5EF4-FFF2-40B4-BE49-F238E27FC236}">
                    <a16:creationId xmlns:a16="http://schemas.microsoft.com/office/drawing/2014/main" id="{41C3889A-7E0D-F34F-8964-3F3C8B7EB373}"/>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73" name="Freeform 76">
                <a:extLst>
                  <a:ext uri="{FF2B5EF4-FFF2-40B4-BE49-F238E27FC236}">
                    <a16:creationId xmlns:a16="http://schemas.microsoft.com/office/drawing/2014/main" id="{D6718FF4-C81E-CD4B-861F-2DA8CAFCC99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sp>
        <p:nvSpPr>
          <p:cNvPr id="24581" name="Text Box 77">
            <a:extLst>
              <a:ext uri="{FF2B5EF4-FFF2-40B4-BE49-F238E27FC236}">
                <a16:creationId xmlns:a16="http://schemas.microsoft.com/office/drawing/2014/main" id="{B9711A50-2405-E844-9D6D-1D2DE4598A11}"/>
              </a:ext>
            </a:extLst>
          </p:cNvPr>
          <p:cNvSpPr txBox="1">
            <a:spLocks noChangeArrowheads="1"/>
          </p:cNvSpPr>
          <p:nvPr/>
        </p:nvSpPr>
        <p:spPr bwMode="auto">
          <a:xfrm>
            <a:off x="323850" y="5516563"/>
            <a:ext cx="1231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MITOSI</a:t>
            </a:r>
          </a:p>
        </p:txBody>
      </p:sp>
      <p:sp>
        <p:nvSpPr>
          <p:cNvPr id="24582" name="Text Box 126">
            <a:extLst>
              <a:ext uri="{FF2B5EF4-FFF2-40B4-BE49-F238E27FC236}">
                <a16:creationId xmlns:a16="http://schemas.microsoft.com/office/drawing/2014/main" id="{0003B6FC-2034-CD4C-9B3A-F36C7E6AF4A1}"/>
              </a:ext>
            </a:extLst>
          </p:cNvPr>
          <p:cNvSpPr txBox="1">
            <a:spLocks noChangeArrowheads="1"/>
          </p:cNvSpPr>
          <p:nvPr/>
        </p:nvSpPr>
        <p:spPr bwMode="auto">
          <a:xfrm>
            <a:off x="4859338" y="5516563"/>
            <a:ext cx="124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rgbClr val="FFFF99"/>
                </a:solidFill>
              </a:rPr>
              <a:t>MEIOSI</a:t>
            </a:r>
          </a:p>
        </p:txBody>
      </p:sp>
      <p:sp>
        <p:nvSpPr>
          <p:cNvPr id="24583" name="Oval 129">
            <a:extLst>
              <a:ext uri="{FF2B5EF4-FFF2-40B4-BE49-F238E27FC236}">
                <a16:creationId xmlns:a16="http://schemas.microsoft.com/office/drawing/2014/main" id="{8D229B8D-0367-5545-8864-9BB7DCA7D260}"/>
              </a:ext>
            </a:extLst>
          </p:cNvPr>
          <p:cNvSpPr>
            <a:spLocks noChangeArrowheads="1"/>
          </p:cNvSpPr>
          <p:nvPr/>
        </p:nvSpPr>
        <p:spPr bwMode="auto">
          <a:xfrm>
            <a:off x="5651500" y="6267450"/>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4" name="Oval 130">
            <a:extLst>
              <a:ext uri="{FF2B5EF4-FFF2-40B4-BE49-F238E27FC236}">
                <a16:creationId xmlns:a16="http://schemas.microsoft.com/office/drawing/2014/main" id="{F62E59D1-D375-ED4F-8CB6-02EDCE916C9C}"/>
              </a:ext>
            </a:extLst>
          </p:cNvPr>
          <p:cNvSpPr>
            <a:spLocks noChangeArrowheads="1"/>
          </p:cNvSpPr>
          <p:nvPr/>
        </p:nvSpPr>
        <p:spPr bwMode="auto">
          <a:xfrm>
            <a:off x="6538913" y="6267450"/>
            <a:ext cx="801687"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5" name="Oval 147">
            <a:extLst>
              <a:ext uri="{FF2B5EF4-FFF2-40B4-BE49-F238E27FC236}">
                <a16:creationId xmlns:a16="http://schemas.microsoft.com/office/drawing/2014/main" id="{045A1737-1892-A643-A855-C91CB34E4EA9}"/>
              </a:ext>
            </a:extLst>
          </p:cNvPr>
          <p:cNvSpPr>
            <a:spLocks noChangeArrowheads="1"/>
          </p:cNvSpPr>
          <p:nvPr/>
        </p:nvSpPr>
        <p:spPr bwMode="auto">
          <a:xfrm>
            <a:off x="7419975" y="6249988"/>
            <a:ext cx="801688"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6" name="Oval 148">
            <a:extLst>
              <a:ext uri="{FF2B5EF4-FFF2-40B4-BE49-F238E27FC236}">
                <a16:creationId xmlns:a16="http://schemas.microsoft.com/office/drawing/2014/main" id="{375DB40B-B7A8-434D-AD35-62B07729FF07}"/>
              </a:ext>
            </a:extLst>
          </p:cNvPr>
          <p:cNvSpPr>
            <a:spLocks noChangeArrowheads="1"/>
          </p:cNvSpPr>
          <p:nvPr/>
        </p:nvSpPr>
        <p:spPr bwMode="auto">
          <a:xfrm>
            <a:off x="8305800" y="6249988"/>
            <a:ext cx="803275" cy="546100"/>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7" name="Oval 78">
            <a:extLst>
              <a:ext uri="{FF2B5EF4-FFF2-40B4-BE49-F238E27FC236}">
                <a16:creationId xmlns:a16="http://schemas.microsoft.com/office/drawing/2014/main" id="{67C10CFC-9282-4440-B4B9-747D15C8F6DC}"/>
              </a:ext>
            </a:extLst>
          </p:cNvPr>
          <p:cNvSpPr>
            <a:spLocks noChangeArrowheads="1"/>
          </p:cNvSpPr>
          <p:nvPr/>
        </p:nvSpPr>
        <p:spPr bwMode="auto">
          <a:xfrm>
            <a:off x="6878638" y="4846638"/>
            <a:ext cx="9810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8" name="Oval 79">
            <a:extLst>
              <a:ext uri="{FF2B5EF4-FFF2-40B4-BE49-F238E27FC236}">
                <a16:creationId xmlns:a16="http://schemas.microsoft.com/office/drawing/2014/main" id="{0E525B90-4669-4F41-89E9-EC5758BB1CBE}"/>
              </a:ext>
            </a:extLst>
          </p:cNvPr>
          <p:cNvSpPr>
            <a:spLocks noChangeArrowheads="1"/>
          </p:cNvSpPr>
          <p:nvPr/>
        </p:nvSpPr>
        <p:spPr bwMode="auto">
          <a:xfrm>
            <a:off x="6496050" y="5570538"/>
            <a:ext cx="803275" cy="542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4589" name="Oval 80">
            <a:extLst>
              <a:ext uri="{FF2B5EF4-FFF2-40B4-BE49-F238E27FC236}">
                <a16:creationId xmlns:a16="http://schemas.microsoft.com/office/drawing/2014/main" id="{E6D5335E-61ED-014D-A39A-E814138B5613}"/>
              </a:ext>
            </a:extLst>
          </p:cNvPr>
          <p:cNvSpPr>
            <a:spLocks noChangeArrowheads="1"/>
          </p:cNvSpPr>
          <p:nvPr/>
        </p:nvSpPr>
        <p:spPr bwMode="auto">
          <a:xfrm>
            <a:off x="7383463" y="5570538"/>
            <a:ext cx="803275" cy="544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0" name="Group 85">
            <a:extLst>
              <a:ext uri="{FF2B5EF4-FFF2-40B4-BE49-F238E27FC236}">
                <a16:creationId xmlns:a16="http://schemas.microsoft.com/office/drawing/2014/main" id="{1444D561-6FC2-5141-85D7-A9E5F3D7F70F}"/>
              </a:ext>
            </a:extLst>
          </p:cNvPr>
          <p:cNvGrpSpPr>
            <a:grpSpLocks/>
          </p:cNvGrpSpPr>
          <p:nvPr/>
        </p:nvGrpSpPr>
        <p:grpSpPr bwMode="auto">
          <a:xfrm flipH="1">
            <a:off x="7151688" y="4937125"/>
            <a:ext cx="144462" cy="346075"/>
            <a:chOff x="3343" y="1518"/>
            <a:chExt cx="429" cy="2258"/>
          </a:xfrm>
        </p:grpSpPr>
        <p:sp>
          <p:nvSpPr>
            <p:cNvPr id="24650" name="Freeform 86">
              <a:extLst>
                <a:ext uri="{FF2B5EF4-FFF2-40B4-BE49-F238E27FC236}">
                  <a16:creationId xmlns:a16="http://schemas.microsoft.com/office/drawing/2014/main" id="{3FDBB9F9-1C17-9C4B-8796-91C3294B3CA9}"/>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51" name="Freeform 87">
              <a:extLst>
                <a:ext uri="{FF2B5EF4-FFF2-40B4-BE49-F238E27FC236}">
                  <a16:creationId xmlns:a16="http://schemas.microsoft.com/office/drawing/2014/main" id="{7A59508E-26F5-C349-B364-FE4DFDE2766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2" name="Freeform 88">
              <a:extLst>
                <a:ext uri="{FF2B5EF4-FFF2-40B4-BE49-F238E27FC236}">
                  <a16:creationId xmlns:a16="http://schemas.microsoft.com/office/drawing/2014/main" id="{E5EE7B51-DEFE-A844-A703-4C6C03F58CBB}"/>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53" name="Freeform 89">
              <a:extLst>
                <a:ext uri="{FF2B5EF4-FFF2-40B4-BE49-F238E27FC236}">
                  <a16:creationId xmlns:a16="http://schemas.microsoft.com/office/drawing/2014/main" id="{65DE5D87-B239-8F4D-A528-3A8FA0304D6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4" name="Freeform 90">
              <a:extLst>
                <a:ext uri="{FF2B5EF4-FFF2-40B4-BE49-F238E27FC236}">
                  <a16:creationId xmlns:a16="http://schemas.microsoft.com/office/drawing/2014/main" id="{8B82B731-7498-A942-A4A1-A663072BA1EA}"/>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55" name="Freeform 91">
              <a:extLst>
                <a:ext uri="{FF2B5EF4-FFF2-40B4-BE49-F238E27FC236}">
                  <a16:creationId xmlns:a16="http://schemas.microsoft.com/office/drawing/2014/main" id="{4A03017E-4074-BA41-8A68-0C3B1C2F470E}"/>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6" name="Freeform 92">
              <a:extLst>
                <a:ext uri="{FF2B5EF4-FFF2-40B4-BE49-F238E27FC236}">
                  <a16:creationId xmlns:a16="http://schemas.microsoft.com/office/drawing/2014/main" id="{3BAFABD6-5F33-C54C-BA9B-98E395B4D570}"/>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57" name="Freeform 93">
              <a:extLst>
                <a:ext uri="{FF2B5EF4-FFF2-40B4-BE49-F238E27FC236}">
                  <a16:creationId xmlns:a16="http://schemas.microsoft.com/office/drawing/2014/main" id="{31FA0AE8-5FD7-F649-A248-CDF12936189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58" name="Freeform 94">
              <a:extLst>
                <a:ext uri="{FF2B5EF4-FFF2-40B4-BE49-F238E27FC236}">
                  <a16:creationId xmlns:a16="http://schemas.microsoft.com/office/drawing/2014/main" id="{527B27F9-4606-6640-8863-0021A3B268B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24591" name="Oval 95">
            <a:extLst>
              <a:ext uri="{FF2B5EF4-FFF2-40B4-BE49-F238E27FC236}">
                <a16:creationId xmlns:a16="http://schemas.microsoft.com/office/drawing/2014/main" id="{37B9A599-D2B8-1349-BEE0-0AD6EAF6819E}"/>
              </a:ext>
            </a:extLst>
          </p:cNvPr>
          <p:cNvSpPr>
            <a:spLocks noChangeArrowheads="1"/>
          </p:cNvSpPr>
          <p:nvPr/>
        </p:nvSpPr>
        <p:spPr bwMode="auto">
          <a:xfrm>
            <a:off x="6878638" y="4076700"/>
            <a:ext cx="981075" cy="544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24592" name="Group 96">
            <a:extLst>
              <a:ext uri="{FF2B5EF4-FFF2-40B4-BE49-F238E27FC236}">
                <a16:creationId xmlns:a16="http://schemas.microsoft.com/office/drawing/2014/main" id="{8BA6D022-9C6A-A642-9A32-FBF719916CC2}"/>
              </a:ext>
            </a:extLst>
          </p:cNvPr>
          <p:cNvGrpSpPr>
            <a:grpSpLocks/>
          </p:cNvGrpSpPr>
          <p:nvPr/>
        </p:nvGrpSpPr>
        <p:grpSpPr bwMode="auto">
          <a:xfrm flipH="1">
            <a:off x="7269163" y="4168775"/>
            <a:ext cx="95250" cy="338138"/>
            <a:chOff x="1531" y="1562"/>
            <a:chExt cx="151" cy="2207"/>
          </a:xfrm>
        </p:grpSpPr>
        <p:sp>
          <p:nvSpPr>
            <p:cNvPr id="24647" name="Freeform 97">
              <a:extLst>
                <a:ext uri="{FF2B5EF4-FFF2-40B4-BE49-F238E27FC236}">
                  <a16:creationId xmlns:a16="http://schemas.microsoft.com/office/drawing/2014/main" id="{F6538616-DCF4-7F4A-B916-2FB3145F6D0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8" name="Freeform 98">
              <a:extLst>
                <a:ext uri="{FF2B5EF4-FFF2-40B4-BE49-F238E27FC236}">
                  <a16:creationId xmlns:a16="http://schemas.microsoft.com/office/drawing/2014/main" id="{D7F21D35-557B-0F45-A5C0-2FD850CF9BA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49" name="Freeform 99">
              <a:extLst>
                <a:ext uri="{FF2B5EF4-FFF2-40B4-BE49-F238E27FC236}">
                  <a16:creationId xmlns:a16="http://schemas.microsoft.com/office/drawing/2014/main" id="{ADD0B629-9D44-FF4E-8ED9-C952EA3DA2D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3" name="Group 108">
            <a:extLst>
              <a:ext uri="{FF2B5EF4-FFF2-40B4-BE49-F238E27FC236}">
                <a16:creationId xmlns:a16="http://schemas.microsoft.com/office/drawing/2014/main" id="{DE3E326E-6FEE-C84D-933E-8D34021D8673}"/>
              </a:ext>
            </a:extLst>
          </p:cNvPr>
          <p:cNvGrpSpPr>
            <a:grpSpLocks/>
          </p:cNvGrpSpPr>
          <p:nvPr/>
        </p:nvGrpSpPr>
        <p:grpSpPr bwMode="auto">
          <a:xfrm flipH="1">
            <a:off x="7385050" y="4956175"/>
            <a:ext cx="144463" cy="344488"/>
            <a:chOff x="3343" y="1518"/>
            <a:chExt cx="429" cy="2258"/>
          </a:xfrm>
        </p:grpSpPr>
        <p:sp>
          <p:nvSpPr>
            <p:cNvPr id="24638" name="Freeform 109">
              <a:extLst>
                <a:ext uri="{FF2B5EF4-FFF2-40B4-BE49-F238E27FC236}">
                  <a16:creationId xmlns:a16="http://schemas.microsoft.com/office/drawing/2014/main" id="{3A7A6C69-90EF-C448-BAEE-78F5A6D5A450}"/>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39" name="Freeform 110">
              <a:extLst>
                <a:ext uri="{FF2B5EF4-FFF2-40B4-BE49-F238E27FC236}">
                  <a16:creationId xmlns:a16="http://schemas.microsoft.com/office/drawing/2014/main" id="{5FE95CF4-59AB-CE41-8E30-82A0A2C6E28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40" name="Freeform 111">
              <a:extLst>
                <a:ext uri="{FF2B5EF4-FFF2-40B4-BE49-F238E27FC236}">
                  <a16:creationId xmlns:a16="http://schemas.microsoft.com/office/drawing/2014/main" id="{2E2FA8B7-A42D-734D-9388-5460C2841660}"/>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41" name="Freeform 112">
              <a:extLst>
                <a:ext uri="{FF2B5EF4-FFF2-40B4-BE49-F238E27FC236}">
                  <a16:creationId xmlns:a16="http://schemas.microsoft.com/office/drawing/2014/main" id="{07C981A8-2168-704F-9C44-E205EA78311E}"/>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42" name="Freeform 113">
              <a:extLst>
                <a:ext uri="{FF2B5EF4-FFF2-40B4-BE49-F238E27FC236}">
                  <a16:creationId xmlns:a16="http://schemas.microsoft.com/office/drawing/2014/main" id="{21C7C616-8E14-3143-BF42-3C4C07D47B5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43" name="Freeform 114">
              <a:extLst>
                <a:ext uri="{FF2B5EF4-FFF2-40B4-BE49-F238E27FC236}">
                  <a16:creationId xmlns:a16="http://schemas.microsoft.com/office/drawing/2014/main" id="{0227FF19-B352-0B4A-B933-90A59F36FB63}"/>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44" name="Freeform 115">
              <a:extLst>
                <a:ext uri="{FF2B5EF4-FFF2-40B4-BE49-F238E27FC236}">
                  <a16:creationId xmlns:a16="http://schemas.microsoft.com/office/drawing/2014/main" id="{8DEDCDC6-E4C3-5448-8D9D-C43117E23474}"/>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45" name="Freeform 116">
              <a:extLst>
                <a:ext uri="{FF2B5EF4-FFF2-40B4-BE49-F238E27FC236}">
                  <a16:creationId xmlns:a16="http://schemas.microsoft.com/office/drawing/2014/main" id="{408A0D34-65D0-3A40-8C40-FD15EB373B82}"/>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46" name="Freeform 117">
              <a:extLst>
                <a:ext uri="{FF2B5EF4-FFF2-40B4-BE49-F238E27FC236}">
                  <a16:creationId xmlns:a16="http://schemas.microsoft.com/office/drawing/2014/main" id="{20C6C879-49C1-A948-B4F6-25536824F5C6}"/>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24594" name="Group 118">
            <a:extLst>
              <a:ext uri="{FF2B5EF4-FFF2-40B4-BE49-F238E27FC236}">
                <a16:creationId xmlns:a16="http://schemas.microsoft.com/office/drawing/2014/main" id="{BC7FEA16-60E5-084E-B6E1-6092AA86E221}"/>
              </a:ext>
            </a:extLst>
          </p:cNvPr>
          <p:cNvGrpSpPr>
            <a:grpSpLocks/>
          </p:cNvGrpSpPr>
          <p:nvPr/>
        </p:nvGrpSpPr>
        <p:grpSpPr bwMode="auto">
          <a:xfrm flipH="1">
            <a:off x="7432675" y="4186238"/>
            <a:ext cx="96838" cy="338137"/>
            <a:chOff x="1531" y="1562"/>
            <a:chExt cx="151" cy="2207"/>
          </a:xfrm>
        </p:grpSpPr>
        <p:sp>
          <p:nvSpPr>
            <p:cNvPr id="24635" name="Freeform 119">
              <a:extLst>
                <a:ext uri="{FF2B5EF4-FFF2-40B4-BE49-F238E27FC236}">
                  <a16:creationId xmlns:a16="http://schemas.microsoft.com/office/drawing/2014/main" id="{6344E2EA-A27B-F14E-9463-3168037A67AD}"/>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6" name="Freeform 120">
              <a:extLst>
                <a:ext uri="{FF2B5EF4-FFF2-40B4-BE49-F238E27FC236}">
                  <a16:creationId xmlns:a16="http://schemas.microsoft.com/office/drawing/2014/main" id="{1F7E1B46-DEFC-224B-8E98-F96DD4B801AA}"/>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7" name="Freeform 121">
              <a:extLst>
                <a:ext uri="{FF2B5EF4-FFF2-40B4-BE49-F238E27FC236}">
                  <a16:creationId xmlns:a16="http://schemas.microsoft.com/office/drawing/2014/main" id="{222FB259-F59B-5D40-99B0-53F344381C26}"/>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5" name="Group 131">
            <a:extLst>
              <a:ext uri="{FF2B5EF4-FFF2-40B4-BE49-F238E27FC236}">
                <a16:creationId xmlns:a16="http://schemas.microsoft.com/office/drawing/2014/main" id="{FE0649AA-10B1-9342-9405-B218ECC2B708}"/>
              </a:ext>
            </a:extLst>
          </p:cNvPr>
          <p:cNvGrpSpPr>
            <a:grpSpLocks/>
          </p:cNvGrpSpPr>
          <p:nvPr/>
        </p:nvGrpSpPr>
        <p:grpSpPr bwMode="auto">
          <a:xfrm flipH="1">
            <a:off x="5989638" y="6357938"/>
            <a:ext cx="96837" cy="339725"/>
            <a:chOff x="1531" y="1562"/>
            <a:chExt cx="151" cy="2207"/>
          </a:xfrm>
        </p:grpSpPr>
        <p:sp>
          <p:nvSpPr>
            <p:cNvPr id="24632" name="Freeform 132">
              <a:extLst>
                <a:ext uri="{FF2B5EF4-FFF2-40B4-BE49-F238E27FC236}">
                  <a16:creationId xmlns:a16="http://schemas.microsoft.com/office/drawing/2014/main" id="{5EE04DA7-DEE9-3A45-9C7C-AEFB92BCA3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3" name="Freeform 133">
              <a:extLst>
                <a:ext uri="{FF2B5EF4-FFF2-40B4-BE49-F238E27FC236}">
                  <a16:creationId xmlns:a16="http://schemas.microsoft.com/office/drawing/2014/main" id="{34433447-C838-5844-A26F-61D1B61CEC4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34" name="Freeform 134">
              <a:extLst>
                <a:ext uri="{FF2B5EF4-FFF2-40B4-BE49-F238E27FC236}">
                  <a16:creationId xmlns:a16="http://schemas.microsoft.com/office/drawing/2014/main" id="{956366FE-9B5A-474A-9E1B-93CA09D68682}"/>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6" name="Group 143">
            <a:extLst>
              <a:ext uri="{FF2B5EF4-FFF2-40B4-BE49-F238E27FC236}">
                <a16:creationId xmlns:a16="http://schemas.microsoft.com/office/drawing/2014/main" id="{1477D456-A3EC-3944-8877-788BB5F631DF}"/>
              </a:ext>
            </a:extLst>
          </p:cNvPr>
          <p:cNvGrpSpPr>
            <a:grpSpLocks/>
          </p:cNvGrpSpPr>
          <p:nvPr/>
        </p:nvGrpSpPr>
        <p:grpSpPr bwMode="auto">
          <a:xfrm flipH="1">
            <a:off x="7812088" y="6381750"/>
            <a:ext cx="95250" cy="338138"/>
            <a:chOff x="1531" y="1562"/>
            <a:chExt cx="151" cy="2207"/>
          </a:xfrm>
        </p:grpSpPr>
        <p:sp>
          <p:nvSpPr>
            <p:cNvPr id="24629" name="Freeform 144">
              <a:extLst>
                <a:ext uri="{FF2B5EF4-FFF2-40B4-BE49-F238E27FC236}">
                  <a16:creationId xmlns:a16="http://schemas.microsoft.com/office/drawing/2014/main" id="{8B1B9D76-5B38-5646-8883-E9A6DDF7D19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0" name="Freeform 145">
              <a:extLst>
                <a:ext uri="{FF2B5EF4-FFF2-40B4-BE49-F238E27FC236}">
                  <a16:creationId xmlns:a16="http://schemas.microsoft.com/office/drawing/2014/main" id="{EA484F7E-D80E-FE45-B254-4E0C8A08EE0B}"/>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31" name="Freeform 146">
              <a:extLst>
                <a:ext uri="{FF2B5EF4-FFF2-40B4-BE49-F238E27FC236}">
                  <a16:creationId xmlns:a16="http://schemas.microsoft.com/office/drawing/2014/main" id="{6021B407-23B4-9445-AB0E-F02E3B8B41E0}"/>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24597" name="Group 149">
            <a:extLst>
              <a:ext uri="{FF2B5EF4-FFF2-40B4-BE49-F238E27FC236}">
                <a16:creationId xmlns:a16="http://schemas.microsoft.com/office/drawing/2014/main" id="{AE93F7A1-841D-5E4A-9030-D45100C9573B}"/>
              </a:ext>
            </a:extLst>
          </p:cNvPr>
          <p:cNvGrpSpPr>
            <a:grpSpLocks/>
          </p:cNvGrpSpPr>
          <p:nvPr/>
        </p:nvGrpSpPr>
        <p:grpSpPr bwMode="auto">
          <a:xfrm flipH="1">
            <a:off x="6923088" y="6381750"/>
            <a:ext cx="96837" cy="339725"/>
            <a:chOff x="1531" y="1562"/>
            <a:chExt cx="151" cy="2207"/>
          </a:xfrm>
        </p:grpSpPr>
        <p:sp>
          <p:nvSpPr>
            <p:cNvPr id="24626" name="Freeform 150">
              <a:extLst>
                <a:ext uri="{FF2B5EF4-FFF2-40B4-BE49-F238E27FC236}">
                  <a16:creationId xmlns:a16="http://schemas.microsoft.com/office/drawing/2014/main" id="{6CA16EA0-4DE1-FD45-8683-AB3CC45C228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7" name="Freeform 151">
              <a:extLst>
                <a:ext uri="{FF2B5EF4-FFF2-40B4-BE49-F238E27FC236}">
                  <a16:creationId xmlns:a16="http://schemas.microsoft.com/office/drawing/2014/main" id="{602C522C-58FD-914A-80E2-203913AE43C2}"/>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24628" name="Freeform 152">
              <a:extLst>
                <a:ext uri="{FF2B5EF4-FFF2-40B4-BE49-F238E27FC236}">
                  <a16:creationId xmlns:a16="http://schemas.microsoft.com/office/drawing/2014/main" id="{BA4CAC7D-4D36-A94B-B3BA-75E0DDD526D3}"/>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24598" name="Group 161">
            <a:extLst>
              <a:ext uri="{FF2B5EF4-FFF2-40B4-BE49-F238E27FC236}">
                <a16:creationId xmlns:a16="http://schemas.microsoft.com/office/drawing/2014/main" id="{13170017-1311-584C-95AA-9FFF67807632}"/>
              </a:ext>
            </a:extLst>
          </p:cNvPr>
          <p:cNvGrpSpPr>
            <a:grpSpLocks/>
          </p:cNvGrpSpPr>
          <p:nvPr/>
        </p:nvGrpSpPr>
        <p:grpSpPr bwMode="auto">
          <a:xfrm flipH="1">
            <a:off x="8570913" y="6362700"/>
            <a:ext cx="95250" cy="338138"/>
            <a:chOff x="1531" y="1562"/>
            <a:chExt cx="151" cy="2207"/>
          </a:xfrm>
        </p:grpSpPr>
        <p:sp>
          <p:nvSpPr>
            <p:cNvPr id="24623" name="Freeform 162">
              <a:extLst>
                <a:ext uri="{FF2B5EF4-FFF2-40B4-BE49-F238E27FC236}">
                  <a16:creationId xmlns:a16="http://schemas.microsoft.com/office/drawing/2014/main" id="{3E9F448D-82DF-BE43-84D9-DA5CB38457A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4" name="Freeform 163">
              <a:extLst>
                <a:ext uri="{FF2B5EF4-FFF2-40B4-BE49-F238E27FC236}">
                  <a16:creationId xmlns:a16="http://schemas.microsoft.com/office/drawing/2014/main" id="{A10D5F81-7D8A-E646-B11A-70DBDDD0695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24625" name="Freeform 164">
              <a:extLst>
                <a:ext uri="{FF2B5EF4-FFF2-40B4-BE49-F238E27FC236}">
                  <a16:creationId xmlns:a16="http://schemas.microsoft.com/office/drawing/2014/main" id="{FF792300-4623-BC46-9664-0A1F6586C109}"/>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24599" name="Text Box 169">
            <a:extLst>
              <a:ext uri="{FF2B5EF4-FFF2-40B4-BE49-F238E27FC236}">
                <a16:creationId xmlns:a16="http://schemas.microsoft.com/office/drawing/2014/main" id="{7CC1883B-D091-4A49-A654-CBAB26BAA384}"/>
              </a:ext>
            </a:extLst>
          </p:cNvPr>
          <p:cNvSpPr txBox="1">
            <a:spLocks noChangeArrowheads="1"/>
          </p:cNvSpPr>
          <p:nvPr/>
        </p:nvSpPr>
        <p:spPr bwMode="auto">
          <a:xfrm>
            <a:off x="1258888"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0" name="Text Box 170">
            <a:extLst>
              <a:ext uri="{FF2B5EF4-FFF2-40B4-BE49-F238E27FC236}">
                <a16:creationId xmlns:a16="http://schemas.microsoft.com/office/drawing/2014/main" id="{76F28729-8091-2A4E-9FC1-D3997D4DC059}"/>
              </a:ext>
            </a:extLst>
          </p:cNvPr>
          <p:cNvSpPr txBox="1">
            <a:spLocks noChangeArrowheads="1"/>
          </p:cNvSpPr>
          <p:nvPr/>
        </p:nvSpPr>
        <p:spPr bwMode="auto">
          <a:xfrm>
            <a:off x="901700" y="616585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1" name="Text Box 171">
            <a:extLst>
              <a:ext uri="{FF2B5EF4-FFF2-40B4-BE49-F238E27FC236}">
                <a16:creationId xmlns:a16="http://schemas.microsoft.com/office/drawing/2014/main" id="{62146BC1-E428-BA4F-9025-85FA0C3E667A}"/>
              </a:ext>
            </a:extLst>
          </p:cNvPr>
          <p:cNvSpPr txBox="1">
            <a:spLocks noChangeArrowheads="1"/>
          </p:cNvSpPr>
          <p:nvPr/>
        </p:nvSpPr>
        <p:spPr bwMode="auto">
          <a:xfrm>
            <a:off x="6157913" y="4149725"/>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a:t>
            </a:r>
          </a:p>
        </p:txBody>
      </p:sp>
      <p:sp>
        <p:nvSpPr>
          <p:cNvPr id="24602" name="Text Box 172">
            <a:extLst>
              <a:ext uri="{FF2B5EF4-FFF2-40B4-BE49-F238E27FC236}">
                <a16:creationId xmlns:a16="http://schemas.microsoft.com/office/drawing/2014/main" id="{5B7DCA39-97EC-454B-B419-F4D4E87F12CF}"/>
              </a:ext>
            </a:extLst>
          </p:cNvPr>
          <p:cNvSpPr txBox="1">
            <a:spLocks noChangeArrowheads="1"/>
          </p:cNvSpPr>
          <p:nvPr/>
        </p:nvSpPr>
        <p:spPr bwMode="auto">
          <a:xfrm>
            <a:off x="5005388" y="6308725"/>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grpSp>
        <p:nvGrpSpPr>
          <p:cNvPr id="24603" name="Group 173">
            <a:extLst>
              <a:ext uri="{FF2B5EF4-FFF2-40B4-BE49-F238E27FC236}">
                <a16:creationId xmlns:a16="http://schemas.microsoft.com/office/drawing/2014/main" id="{8CA401D1-764A-1B4E-8EE4-9D1A2F9B203B}"/>
              </a:ext>
            </a:extLst>
          </p:cNvPr>
          <p:cNvGrpSpPr>
            <a:grpSpLocks/>
          </p:cNvGrpSpPr>
          <p:nvPr/>
        </p:nvGrpSpPr>
        <p:grpSpPr bwMode="auto">
          <a:xfrm flipH="1">
            <a:off x="6804025" y="5657850"/>
            <a:ext cx="144463" cy="346075"/>
            <a:chOff x="3343" y="1518"/>
            <a:chExt cx="429" cy="2258"/>
          </a:xfrm>
        </p:grpSpPr>
        <p:sp>
          <p:nvSpPr>
            <p:cNvPr id="24614" name="Freeform 174">
              <a:extLst>
                <a:ext uri="{FF2B5EF4-FFF2-40B4-BE49-F238E27FC236}">
                  <a16:creationId xmlns:a16="http://schemas.microsoft.com/office/drawing/2014/main" id="{33A70BB3-5161-8142-8AC7-3E6542B1E072}"/>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24615" name="Freeform 175">
              <a:extLst>
                <a:ext uri="{FF2B5EF4-FFF2-40B4-BE49-F238E27FC236}">
                  <a16:creationId xmlns:a16="http://schemas.microsoft.com/office/drawing/2014/main" id="{79A15ED1-8494-EB46-B82B-4596F27D5DDB}"/>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6" name="Freeform 176">
              <a:extLst>
                <a:ext uri="{FF2B5EF4-FFF2-40B4-BE49-F238E27FC236}">
                  <a16:creationId xmlns:a16="http://schemas.microsoft.com/office/drawing/2014/main" id="{A937A5A2-7157-C14D-AB16-10D549C47B9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24617" name="Freeform 177">
              <a:extLst>
                <a:ext uri="{FF2B5EF4-FFF2-40B4-BE49-F238E27FC236}">
                  <a16:creationId xmlns:a16="http://schemas.microsoft.com/office/drawing/2014/main" id="{3691DDA6-5599-9845-BA66-633471663D8A}"/>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18" name="Freeform 178">
              <a:extLst>
                <a:ext uri="{FF2B5EF4-FFF2-40B4-BE49-F238E27FC236}">
                  <a16:creationId xmlns:a16="http://schemas.microsoft.com/office/drawing/2014/main" id="{FF390851-27DA-8E41-BC2E-3A87FD93B39F}"/>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24619" name="Freeform 179">
              <a:extLst>
                <a:ext uri="{FF2B5EF4-FFF2-40B4-BE49-F238E27FC236}">
                  <a16:creationId xmlns:a16="http://schemas.microsoft.com/office/drawing/2014/main" id="{5FEAAB5C-5888-E345-9CFF-B69FE378527B}"/>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0" name="Freeform 180">
              <a:extLst>
                <a:ext uri="{FF2B5EF4-FFF2-40B4-BE49-F238E27FC236}">
                  <a16:creationId xmlns:a16="http://schemas.microsoft.com/office/drawing/2014/main" id="{9A2CF0E0-FC26-8744-AD76-0FBEBE510C2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24621" name="Freeform 181">
              <a:extLst>
                <a:ext uri="{FF2B5EF4-FFF2-40B4-BE49-F238E27FC236}">
                  <a16:creationId xmlns:a16="http://schemas.microsoft.com/office/drawing/2014/main" id="{13A2D6BE-7675-3242-94D1-E62518A5240F}"/>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24622" name="Freeform 182">
              <a:extLst>
                <a:ext uri="{FF2B5EF4-FFF2-40B4-BE49-F238E27FC236}">
                  <a16:creationId xmlns:a16="http://schemas.microsoft.com/office/drawing/2014/main" id="{7ABB7276-B5AE-E244-9A8A-AC8A3CB5C61D}"/>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24604" name="Group 183">
            <a:extLst>
              <a:ext uri="{FF2B5EF4-FFF2-40B4-BE49-F238E27FC236}">
                <a16:creationId xmlns:a16="http://schemas.microsoft.com/office/drawing/2014/main" id="{EF89FDB3-06BC-DB4C-A9C6-251864389E54}"/>
              </a:ext>
            </a:extLst>
          </p:cNvPr>
          <p:cNvGrpSpPr>
            <a:grpSpLocks/>
          </p:cNvGrpSpPr>
          <p:nvPr/>
        </p:nvGrpSpPr>
        <p:grpSpPr bwMode="auto">
          <a:xfrm flipH="1">
            <a:off x="7740650" y="5676900"/>
            <a:ext cx="144463" cy="344488"/>
            <a:chOff x="3343" y="1518"/>
            <a:chExt cx="429" cy="2258"/>
          </a:xfrm>
        </p:grpSpPr>
        <p:sp>
          <p:nvSpPr>
            <p:cNvPr id="24605" name="Freeform 184">
              <a:extLst>
                <a:ext uri="{FF2B5EF4-FFF2-40B4-BE49-F238E27FC236}">
                  <a16:creationId xmlns:a16="http://schemas.microsoft.com/office/drawing/2014/main" id="{B1C33286-C3E3-B346-8515-0BD22599015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24606" name="Freeform 185">
              <a:extLst>
                <a:ext uri="{FF2B5EF4-FFF2-40B4-BE49-F238E27FC236}">
                  <a16:creationId xmlns:a16="http://schemas.microsoft.com/office/drawing/2014/main" id="{0B924425-AF8C-254B-93DB-8632709AFAD2}"/>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24607" name="Freeform 186">
              <a:extLst>
                <a:ext uri="{FF2B5EF4-FFF2-40B4-BE49-F238E27FC236}">
                  <a16:creationId xmlns:a16="http://schemas.microsoft.com/office/drawing/2014/main" id="{7CE05300-E550-524A-9E95-5A9D8DEFDF8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24608" name="Freeform 187">
              <a:extLst>
                <a:ext uri="{FF2B5EF4-FFF2-40B4-BE49-F238E27FC236}">
                  <a16:creationId xmlns:a16="http://schemas.microsoft.com/office/drawing/2014/main" id="{A7C2B385-EB46-7549-A135-FEFA5B4B3D81}"/>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24609" name="Freeform 188">
              <a:extLst>
                <a:ext uri="{FF2B5EF4-FFF2-40B4-BE49-F238E27FC236}">
                  <a16:creationId xmlns:a16="http://schemas.microsoft.com/office/drawing/2014/main" id="{A81814C8-2F84-2949-9AEB-89C519EAE27C}"/>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24610" name="Freeform 189">
              <a:extLst>
                <a:ext uri="{FF2B5EF4-FFF2-40B4-BE49-F238E27FC236}">
                  <a16:creationId xmlns:a16="http://schemas.microsoft.com/office/drawing/2014/main" id="{92744966-3F53-A842-8CAE-B600F349BC41}"/>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24611" name="Freeform 190">
              <a:extLst>
                <a:ext uri="{FF2B5EF4-FFF2-40B4-BE49-F238E27FC236}">
                  <a16:creationId xmlns:a16="http://schemas.microsoft.com/office/drawing/2014/main" id="{35992C2B-22C7-5846-A8C1-2C3A01BB898D}"/>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24612" name="Freeform 191">
              <a:extLst>
                <a:ext uri="{FF2B5EF4-FFF2-40B4-BE49-F238E27FC236}">
                  <a16:creationId xmlns:a16="http://schemas.microsoft.com/office/drawing/2014/main" id="{014B7FBE-E745-6C4A-A48E-536CEB9C70C3}"/>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24613" name="Freeform 192">
              <a:extLst>
                <a:ext uri="{FF2B5EF4-FFF2-40B4-BE49-F238E27FC236}">
                  <a16:creationId xmlns:a16="http://schemas.microsoft.com/office/drawing/2014/main" id="{AE56C2F3-F062-6B4B-90E1-6C518ECFF0FE}"/>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a:extLst>
              <a:ext uri="{FF2B5EF4-FFF2-40B4-BE49-F238E27FC236}">
                <a16:creationId xmlns:a16="http://schemas.microsoft.com/office/drawing/2014/main" id="{BF681F24-18A1-E74A-9917-3A6EB9D3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981075"/>
            <a:ext cx="5511800"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2E9728DE-F5DB-C84A-A66F-8FC42E592E93}"/>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CARIOTIPO UMANO</a:t>
            </a:r>
          </a:p>
        </p:txBody>
      </p:sp>
      <p:sp>
        <p:nvSpPr>
          <p:cNvPr id="25603" name="Text Box 4">
            <a:extLst>
              <a:ext uri="{FF2B5EF4-FFF2-40B4-BE49-F238E27FC236}">
                <a16:creationId xmlns:a16="http://schemas.microsoft.com/office/drawing/2014/main" id="{DC08E349-9694-C64D-A329-E689AB8E389B}"/>
              </a:ext>
            </a:extLst>
          </p:cNvPr>
          <p:cNvSpPr txBox="1">
            <a:spLocks noChangeArrowheads="1"/>
          </p:cNvSpPr>
          <p:nvPr/>
        </p:nvSpPr>
        <p:spPr bwMode="auto">
          <a:xfrm>
            <a:off x="250825" y="1196975"/>
            <a:ext cx="26654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N = numero di tipi di cromosomi omologhi </a:t>
            </a:r>
          </a:p>
          <a:p>
            <a:pPr eaLnBrk="1" hangingPunct="1">
              <a:spcBef>
                <a:spcPct val="50000"/>
              </a:spcBef>
            </a:pPr>
            <a:r>
              <a:rPr lang="it-IT" altLang="en-US"/>
              <a:t>Nell</a:t>
            </a:r>
            <a:r>
              <a:rPr lang="ja-JP" altLang="it-IT"/>
              <a:t>’</a:t>
            </a:r>
            <a:r>
              <a:rPr lang="it-IT" altLang="ja-JP"/>
              <a:t>uomo N = 23</a:t>
            </a:r>
          </a:p>
          <a:p>
            <a:pPr eaLnBrk="1" hangingPunct="1">
              <a:spcBef>
                <a:spcPct val="50000"/>
              </a:spcBef>
            </a:pPr>
            <a:r>
              <a:rPr lang="it-IT" altLang="en-US">
                <a:solidFill>
                  <a:schemeClr val="accent2"/>
                </a:solidFill>
              </a:rPr>
              <a:t>23 COPPIE DI CROMOSOMI</a:t>
            </a:r>
          </a:p>
          <a:p>
            <a:pPr eaLnBrk="1" hangingPunct="1">
              <a:spcBef>
                <a:spcPct val="50000"/>
              </a:spcBef>
            </a:pPr>
            <a:r>
              <a:rPr lang="it-IT" altLang="en-US">
                <a:solidFill>
                  <a:schemeClr val="accent2"/>
                </a:solidFill>
              </a:rPr>
              <a:t>=</a:t>
            </a:r>
          </a:p>
          <a:p>
            <a:pPr eaLnBrk="1" hangingPunct="1">
              <a:spcBef>
                <a:spcPct val="50000"/>
              </a:spcBef>
            </a:pPr>
            <a:r>
              <a:rPr lang="it-IT" altLang="en-US">
                <a:solidFill>
                  <a:schemeClr val="accent2"/>
                </a:solidFill>
              </a:rPr>
              <a:t>22 COPPIE DI AUTOSOMI + UNA COPPIA DI CROMOSOMI SESSUALI</a:t>
            </a:r>
          </a:p>
        </p:txBody>
      </p:sp>
      <p:sp>
        <p:nvSpPr>
          <p:cNvPr id="25604" name="Rectangle 5">
            <a:extLst>
              <a:ext uri="{FF2B5EF4-FFF2-40B4-BE49-F238E27FC236}">
                <a16:creationId xmlns:a16="http://schemas.microsoft.com/office/drawing/2014/main" id="{C9922B8D-1E0D-724D-B161-B5718BDA9FE8}"/>
              </a:ext>
            </a:extLst>
          </p:cNvPr>
          <p:cNvSpPr>
            <a:spLocks noChangeArrowheads="1"/>
          </p:cNvSpPr>
          <p:nvPr/>
        </p:nvSpPr>
        <p:spPr bwMode="auto">
          <a:xfrm>
            <a:off x="8027988" y="5949950"/>
            <a:ext cx="865187"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b="1">
                <a:solidFill>
                  <a:schemeClr val="bg1"/>
                </a:solidFill>
              </a:rPr>
              <a:t>46 XY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EC19A00B-1010-4C40-8930-9C220C0A82CC}"/>
              </a:ext>
            </a:extLst>
          </p:cNvPr>
          <p:cNvSpPr>
            <a:spLocks noGrp="1" noChangeArrowheads="1"/>
          </p:cNvSpPr>
          <p:nvPr>
            <p:ph type="title"/>
          </p:nvPr>
        </p:nvSpPr>
        <p:spPr>
          <a:noFill/>
        </p:spPr>
        <p:txBody>
          <a:bodyPr lIns="90488" tIns="44450" rIns="90488" bIns="44450"/>
          <a:lstStyle/>
          <a:p>
            <a:pPr eaLnBrk="1" hangingPunct="1"/>
            <a:r>
              <a:rPr lang="en-US" altLang="en-US">
                <a:ea typeface="ＭＳ Ｐゴシック" panose="020B0600070205080204" pitchFamily="34" charset="-128"/>
              </a:rPr>
              <a:t>                                            </a:t>
            </a:r>
          </a:p>
        </p:txBody>
      </p:sp>
      <p:sp>
        <p:nvSpPr>
          <p:cNvPr id="26626" name="Rectangle 3">
            <a:extLst>
              <a:ext uri="{FF2B5EF4-FFF2-40B4-BE49-F238E27FC236}">
                <a16:creationId xmlns:a16="http://schemas.microsoft.com/office/drawing/2014/main" id="{B727DD1C-89AE-704A-905F-4D19EE140800}"/>
              </a:ext>
            </a:extLst>
          </p:cNvPr>
          <p:cNvSpPr>
            <a:spLocks noChangeArrowheads="1"/>
          </p:cNvSpPr>
          <p:nvPr/>
        </p:nvSpPr>
        <p:spPr bwMode="auto">
          <a:xfrm>
            <a:off x="1808163" y="40338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7" name="Rectangle 4">
            <a:extLst>
              <a:ext uri="{FF2B5EF4-FFF2-40B4-BE49-F238E27FC236}">
                <a16:creationId xmlns:a16="http://schemas.microsoft.com/office/drawing/2014/main" id="{82AC8F5E-F1F2-4C43-B240-193E7BBD9DAA}"/>
              </a:ext>
            </a:extLst>
          </p:cNvPr>
          <p:cNvSpPr>
            <a:spLocks noChangeArrowheads="1"/>
          </p:cNvSpPr>
          <p:nvPr/>
        </p:nvSpPr>
        <p:spPr bwMode="auto">
          <a:xfrm>
            <a:off x="6380163" y="49482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8" name="Rectangle 5">
            <a:extLst>
              <a:ext uri="{FF2B5EF4-FFF2-40B4-BE49-F238E27FC236}">
                <a16:creationId xmlns:a16="http://schemas.microsoft.com/office/drawing/2014/main" id="{8F430481-A8A3-B44E-B48B-A45818568ABD}"/>
              </a:ext>
            </a:extLst>
          </p:cNvPr>
          <p:cNvSpPr>
            <a:spLocks noChangeArrowheads="1"/>
          </p:cNvSpPr>
          <p:nvPr/>
        </p:nvSpPr>
        <p:spPr bwMode="auto">
          <a:xfrm>
            <a:off x="6303963" y="2967038"/>
            <a:ext cx="873125" cy="833437"/>
          </a:xfrm>
          <a:prstGeom prst="rect">
            <a:avLst/>
          </a:prstGeom>
          <a:solidFill>
            <a:schemeClr val="bg1"/>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4800" b="1">
                <a:solidFill>
                  <a:schemeClr val="tx2"/>
                </a:solidFill>
              </a:rPr>
              <a:t>46</a:t>
            </a:r>
          </a:p>
        </p:txBody>
      </p:sp>
      <p:sp>
        <p:nvSpPr>
          <p:cNvPr id="26629" name="AutoShape 6">
            <a:extLst>
              <a:ext uri="{FF2B5EF4-FFF2-40B4-BE49-F238E27FC236}">
                <a16:creationId xmlns:a16="http://schemas.microsoft.com/office/drawing/2014/main" id="{6C9FC483-8CB2-9649-8697-60E1FF4251A4}"/>
              </a:ext>
            </a:extLst>
          </p:cNvPr>
          <p:cNvSpPr>
            <a:spLocks noChangeArrowheads="1"/>
          </p:cNvSpPr>
          <p:nvPr/>
        </p:nvSpPr>
        <p:spPr bwMode="auto">
          <a:xfrm>
            <a:off x="2825750" y="4411663"/>
            <a:ext cx="2197100" cy="292100"/>
          </a:xfrm>
          <a:prstGeom prst="rightArrow">
            <a:avLst>
              <a:gd name="adj1" fmla="val 50000"/>
              <a:gd name="adj2" fmla="val 376122"/>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0" name="AutoShape 7">
            <a:extLst>
              <a:ext uri="{FF2B5EF4-FFF2-40B4-BE49-F238E27FC236}">
                <a16:creationId xmlns:a16="http://schemas.microsoft.com/office/drawing/2014/main" id="{DEA98A21-D6B0-7942-95DB-B3817E2BBC5E}"/>
              </a:ext>
            </a:extLst>
          </p:cNvPr>
          <p:cNvSpPr>
            <a:spLocks noChangeArrowheads="1"/>
          </p:cNvSpPr>
          <p:nvPr/>
        </p:nvSpPr>
        <p:spPr bwMode="auto">
          <a:xfrm rot="-1620000">
            <a:off x="4959350" y="38020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1" name="AutoShape 8">
            <a:extLst>
              <a:ext uri="{FF2B5EF4-FFF2-40B4-BE49-F238E27FC236}">
                <a16:creationId xmlns:a16="http://schemas.microsoft.com/office/drawing/2014/main" id="{3AAC9C23-E798-1642-B25A-B3CEFBFE6A0A}"/>
              </a:ext>
            </a:extLst>
          </p:cNvPr>
          <p:cNvSpPr>
            <a:spLocks noChangeArrowheads="1"/>
          </p:cNvSpPr>
          <p:nvPr/>
        </p:nvSpPr>
        <p:spPr bwMode="auto">
          <a:xfrm rot="12420000" flipH="1">
            <a:off x="5035550" y="5021263"/>
            <a:ext cx="1282700" cy="215900"/>
          </a:xfrm>
          <a:prstGeom prst="rightArrow">
            <a:avLst>
              <a:gd name="adj1" fmla="val 50000"/>
              <a:gd name="adj2" fmla="val 297086"/>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6632" name="Rectangle 9">
            <a:extLst>
              <a:ext uri="{FF2B5EF4-FFF2-40B4-BE49-F238E27FC236}">
                <a16:creationId xmlns:a16="http://schemas.microsoft.com/office/drawing/2014/main" id="{92CCBE50-8201-D443-A3CF-A4051924DDFE}"/>
              </a:ext>
            </a:extLst>
          </p:cNvPr>
          <p:cNvSpPr>
            <a:spLocks noChangeArrowheads="1"/>
          </p:cNvSpPr>
          <p:nvPr/>
        </p:nvSpPr>
        <p:spPr bwMode="auto">
          <a:xfrm>
            <a:off x="73025" y="3049588"/>
            <a:ext cx="39354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a:t>2N or Diploid  Number</a:t>
            </a:r>
          </a:p>
          <a:p>
            <a:pPr algn="ctr"/>
            <a:r>
              <a:rPr lang="en-US" altLang="en-US" sz="2800" b="1"/>
              <a:t>in Humans</a:t>
            </a:r>
          </a:p>
        </p:txBody>
      </p:sp>
      <p:sp>
        <p:nvSpPr>
          <p:cNvPr id="26633" name="Rectangle 10">
            <a:extLst>
              <a:ext uri="{FF2B5EF4-FFF2-40B4-BE49-F238E27FC236}">
                <a16:creationId xmlns:a16="http://schemas.microsoft.com/office/drawing/2014/main" id="{9845DFD4-B4D3-CB4F-B7EB-BD9F0DCAE845}"/>
              </a:ext>
            </a:extLst>
          </p:cNvPr>
          <p:cNvSpPr>
            <a:spLocks noChangeArrowheads="1"/>
          </p:cNvSpPr>
          <p:nvPr/>
        </p:nvSpPr>
        <p:spPr bwMode="auto">
          <a:xfrm>
            <a:off x="1128713" y="5062538"/>
            <a:ext cx="23907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Mother Cell</a:t>
            </a:r>
          </a:p>
        </p:txBody>
      </p:sp>
      <p:sp>
        <p:nvSpPr>
          <p:cNvPr id="26634" name="Rectangle 11">
            <a:extLst>
              <a:ext uri="{FF2B5EF4-FFF2-40B4-BE49-F238E27FC236}">
                <a16:creationId xmlns:a16="http://schemas.microsoft.com/office/drawing/2014/main" id="{F721819F-B48A-9A4B-B35C-30D18148F463}"/>
              </a:ext>
            </a:extLst>
          </p:cNvPr>
          <p:cNvSpPr>
            <a:spLocks noChangeArrowheads="1"/>
          </p:cNvSpPr>
          <p:nvPr/>
        </p:nvSpPr>
        <p:spPr bwMode="auto">
          <a:xfrm>
            <a:off x="5624513" y="6129338"/>
            <a:ext cx="3044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Daughter Cells</a:t>
            </a:r>
          </a:p>
        </p:txBody>
      </p:sp>
      <p:sp>
        <p:nvSpPr>
          <p:cNvPr id="26635" name="Rectangle 13">
            <a:extLst>
              <a:ext uri="{FF2B5EF4-FFF2-40B4-BE49-F238E27FC236}">
                <a16:creationId xmlns:a16="http://schemas.microsoft.com/office/drawing/2014/main" id="{D3F6E72A-7F85-CA4B-A88C-346A0FAA2CC4}"/>
              </a:ext>
            </a:extLst>
          </p:cNvPr>
          <p:cNvSpPr>
            <a:spLocks noChangeArrowheads="1"/>
          </p:cNvSpPr>
          <p:nvPr/>
        </p:nvSpPr>
        <p:spPr bwMode="auto">
          <a:xfrm>
            <a:off x="0" y="2286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a:t>
            </a:r>
            <a:endParaRPr lang="en-US" altLang="en-US" sz="4000">
              <a:solidFill>
                <a:schemeClr val="bg1"/>
              </a:solidFill>
            </a:endParaRPr>
          </a:p>
        </p:txBody>
      </p:sp>
      <p:sp>
        <p:nvSpPr>
          <p:cNvPr id="26636" name="Rectangle 14">
            <a:extLst>
              <a:ext uri="{FF2B5EF4-FFF2-40B4-BE49-F238E27FC236}">
                <a16:creationId xmlns:a16="http://schemas.microsoft.com/office/drawing/2014/main" id="{24B64E63-23D7-B944-B436-CAD19F4A4835}"/>
              </a:ext>
            </a:extLst>
          </p:cNvPr>
          <p:cNvSpPr>
            <a:spLocks noChangeArrowheads="1"/>
          </p:cNvSpPr>
          <p:nvPr/>
        </p:nvSpPr>
        <p:spPr bwMode="auto">
          <a:xfrm>
            <a:off x="152400" y="1143000"/>
            <a:ext cx="88392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Le CELLULE SOMATICHE si dividono per MITOSI, processo che ripartisce in modo identico il materiale genetico alle cellule figlie, generate dalla cellula che si divide</a:t>
            </a:r>
          </a:p>
        </p:txBody>
      </p:sp>
    </p:spTree>
  </p:cSld>
  <p:clrMapOvr>
    <a:masterClrMapping/>
  </p:clrMapOvr>
  <p:transition spd="med">
    <p:wipe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37C675-4B15-6B4C-88E6-0D3F3D9B19B0}"/>
              </a:ext>
            </a:extLst>
          </p:cNvPr>
          <p:cNvSpPr>
            <a:spLocks noGrp="1" noChangeArrowheads="1"/>
          </p:cNvSpPr>
          <p:nvPr>
            <p:ph type="ctrTitle"/>
          </p:nvPr>
        </p:nvSpPr>
        <p:spPr>
          <a:xfrm>
            <a:off x="0" y="228600"/>
            <a:ext cx="9144000" cy="679450"/>
          </a:xfrm>
          <a:solidFill>
            <a:srgbClr val="CC0000"/>
          </a:solidFill>
        </p:spPr>
        <p:txBody>
          <a:bodyPr/>
          <a:lstStyle/>
          <a:p>
            <a:pPr eaLnBrk="1" hangingPunct="1"/>
            <a:r>
              <a:rPr lang="en-US" altLang="en-US" sz="4000" b="1">
                <a:solidFill>
                  <a:schemeClr val="bg1"/>
                </a:solidFill>
                <a:ea typeface="ＭＳ Ｐゴシック" panose="020B0600070205080204" pitchFamily="34" charset="-128"/>
              </a:rPr>
              <a:t>TIPICO TIMING DELLA MITOSI</a:t>
            </a:r>
            <a:endParaRPr lang="en-US" altLang="en-US" sz="4000">
              <a:solidFill>
                <a:schemeClr val="bg1"/>
              </a:solidFill>
              <a:ea typeface="ＭＳ Ｐゴシック" panose="020B0600070205080204" pitchFamily="34" charset="-128"/>
            </a:endParaRPr>
          </a:p>
        </p:txBody>
      </p:sp>
      <p:pic>
        <p:nvPicPr>
          <p:cNvPr id="27650" name="Picture 3" descr="0167l">
            <a:extLst>
              <a:ext uri="{FF2B5EF4-FFF2-40B4-BE49-F238E27FC236}">
                <a16:creationId xmlns:a16="http://schemas.microsoft.com/office/drawing/2014/main" id="{8B56646A-638E-8345-9FA3-438CC0F4B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17" b="12914"/>
          <a:stretch>
            <a:fillRect/>
          </a:stretch>
        </p:blipFill>
        <p:spPr bwMode="auto">
          <a:xfrm>
            <a:off x="152400" y="1912938"/>
            <a:ext cx="8915400"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2FD09E7E-3FBB-504E-A6B1-3BB3659D7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808038"/>
            <a:ext cx="9002713" cy="604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3">
            <a:extLst>
              <a:ext uri="{FF2B5EF4-FFF2-40B4-BE49-F238E27FC236}">
                <a16:creationId xmlns:a16="http://schemas.microsoft.com/office/drawing/2014/main" id="{7350F37C-95ED-CC4F-94C1-10C6BB769603}"/>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1E4F8572-8106-DC48-BF6A-5F250EB27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0100"/>
            <a:ext cx="9145588"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3">
            <a:extLst>
              <a:ext uri="{FF2B5EF4-FFF2-40B4-BE49-F238E27FC236}">
                <a16:creationId xmlns:a16="http://schemas.microsoft.com/office/drawing/2014/main" id="{A116D03C-8486-5B41-BB1C-E1921E86236A}"/>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MITOSI</a:t>
            </a:r>
            <a:endParaRPr lang="en-US" altLang="en-US" sz="400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a:extLst>
              <a:ext uri="{FF2B5EF4-FFF2-40B4-BE49-F238E27FC236}">
                <a16:creationId xmlns:a16="http://schemas.microsoft.com/office/drawing/2014/main" id="{2C08A131-ADFB-D047-BF9C-0F3059CB143C}"/>
              </a:ext>
            </a:extLst>
          </p:cNvPr>
          <p:cNvSpPr>
            <a:spLocks noChangeArrowheads="1"/>
          </p:cNvSpPr>
          <p:nvPr/>
        </p:nvSpPr>
        <p:spPr bwMode="auto">
          <a:xfrm>
            <a:off x="0" y="76200"/>
            <a:ext cx="9144000" cy="6794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CITODIERESI</a:t>
            </a:r>
            <a:endParaRPr lang="en-US" altLang="en-US" sz="4000">
              <a:solidFill>
                <a:schemeClr val="bg1"/>
              </a:solidFill>
            </a:endParaRPr>
          </a:p>
        </p:txBody>
      </p:sp>
      <p:pic>
        <p:nvPicPr>
          <p:cNvPr id="30722" name="Picture 4">
            <a:extLst>
              <a:ext uri="{FF2B5EF4-FFF2-40B4-BE49-F238E27FC236}">
                <a16:creationId xmlns:a16="http://schemas.microsoft.com/office/drawing/2014/main" id="{F3F137C7-A58F-6941-A0AE-5B66EBEF6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32" t="19289" r="40547" b="28732"/>
          <a:stretch>
            <a:fillRect/>
          </a:stretch>
        </p:blipFill>
        <p:spPr bwMode="auto">
          <a:xfrm>
            <a:off x="1547813" y="2492375"/>
            <a:ext cx="604837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a:extLst>
              <a:ext uri="{FF2B5EF4-FFF2-40B4-BE49-F238E27FC236}">
                <a16:creationId xmlns:a16="http://schemas.microsoft.com/office/drawing/2014/main" id="{39530C45-317D-D343-99C8-D07A38B38359}"/>
              </a:ext>
            </a:extLst>
          </p:cNvPr>
          <p:cNvSpPr>
            <a:spLocks noChangeArrowheads="1"/>
          </p:cNvSpPr>
          <p:nvPr/>
        </p:nvSpPr>
        <p:spPr bwMode="auto">
          <a:xfrm>
            <a:off x="34925" y="801688"/>
            <a:ext cx="910907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t>DIVISIONE DEL CITOPLASMA, inizia durante la telofase della mitosi con la comparsa di un solco, in corrispondenza del quale la cellula viene stretta da un fascio circolare, posto sotto il plasmalemma, costituito di actina e miosina.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Oval 2">
            <a:extLst>
              <a:ext uri="{FF2B5EF4-FFF2-40B4-BE49-F238E27FC236}">
                <a16:creationId xmlns:a16="http://schemas.microsoft.com/office/drawing/2014/main" id="{1A98C629-E1BC-724A-A988-8291D46B9B7C}"/>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1746" name="Group 3">
            <a:extLst>
              <a:ext uri="{FF2B5EF4-FFF2-40B4-BE49-F238E27FC236}">
                <a16:creationId xmlns:a16="http://schemas.microsoft.com/office/drawing/2014/main" id="{C5B53992-365B-AE44-89A1-A9544E5B5F86}"/>
              </a:ext>
            </a:extLst>
          </p:cNvPr>
          <p:cNvGrpSpPr>
            <a:grpSpLocks/>
          </p:cNvGrpSpPr>
          <p:nvPr/>
        </p:nvGrpSpPr>
        <p:grpSpPr bwMode="auto">
          <a:xfrm>
            <a:off x="4089400" y="2098675"/>
            <a:ext cx="385763" cy="1704975"/>
            <a:chOff x="2304" y="1488"/>
            <a:chExt cx="204" cy="997"/>
          </a:xfrm>
        </p:grpSpPr>
        <p:sp>
          <p:nvSpPr>
            <p:cNvPr id="31786" name="Freeform 4">
              <a:extLst>
                <a:ext uri="{FF2B5EF4-FFF2-40B4-BE49-F238E27FC236}">
                  <a16:creationId xmlns:a16="http://schemas.microsoft.com/office/drawing/2014/main" id="{6D10C91A-AB7F-4B46-867B-5FDC53971673}"/>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7" name="Freeform 5">
              <a:extLst>
                <a:ext uri="{FF2B5EF4-FFF2-40B4-BE49-F238E27FC236}">
                  <a16:creationId xmlns:a16="http://schemas.microsoft.com/office/drawing/2014/main" id="{55BBA64D-69D5-A849-9288-9A3B7AA90BC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8" name="Freeform 6">
              <a:extLst>
                <a:ext uri="{FF2B5EF4-FFF2-40B4-BE49-F238E27FC236}">
                  <a16:creationId xmlns:a16="http://schemas.microsoft.com/office/drawing/2014/main" id="{B16A4E63-57CF-D049-B84E-39B25F2ABCCE}"/>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9" name="Freeform 7">
              <a:extLst>
                <a:ext uri="{FF2B5EF4-FFF2-40B4-BE49-F238E27FC236}">
                  <a16:creationId xmlns:a16="http://schemas.microsoft.com/office/drawing/2014/main" id="{4BD809DF-6FFE-C441-AACE-B5B99D3F34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0" name="Freeform 8">
              <a:extLst>
                <a:ext uri="{FF2B5EF4-FFF2-40B4-BE49-F238E27FC236}">
                  <a16:creationId xmlns:a16="http://schemas.microsoft.com/office/drawing/2014/main" id="{F194D71B-E823-6C44-BD8B-EF38A2FCB74C}"/>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1" name="Freeform 9">
              <a:extLst>
                <a:ext uri="{FF2B5EF4-FFF2-40B4-BE49-F238E27FC236}">
                  <a16:creationId xmlns:a16="http://schemas.microsoft.com/office/drawing/2014/main" id="{FE692D39-AF63-0A4B-B603-DB52F6B687DE}"/>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2" name="Freeform 10">
              <a:extLst>
                <a:ext uri="{FF2B5EF4-FFF2-40B4-BE49-F238E27FC236}">
                  <a16:creationId xmlns:a16="http://schemas.microsoft.com/office/drawing/2014/main" id="{624912A4-9594-3144-9510-AF3CF244DBC1}"/>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3" name="Freeform 11">
              <a:extLst>
                <a:ext uri="{FF2B5EF4-FFF2-40B4-BE49-F238E27FC236}">
                  <a16:creationId xmlns:a16="http://schemas.microsoft.com/office/drawing/2014/main" id="{47F3BDD3-8660-F542-8C10-6F49D431CA67}"/>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94" name="Freeform 12">
              <a:extLst>
                <a:ext uri="{FF2B5EF4-FFF2-40B4-BE49-F238E27FC236}">
                  <a16:creationId xmlns:a16="http://schemas.microsoft.com/office/drawing/2014/main" id="{A0D577A4-247F-BB4D-A1FE-DFB6684F839E}"/>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7" name="Group 13">
            <a:extLst>
              <a:ext uri="{FF2B5EF4-FFF2-40B4-BE49-F238E27FC236}">
                <a16:creationId xmlns:a16="http://schemas.microsoft.com/office/drawing/2014/main" id="{E4DD39D5-87CB-6544-8E8A-9A79F389F328}"/>
              </a:ext>
            </a:extLst>
          </p:cNvPr>
          <p:cNvGrpSpPr>
            <a:grpSpLocks/>
          </p:cNvGrpSpPr>
          <p:nvPr/>
        </p:nvGrpSpPr>
        <p:grpSpPr bwMode="auto">
          <a:xfrm>
            <a:off x="3455988" y="2673350"/>
            <a:ext cx="384175" cy="1703388"/>
            <a:chOff x="1968" y="1824"/>
            <a:chExt cx="204" cy="997"/>
          </a:xfrm>
        </p:grpSpPr>
        <p:sp>
          <p:nvSpPr>
            <p:cNvPr id="31777" name="Freeform 14">
              <a:extLst>
                <a:ext uri="{FF2B5EF4-FFF2-40B4-BE49-F238E27FC236}">
                  <a16:creationId xmlns:a16="http://schemas.microsoft.com/office/drawing/2014/main" id="{FFB8FA75-FA03-F041-B8DB-349401F2BA40}"/>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8" name="Freeform 15">
              <a:extLst>
                <a:ext uri="{FF2B5EF4-FFF2-40B4-BE49-F238E27FC236}">
                  <a16:creationId xmlns:a16="http://schemas.microsoft.com/office/drawing/2014/main" id="{EA7A2919-25A7-F249-89D5-4C8A4A12503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79" name="Freeform 16">
              <a:extLst>
                <a:ext uri="{FF2B5EF4-FFF2-40B4-BE49-F238E27FC236}">
                  <a16:creationId xmlns:a16="http://schemas.microsoft.com/office/drawing/2014/main" id="{1477CD96-BC9F-5641-AA63-E86D7EB2368D}"/>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0" name="Freeform 17">
              <a:extLst>
                <a:ext uri="{FF2B5EF4-FFF2-40B4-BE49-F238E27FC236}">
                  <a16:creationId xmlns:a16="http://schemas.microsoft.com/office/drawing/2014/main" id="{6C42358C-A0C3-1340-8308-CE6E752B63FE}"/>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1" name="Freeform 18">
              <a:extLst>
                <a:ext uri="{FF2B5EF4-FFF2-40B4-BE49-F238E27FC236}">
                  <a16:creationId xmlns:a16="http://schemas.microsoft.com/office/drawing/2014/main" id="{9C144053-8BCE-AA44-9924-C536B9E55F83}"/>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2" name="Freeform 19">
              <a:extLst>
                <a:ext uri="{FF2B5EF4-FFF2-40B4-BE49-F238E27FC236}">
                  <a16:creationId xmlns:a16="http://schemas.microsoft.com/office/drawing/2014/main" id="{0C4CF482-C87E-7C41-899E-9560397A06C2}"/>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3" name="Freeform 20">
              <a:extLst>
                <a:ext uri="{FF2B5EF4-FFF2-40B4-BE49-F238E27FC236}">
                  <a16:creationId xmlns:a16="http://schemas.microsoft.com/office/drawing/2014/main" id="{63CD3CD3-BFA2-0F42-84A9-76FA753A87A0}"/>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4" name="Freeform 21">
              <a:extLst>
                <a:ext uri="{FF2B5EF4-FFF2-40B4-BE49-F238E27FC236}">
                  <a16:creationId xmlns:a16="http://schemas.microsoft.com/office/drawing/2014/main" id="{A5269E14-12B5-C449-AD1C-159ABA4C40D6}"/>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1785" name="Freeform 22">
              <a:extLst>
                <a:ext uri="{FF2B5EF4-FFF2-40B4-BE49-F238E27FC236}">
                  <a16:creationId xmlns:a16="http://schemas.microsoft.com/office/drawing/2014/main" id="{602B695C-585F-6649-98EC-9F47FBE418AC}"/>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1748" name="Group 23">
            <a:extLst>
              <a:ext uri="{FF2B5EF4-FFF2-40B4-BE49-F238E27FC236}">
                <a16:creationId xmlns:a16="http://schemas.microsoft.com/office/drawing/2014/main" id="{3EBE9BD8-B827-AC44-8086-2F4F361AEC45}"/>
              </a:ext>
            </a:extLst>
          </p:cNvPr>
          <p:cNvGrpSpPr>
            <a:grpSpLocks/>
          </p:cNvGrpSpPr>
          <p:nvPr/>
        </p:nvGrpSpPr>
        <p:grpSpPr bwMode="auto">
          <a:xfrm>
            <a:off x="4271963" y="3575050"/>
            <a:ext cx="384175" cy="1036638"/>
            <a:chOff x="2197" y="2475"/>
            <a:chExt cx="204" cy="606"/>
          </a:xfrm>
        </p:grpSpPr>
        <p:sp>
          <p:nvSpPr>
            <p:cNvPr id="31768" name="Freeform 24">
              <a:extLst>
                <a:ext uri="{FF2B5EF4-FFF2-40B4-BE49-F238E27FC236}">
                  <a16:creationId xmlns:a16="http://schemas.microsoft.com/office/drawing/2014/main" id="{E81CF12E-623E-6F4F-819B-116A86CA08B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9" name="Freeform 25">
              <a:extLst>
                <a:ext uri="{FF2B5EF4-FFF2-40B4-BE49-F238E27FC236}">
                  <a16:creationId xmlns:a16="http://schemas.microsoft.com/office/drawing/2014/main" id="{EF7F697C-4A9A-9040-B3E0-9ABF8C7AAC6F}"/>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0" name="Freeform 26">
              <a:extLst>
                <a:ext uri="{FF2B5EF4-FFF2-40B4-BE49-F238E27FC236}">
                  <a16:creationId xmlns:a16="http://schemas.microsoft.com/office/drawing/2014/main" id="{FA252162-2DB3-5C4C-9001-373E649A1231}"/>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1" name="Freeform 27">
              <a:extLst>
                <a:ext uri="{FF2B5EF4-FFF2-40B4-BE49-F238E27FC236}">
                  <a16:creationId xmlns:a16="http://schemas.microsoft.com/office/drawing/2014/main" id="{EF9AAE99-1A66-2140-8A17-BC5B718B3DD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2" name="Freeform 28">
              <a:extLst>
                <a:ext uri="{FF2B5EF4-FFF2-40B4-BE49-F238E27FC236}">
                  <a16:creationId xmlns:a16="http://schemas.microsoft.com/office/drawing/2014/main" id="{ACF33105-0550-464A-A14F-FAFD207859AF}"/>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3" name="Freeform 29">
              <a:extLst>
                <a:ext uri="{FF2B5EF4-FFF2-40B4-BE49-F238E27FC236}">
                  <a16:creationId xmlns:a16="http://schemas.microsoft.com/office/drawing/2014/main" id="{2D78B603-43E2-7249-9605-DFB796C57115}"/>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4" name="Freeform 30">
              <a:extLst>
                <a:ext uri="{FF2B5EF4-FFF2-40B4-BE49-F238E27FC236}">
                  <a16:creationId xmlns:a16="http://schemas.microsoft.com/office/drawing/2014/main" id="{83A0793B-D931-1D47-A3B4-84BDF41F548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5" name="Freeform 31">
              <a:extLst>
                <a:ext uri="{FF2B5EF4-FFF2-40B4-BE49-F238E27FC236}">
                  <a16:creationId xmlns:a16="http://schemas.microsoft.com/office/drawing/2014/main" id="{B41801BA-6B6E-9E42-A622-987C1EAC1E7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76" name="Freeform 32">
              <a:extLst>
                <a:ext uri="{FF2B5EF4-FFF2-40B4-BE49-F238E27FC236}">
                  <a16:creationId xmlns:a16="http://schemas.microsoft.com/office/drawing/2014/main" id="{B08976EE-D616-7F42-9F84-51E7B5A27244}"/>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1749" name="Group 33">
            <a:extLst>
              <a:ext uri="{FF2B5EF4-FFF2-40B4-BE49-F238E27FC236}">
                <a16:creationId xmlns:a16="http://schemas.microsoft.com/office/drawing/2014/main" id="{31F5D538-65B6-E04D-AC9A-DA707142E908}"/>
              </a:ext>
            </a:extLst>
          </p:cNvPr>
          <p:cNvGrpSpPr>
            <a:grpSpLocks/>
          </p:cNvGrpSpPr>
          <p:nvPr/>
        </p:nvGrpSpPr>
        <p:grpSpPr bwMode="auto">
          <a:xfrm>
            <a:off x="3001963" y="3494088"/>
            <a:ext cx="385762" cy="1035050"/>
            <a:chOff x="1897" y="2482"/>
            <a:chExt cx="204" cy="606"/>
          </a:xfrm>
        </p:grpSpPr>
        <p:sp>
          <p:nvSpPr>
            <p:cNvPr id="31759" name="Freeform 34">
              <a:extLst>
                <a:ext uri="{FF2B5EF4-FFF2-40B4-BE49-F238E27FC236}">
                  <a16:creationId xmlns:a16="http://schemas.microsoft.com/office/drawing/2014/main" id="{93CDDF2B-FB00-C446-94FE-B8A5BFDA1906}"/>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0" name="Freeform 35">
              <a:extLst>
                <a:ext uri="{FF2B5EF4-FFF2-40B4-BE49-F238E27FC236}">
                  <a16:creationId xmlns:a16="http://schemas.microsoft.com/office/drawing/2014/main" id="{72FD6FA9-CE01-F046-B36E-264F496CE6DA}"/>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1" name="Freeform 36">
              <a:extLst>
                <a:ext uri="{FF2B5EF4-FFF2-40B4-BE49-F238E27FC236}">
                  <a16:creationId xmlns:a16="http://schemas.microsoft.com/office/drawing/2014/main" id="{562A720A-37F1-3442-B944-243348B3A45B}"/>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2" name="Freeform 37">
              <a:extLst>
                <a:ext uri="{FF2B5EF4-FFF2-40B4-BE49-F238E27FC236}">
                  <a16:creationId xmlns:a16="http://schemas.microsoft.com/office/drawing/2014/main" id="{6130B54C-826D-D84B-A911-FB6B2202D0B3}"/>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3" name="Freeform 38">
              <a:extLst>
                <a:ext uri="{FF2B5EF4-FFF2-40B4-BE49-F238E27FC236}">
                  <a16:creationId xmlns:a16="http://schemas.microsoft.com/office/drawing/2014/main" id="{4AFC1C7A-4BF4-2F41-8C82-2A588F1699E0}"/>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4" name="Freeform 39">
              <a:extLst>
                <a:ext uri="{FF2B5EF4-FFF2-40B4-BE49-F238E27FC236}">
                  <a16:creationId xmlns:a16="http://schemas.microsoft.com/office/drawing/2014/main" id="{A3D6D3AA-627C-5241-BD1E-82F2E8F3D58F}"/>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5" name="Freeform 40">
              <a:extLst>
                <a:ext uri="{FF2B5EF4-FFF2-40B4-BE49-F238E27FC236}">
                  <a16:creationId xmlns:a16="http://schemas.microsoft.com/office/drawing/2014/main" id="{74DCE951-FAE3-3940-AF2F-A0F375E35722}"/>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6" name="Freeform 41">
              <a:extLst>
                <a:ext uri="{FF2B5EF4-FFF2-40B4-BE49-F238E27FC236}">
                  <a16:creationId xmlns:a16="http://schemas.microsoft.com/office/drawing/2014/main" id="{3F23B052-4998-D24B-B9D8-A19671D12554}"/>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1767" name="Freeform 42">
              <a:extLst>
                <a:ext uri="{FF2B5EF4-FFF2-40B4-BE49-F238E27FC236}">
                  <a16:creationId xmlns:a16="http://schemas.microsoft.com/office/drawing/2014/main" id="{36C1D0A9-443A-3C4D-8A76-02C09DD55C5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1750" name="Oval 43">
            <a:extLst>
              <a:ext uri="{FF2B5EF4-FFF2-40B4-BE49-F238E27FC236}">
                <a16:creationId xmlns:a16="http://schemas.microsoft.com/office/drawing/2014/main" id="{56909079-8415-8045-B414-51707956392E}"/>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1751" name="Oval 44">
            <a:extLst>
              <a:ext uri="{FF2B5EF4-FFF2-40B4-BE49-F238E27FC236}">
                <a16:creationId xmlns:a16="http://schemas.microsoft.com/office/drawing/2014/main" id="{FDA606D4-6F34-2A4E-8B06-550E0555E2FD}"/>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5">
            <a:extLst>
              <a:ext uri="{FF2B5EF4-FFF2-40B4-BE49-F238E27FC236}">
                <a16:creationId xmlns:a16="http://schemas.microsoft.com/office/drawing/2014/main" id="{2D5CC861-EEEA-0744-BDDB-65C88B7E168D}"/>
              </a:ext>
            </a:extLst>
          </p:cNvPr>
          <p:cNvGrpSpPr>
            <a:grpSpLocks/>
          </p:cNvGrpSpPr>
          <p:nvPr/>
        </p:nvGrpSpPr>
        <p:grpSpPr bwMode="auto">
          <a:xfrm>
            <a:off x="4800600" y="2590800"/>
            <a:ext cx="3429000" cy="2895600"/>
            <a:chOff x="3024" y="1632"/>
            <a:chExt cx="2160" cy="1824"/>
          </a:xfrm>
        </p:grpSpPr>
        <p:sp>
          <p:nvSpPr>
            <p:cNvPr id="31757" name="WordArt 46">
              <a:extLst>
                <a:ext uri="{FF2B5EF4-FFF2-40B4-BE49-F238E27FC236}">
                  <a16:creationId xmlns:a16="http://schemas.microsoft.com/office/drawing/2014/main" id="{A10FFE15-02E5-5F44-BD85-A6B130D2C21D}"/>
                </a:ext>
              </a:extLst>
            </p:cNvPr>
            <p:cNvSpPr>
              <a:spLocks noChangeArrowheads="1" noChangeShapeType="1" noTextEdit="1"/>
            </p:cNvSpPr>
            <p:nvPr/>
          </p:nvSpPr>
          <p:spPr bwMode="auto">
            <a:xfrm>
              <a:off x="3696" y="1632"/>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Nucleus</a:t>
              </a:r>
            </a:p>
          </p:txBody>
        </p:sp>
        <p:sp>
          <p:nvSpPr>
            <p:cNvPr id="31758" name="AutoShape 47">
              <a:extLst>
                <a:ext uri="{FF2B5EF4-FFF2-40B4-BE49-F238E27FC236}">
                  <a16:creationId xmlns:a16="http://schemas.microsoft.com/office/drawing/2014/main" id="{A5FAD69E-838B-D14D-8ECC-AADCC9893E33}"/>
                </a:ext>
              </a:extLst>
            </p:cNvPr>
            <p:cNvSpPr>
              <a:spLocks noChangeArrowheads="1"/>
            </p:cNvSpPr>
            <p:nvPr/>
          </p:nvSpPr>
          <p:spPr bwMode="auto">
            <a:xfrm rot="3893481">
              <a:off x="3168" y="2496"/>
              <a:ext cx="816" cy="1103"/>
            </a:xfrm>
            <a:prstGeom prst="curvedLeftArrow">
              <a:avLst>
                <a:gd name="adj1" fmla="val 16771"/>
                <a:gd name="adj2" fmla="val 43806"/>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8">
            <a:extLst>
              <a:ext uri="{FF2B5EF4-FFF2-40B4-BE49-F238E27FC236}">
                <a16:creationId xmlns:a16="http://schemas.microsoft.com/office/drawing/2014/main" id="{049AB033-96A1-3546-BEC0-5CE001D0C000}"/>
              </a:ext>
            </a:extLst>
          </p:cNvPr>
          <p:cNvGrpSpPr>
            <a:grpSpLocks/>
          </p:cNvGrpSpPr>
          <p:nvPr/>
        </p:nvGrpSpPr>
        <p:grpSpPr bwMode="auto">
          <a:xfrm>
            <a:off x="1524000" y="914400"/>
            <a:ext cx="3810000" cy="1295400"/>
            <a:chOff x="864" y="576"/>
            <a:chExt cx="2400" cy="816"/>
          </a:xfrm>
        </p:grpSpPr>
        <p:sp>
          <p:nvSpPr>
            <p:cNvPr id="31755" name="WordArt 49">
              <a:extLst>
                <a:ext uri="{FF2B5EF4-FFF2-40B4-BE49-F238E27FC236}">
                  <a16:creationId xmlns:a16="http://schemas.microsoft.com/office/drawing/2014/main" id="{19438196-30B8-E443-A0E9-468801617960}"/>
                </a:ext>
              </a:extLst>
            </p:cNvPr>
            <p:cNvSpPr>
              <a:spLocks noChangeArrowheads="1" noChangeShapeType="1" noTextEdit="1"/>
            </p:cNvSpPr>
            <p:nvPr/>
          </p:nvSpPr>
          <p:spPr bwMode="auto">
            <a:xfrm>
              <a:off x="864" y="576"/>
              <a:ext cx="1488" cy="816"/>
            </a:xfrm>
            <a:prstGeom prst="rect">
              <a:avLst/>
            </a:prstGeom>
          </p:spPr>
          <p:txBody>
            <a:bodyPr wrap="none" fromWordArt="1">
              <a:prstTxWarp prst="textSlantUp">
                <a:avLst>
                  <a:gd name="adj" fmla="val 55556"/>
                </a:avLst>
              </a:prstTxWarp>
              <a:scene3d>
                <a:camera prst="legacyPerspectiveTopLeft">
                  <a:rot lat="0" lon="20519982" rev="0"/>
                </a:camera>
                <a:lightRig rig="legacyHarsh3" dir="r"/>
              </a:scene3d>
              <a:sp3d extrusionH="163500" prstMaterial="legacyMatte">
                <a:extrusionClr>
                  <a:srgbClr val="006600"/>
                </a:extrusionClr>
                <a:contourClr>
                  <a:srgbClr val="00FF00"/>
                </a:contourClr>
              </a:sp3d>
            </a:bodyPr>
            <a:lstStyle/>
            <a:p>
              <a:pPr algn="ctr"/>
              <a:r>
                <a:rPr lang="en-US" sz="3600" b="1" kern="10">
                  <a:ln w="9525">
                    <a:round/>
                    <a:headEnd/>
                    <a:tailEnd/>
                  </a:ln>
                  <a:gradFill rotWithShape="1">
                    <a:gsLst>
                      <a:gs pos="0">
                        <a:srgbClr val="00FF00"/>
                      </a:gs>
                      <a:gs pos="100000">
                        <a:srgbClr val="007600"/>
                      </a:gs>
                    </a:gsLst>
                    <a:lin ang="2700000" scaled="1"/>
                  </a:gradFill>
                  <a:latin typeface="DomCasual BT"/>
                </a:rPr>
                <a:t>Centriole</a:t>
              </a:r>
            </a:p>
          </p:txBody>
        </p:sp>
        <p:sp>
          <p:nvSpPr>
            <p:cNvPr id="31756" name="AutoShape 50">
              <a:extLst>
                <a:ext uri="{FF2B5EF4-FFF2-40B4-BE49-F238E27FC236}">
                  <a16:creationId xmlns:a16="http://schemas.microsoft.com/office/drawing/2014/main" id="{05ABE044-CC9F-EB49-9C8D-BFE6273A8C7D}"/>
                </a:ext>
              </a:extLst>
            </p:cNvPr>
            <p:cNvSpPr>
              <a:spLocks noChangeArrowheads="1"/>
            </p:cNvSpPr>
            <p:nvPr/>
          </p:nvSpPr>
          <p:spPr bwMode="auto">
            <a:xfrm>
              <a:off x="2400" y="720"/>
              <a:ext cx="864" cy="432"/>
            </a:xfrm>
            <a:prstGeom prst="curvedLeftArrow">
              <a:avLst>
                <a:gd name="adj1" fmla="val 20000"/>
                <a:gd name="adj2" fmla="val 40000"/>
                <a:gd name="adj3" fmla="val 6666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1754" name="Rectangle 51">
            <a:extLst>
              <a:ext uri="{FF2B5EF4-FFF2-40B4-BE49-F238E27FC236}">
                <a16:creationId xmlns:a16="http://schemas.microsoft.com/office/drawing/2014/main" id="{F177CA90-6701-6648-A6D5-496C919FACAC}"/>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ou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Oval 2">
            <a:extLst>
              <a:ext uri="{FF2B5EF4-FFF2-40B4-BE49-F238E27FC236}">
                <a16:creationId xmlns:a16="http://schemas.microsoft.com/office/drawing/2014/main" id="{D0CDF508-C5F6-4947-AC16-AAEA00E9152D}"/>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2770" name="Group 3">
            <a:extLst>
              <a:ext uri="{FF2B5EF4-FFF2-40B4-BE49-F238E27FC236}">
                <a16:creationId xmlns:a16="http://schemas.microsoft.com/office/drawing/2014/main" id="{334AB083-3929-F445-B84A-051AE4DD723C}"/>
              </a:ext>
            </a:extLst>
          </p:cNvPr>
          <p:cNvGrpSpPr>
            <a:grpSpLocks/>
          </p:cNvGrpSpPr>
          <p:nvPr/>
        </p:nvGrpSpPr>
        <p:grpSpPr bwMode="auto">
          <a:xfrm>
            <a:off x="4089400" y="2098675"/>
            <a:ext cx="385763" cy="1704975"/>
            <a:chOff x="2304" y="1488"/>
            <a:chExt cx="204" cy="997"/>
          </a:xfrm>
        </p:grpSpPr>
        <p:sp>
          <p:nvSpPr>
            <p:cNvPr id="32804" name="Freeform 4">
              <a:extLst>
                <a:ext uri="{FF2B5EF4-FFF2-40B4-BE49-F238E27FC236}">
                  <a16:creationId xmlns:a16="http://schemas.microsoft.com/office/drawing/2014/main" id="{8C65DD5A-7817-D844-8507-34B71B057A07}"/>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5" name="Freeform 5">
              <a:extLst>
                <a:ext uri="{FF2B5EF4-FFF2-40B4-BE49-F238E27FC236}">
                  <a16:creationId xmlns:a16="http://schemas.microsoft.com/office/drawing/2014/main" id="{8621B900-940D-6B4C-89FF-52B650D8EAED}"/>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6" name="Freeform 6">
              <a:extLst>
                <a:ext uri="{FF2B5EF4-FFF2-40B4-BE49-F238E27FC236}">
                  <a16:creationId xmlns:a16="http://schemas.microsoft.com/office/drawing/2014/main" id="{24C7E3BC-A836-194F-B964-6CD5FF9FFD42}"/>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7" name="Freeform 7">
              <a:extLst>
                <a:ext uri="{FF2B5EF4-FFF2-40B4-BE49-F238E27FC236}">
                  <a16:creationId xmlns:a16="http://schemas.microsoft.com/office/drawing/2014/main" id="{1037354C-7198-2043-8E4C-86EB3B2DF450}"/>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8" name="Freeform 8">
              <a:extLst>
                <a:ext uri="{FF2B5EF4-FFF2-40B4-BE49-F238E27FC236}">
                  <a16:creationId xmlns:a16="http://schemas.microsoft.com/office/drawing/2014/main" id="{B1DF4867-D442-CE44-A923-91A0E9DAFC53}"/>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9" name="Freeform 9">
              <a:extLst>
                <a:ext uri="{FF2B5EF4-FFF2-40B4-BE49-F238E27FC236}">
                  <a16:creationId xmlns:a16="http://schemas.microsoft.com/office/drawing/2014/main" id="{F0FBF8C6-3B0D-FC46-866A-94F30AC8B41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0" name="Freeform 10">
              <a:extLst>
                <a:ext uri="{FF2B5EF4-FFF2-40B4-BE49-F238E27FC236}">
                  <a16:creationId xmlns:a16="http://schemas.microsoft.com/office/drawing/2014/main" id="{C00EA907-EA97-6D4F-8C72-C77C300C4D0B}"/>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1" name="Freeform 11">
              <a:extLst>
                <a:ext uri="{FF2B5EF4-FFF2-40B4-BE49-F238E27FC236}">
                  <a16:creationId xmlns:a16="http://schemas.microsoft.com/office/drawing/2014/main" id="{BD29627C-7714-874E-A86C-2F8B8CCCD29E}"/>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12" name="Freeform 12">
              <a:extLst>
                <a:ext uri="{FF2B5EF4-FFF2-40B4-BE49-F238E27FC236}">
                  <a16:creationId xmlns:a16="http://schemas.microsoft.com/office/drawing/2014/main" id="{55FB3347-2586-7A4D-AA0D-B8FE1DC5CEE7}"/>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1" name="Group 13">
            <a:extLst>
              <a:ext uri="{FF2B5EF4-FFF2-40B4-BE49-F238E27FC236}">
                <a16:creationId xmlns:a16="http://schemas.microsoft.com/office/drawing/2014/main" id="{4928BEB0-F21D-5144-B215-D5DB634D7011}"/>
              </a:ext>
            </a:extLst>
          </p:cNvPr>
          <p:cNvGrpSpPr>
            <a:grpSpLocks/>
          </p:cNvGrpSpPr>
          <p:nvPr/>
        </p:nvGrpSpPr>
        <p:grpSpPr bwMode="auto">
          <a:xfrm>
            <a:off x="3455988" y="2673350"/>
            <a:ext cx="384175" cy="1703388"/>
            <a:chOff x="1968" y="1824"/>
            <a:chExt cx="204" cy="997"/>
          </a:xfrm>
        </p:grpSpPr>
        <p:sp>
          <p:nvSpPr>
            <p:cNvPr id="32795" name="Freeform 14">
              <a:extLst>
                <a:ext uri="{FF2B5EF4-FFF2-40B4-BE49-F238E27FC236}">
                  <a16:creationId xmlns:a16="http://schemas.microsoft.com/office/drawing/2014/main" id="{50A77A41-983C-FF40-83C9-0101CD75F0E3}"/>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6" name="Freeform 15">
              <a:extLst>
                <a:ext uri="{FF2B5EF4-FFF2-40B4-BE49-F238E27FC236}">
                  <a16:creationId xmlns:a16="http://schemas.microsoft.com/office/drawing/2014/main" id="{E746632F-6CB3-C040-AE7C-E81AADFC461F}"/>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7" name="Freeform 16">
              <a:extLst>
                <a:ext uri="{FF2B5EF4-FFF2-40B4-BE49-F238E27FC236}">
                  <a16:creationId xmlns:a16="http://schemas.microsoft.com/office/drawing/2014/main" id="{25CE3056-B7C6-E64F-8CDE-F1B0B422BC35}"/>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8" name="Freeform 17">
              <a:extLst>
                <a:ext uri="{FF2B5EF4-FFF2-40B4-BE49-F238E27FC236}">
                  <a16:creationId xmlns:a16="http://schemas.microsoft.com/office/drawing/2014/main" id="{C1E27FB4-89E7-A348-B24D-720ECA747BA7}"/>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799" name="Freeform 18">
              <a:extLst>
                <a:ext uri="{FF2B5EF4-FFF2-40B4-BE49-F238E27FC236}">
                  <a16:creationId xmlns:a16="http://schemas.microsoft.com/office/drawing/2014/main" id="{556CBFD2-04D7-E24E-AE81-7F7F67F9DD3C}"/>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0" name="Freeform 19">
              <a:extLst>
                <a:ext uri="{FF2B5EF4-FFF2-40B4-BE49-F238E27FC236}">
                  <a16:creationId xmlns:a16="http://schemas.microsoft.com/office/drawing/2014/main" id="{62BC6873-F242-8C48-80DE-0E9059F49AEF}"/>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1" name="Freeform 20">
              <a:extLst>
                <a:ext uri="{FF2B5EF4-FFF2-40B4-BE49-F238E27FC236}">
                  <a16:creationId xmlns:a16="http://schemas.microsoft.com/office/drawing/2014/main" id="{0FCAD053-87C1-3545-94B1-324D313AA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2" name="Freeform 21">
              <a:extLst>
                <a:ext uri="{FF2B5EF4-FFF2-40B4-BE49-F238E27FC236}">
                  <a16:creationId xmlns:a16="http://schemas.microsoft.com/office/drawing/2014/main" id="{3C2D0C53-392E-E84E-8AC3-7E1C954668E4}"/>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2803" name="Freeform 22">
              <a:extLst>
                <a:ext uri="{FF2B5EF4-FFF2-40B4-BE49-F238E27FC236}">
                  <a16:creationId xmlns:a16="http://schemas.microsoft.com/office/drawing/2014/main" id="{AC1E6252-BEF0-C24E-A484-A6E2F7AE7B23}"/>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2772" name="Group 23">
            <a:extLst>
              <a:ext uri="{FF2B5EF4-FFF2-40B4-BE49-F238E27FC236}">
                <a16:creationId xmlns:a16="http://schemas.microsoft.com/office/drawing/2014/main" id="{F5EA91CC-CCA6-9D4C-90CF-633CAFF253FD}"/>
              </a:ext>
            </a:extLst>
          </p:cNvPr>
          <p:cNvGrpSpPr>
            <a:grpSpLocks/>
          </p:cNvGrpSpPr>
          <p:nvPr/>
        </p:nvGrpSpPr>
        <p:grpSpPr bwMode="auto">
          <a:xfrm>
            <a:off x="4271963" y="3575050"/>
            <a:ext cx="384175" cy="1036638"/>
            <a:chOff x="2197" y="2475"/>
            <a:chExt cx="204" cy="606"/>
          </a:xfrm>
        </p:grpSpPr>
        <p:sp>
          <p:nvSpPr>
            <p:cNvPr id="32786" name="Freeform 24">
              <a:extLst>
                <a:ext uri="{FF2B5EF4-FFF2-40B4-BE49-F238E27FC236}">
                  <a16:creationId xmlns:a16="http://schemas.microsoft.com/office/drawing/2014/main" id="{07BCA04D-2DE9-5342-8064-9E4D27DB62C2}"/>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7" name="Freeform 25">
              <a:extLst>
                <a:ext uri="{FF2B5EF4-FFF2-40B4-BE49-F238E27FC236}">
                  <a16:creationId xmlns:a16="http://schemas.microsoft.com/office/drawing/2014/main" id="{6DBE7505-3C22-614A-983D-DC3FE8C4AF06}"/>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8" name="Freeform 26">
              <a:extLst>
                <a:ext uri="{FF2B5EF4-FFF2-40B4-BE49-F238E27FC236}">
                  <a16:creationId xmlns:a16="http://schemas.microsoft.com/office/drawing/2014/main" id="{FE0A9624-F2A6-ED42-B9AA-96E695ACD15E}"/>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9" name="Freeform 27">
              <a:extLst>
                <a:ext uri="{FF2B5EF4-FFF2-40B4-BE49-F238E27FC236}">
                  <a16:creationId xmlns:a16="http://schemas.microsoft.com/office/drawing/2014/main" id="{8306319D-6CC9-D348-B598-6F77259608F7}"/>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0" name="Freeform 28">
              <a:extLst>
                <a:ext uri="{FF2B5EF4-FFF2-40B4-BE49-F238E27FC236}">
                  <a16:creationId xmlns:a16="http://schemas.microsoft.com/office/drawing/2014/main" id="{A6EBFE97-6A60-B140-91AD-03BFE1F7B94B}"/>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1" name="Freeform 29">
              <a:extLst>
                <a:ext uri="{FF2B5EF4-FFF2-40B4-BE49-F238E27FC236}">
                  <a16:creationId xmlns:a16="http://schemas.microsoft.com/office/drawing/2014/main" id="{62970E51-0039-FA44-BCA8-4C838BE05E9F}"/>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2" name="Freeform 30">
              <a:extLst>
                <a:ext uri="{FF2B5EF4-FFF2-40B4-BE49-F238E27FC236}">
                  <a16:creationId xmlns:a16="http://schemas.microsoft.com/office/drawing/2014/main" id="{21C069FA-44E9-3640-9942-A5A77A4160D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3" name="Freeform 31">
              <a:extLst>
                <a:ext uri="{FF2B5EF4-FFF2-40B4-BE49-F238E27FC236}">
                  <a16:creationId xmlns:a16="http://schemas.microsoft.com/office/drawing/2014/main" id="{D3656C88-E92B-8F4D-8C97-A9E0F8D033E1}"/>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94" name="Freeform 32">
              <a:extLst>
                <a:ext uri="{FF2B5EF4-FFF2-40B4-BE49-F238E27FC236}">
                  <a16:creationId xmlns:a16="http://schemas.microsoft.com/office/drawing/2014/main" id="{9CD0400F-DA59-054E-9CE4-85C6F708CB99}"/>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2773" name="Group 33">
            <a:extLst>
              <a:ext uri="{FF2B5EF4-FFF2-40B4-BE49-F238E27FC236}">
                <a16:creationId xmlns:a16="http://schemas.microsoft.com/office/drawing/2014/main" id="{1CE24BC9-7B4F-2341-B6E6-59EA079AA0E4}"/>
              </a:ext>
            </a:extLst>
          </p:cNvPr>
          <p:cNvGrpSpPr>
            <a:grpSpLocks/>
          </p:cNvGrpSpPr>
          <p:nvPr/>
        </p:nvGrpSpPr>
        <p:grpSpPr bwMode="auto">
          <a:xfrm>
            <a:off x="3001963" y="3494088"/>
            <a:ext cx="385762" cy="1035050"/>
            <a:chOff x="1897" y="2482"/>
            <a:chExt cx="204" cy="606"/>
          </a:xfrm>
        </p:grpSpPr>
        <p:sp>
          <p:nvSpPr>
            <p:cNvPr id="32777" name="Freeform 34">
              <a:extLst>
                <a:ext uri="{FF2B5EF4-FFF2-40B4-BE49-F238E27FC236}">
                  <a16:creationId xmlns:a16="http://schemas.microsoft.com/office/drawing/2014/main" id="{98604F22-CBA6-2F41-A833-875D5F437DD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8" name="Freeform 35">
              <a:extLst>
                <a:ext uri="{FF2B5EF4-FFF2-40B4-BE49-F238E27FC236}">
                  <a16:creationId xmlns:a16="http://schemas.microsoft.com/office/drawing/2014/main" id="{72A5BA5E-19C3-244C-80A8-100ED4299946}"/>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79" name="Freeform 36">
              <a:extLst>
                <a:ext uri="{FF2B5EF4-FFF2-40B4-BE49-F238E27FC236}">
                  <a16:creationId xmlns:a16="http://schemas.microsoft.com/office/drawing/2014/main" id="{488582C0-5F2E-404F-AD83-74F1827403D2}"/>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0" name="Freeform 37">
              <a:extLst>
                <a:ext uri="{FF2B5EF4-FFF2-40B4-BE49-F238E27FC236}">
                  <a16:creationId xmlns:a16="http://schemas.microsoft.com/office/drawing/2014/main" id="{DD3B9219-53BF-A744-BE99-CBDC9C1229A2}"/>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1" name="Freeform 38">
              <a:extLst>
                <a:ext uri="{FF2B5EF4-FFF2-40B4-BE49-F238E27FC236}">
                  <a16:creationId xmlns:a16="http://schemas.microsoft.com/office/drawing/2014/main" id="{D09EA3F0-AD4D-3641-9E2A-89EB40CDDA76}"/>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2" name="Freeform 39">
              <a:extLst>
                <a:ext uri="{FF2B5EF4-FFF2-40B4-BE49-F238E27FC236}">
                  <a16:creationId xmlns:a16="http://schemas.microsoft.com/office/drawing/2014/main" id="{4A893CBB-5814-154F-9665-6CC771352AA8}"/>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3" name="Freeform 40">
              <a:extLst>
                <a:ext uri="{FF2B5EF4-FFF2-40B4-BE49-F238E27FC236}">
                  <a16:creationId xmlns:a16="http://schemas.microsoft.com/office/drawing/2014/main" id="{3822440A-A5A6-E843-A6ED-EE397FF75B3E}"/>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4" name="Freeform 41">
              <a:extLst>
                <a:ext uri="{FF2B5EF4-FFF2-40B4-BE49-F238E27FC236}">
                  <a16:creationId xmlns:a16="http://schemas.microsoft.com/office/drawing/2014/main" id="{A687F63D-6F90-6B40-8C6B-04E400EAB353}"/>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2785" name="Freeform 42">
              <a:extLst>
                <a:ext uri="{FF2B5EF4-FFF2-40B4-BE49-F238E27FC236}">
                  <a16:creationId xmlns:a16="http://schemas.microsoft.com/office/drawing/2014/main" id="{0F90860F-C378-B143-B37D-FFE981163815}"/>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2774" name="Oval 43">
            <a:extLst>
              <a:ext uri="{FF2B5EF4-FFF2-40B4-BE49-F238E27FC236}">
                <a16:creationId xmlns:a16="http://schemas.microsoft.com/office/drawing/2014/main" id="{74728479-8030-8640-BF0A-5285D567A133}"/>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5" name="Oval 44">
            <a:extLst>
              <a:ext uri="{FF2B5EF4-FFF2-40B4-BE49-F238E27FC236}">
                <a16:creationId xmlns:a16="http://schemas.microsoft.com/office/drawing/2014/main" id="{8831EA01-1225-AD46-A2F6-3A1F8E7AD81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2776" name="Rectangle 45">
            <a:extLst>
              <a:ext uri="{FF2B5EF4-FFF2-40B4-BE49-F238E27FC236}">
                <a16:creationId xmlns:a16="http://schemas.microsoft.com/office/drawing/2014/main" id="{97F37AED-F71B-234D-847D-F84C4D2DACE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INTERFASE</a:t>
            </a:r>
            <a:endParaRPr lang="en-US" altLang="en-US" sz="4000">
              <a:solidFill>
                <a:srgbClr val="9900FF"/>
              </a:solidFill>
            </a:endParaRPr>
          </a:p>
        </p:txBody>
      </p:sp>
    </p:spTree>
  </p:cSld>
  <p:clrMapOvr>
    <a:masterClrMapping/>
  </p:clrMapOvr>
  <p:transition advTm="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Oval 2">
            <a:extLst>
              <a:ext uri="{FF2B5EF4-FFF2-40B4-BE49-F238E27FC236}">
                <a16:creationId xmlns:a16="http://schemas.microsoft.com/office/drawing/2014/main" id="{083B64AC-DB7F-8C46-8905-A4A32CD5F444}"/>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3794" name="Group 3">
            <a:extLst>
              <a:ext uri="{FF2B5EF4-FFF2-40B4-BE49-F238E27FC236}">
                <a16:creationId xmlns:a16="http://schemas.microsoft.com/office/drawing/2014/main" id="{D89E3F1C-4A91-F649-9D46-DFC89622188B}"/>
              </a:ext>
            </a:extLst>
          </p:cNvPr>
          <p:cNvGrpSpPr>
            <a:grpSpLocks/>
          </p:cNvGrpSpPr>
          <p:nvPr/>
        </p:nvGrpSpPr>
        <p:grpSpPr bwMode="auto">
          <a:xfrm>
            <a:off x="4089400" y="2098675"/>
            <a:ext cx="385763" cy="1704975"/>
            <a:chOff x="2304" y="1488"/>
            <a:chExt cx="204" cy="997"/>
          </a:xfrm>
        </p:grpSpPr>
        <p:sp>
          <p:nvSpPr>
            <p:cNvPr id="33846" name="Freeform 4">
              <a:extLst>
                <a:ext uri="{FF2B5EF4-FFF2-40B4-BE49-F238E27FC236}">
                  <a16:creationId xmlns:a16="http://schemas.microsoft.com/office/drawing/2014/main" id="{1BD56D26-E8B1-F448-BA6E-8DF0AF89DD05}"/>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7" name="Freeform 5">
              <a:extLst>
                <a:ext uri="{FF2B5EF4-FFF2-40B4-BE49-F238E27FC236}">
                  <a16:creationId xmlns:a16="http://schemas.microsoft.com/office/drawing/2014/main" id="{7D7B2BF7-F8DB-B249-A55D-422822B73CD7}"/>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8" name="Freeform 6">
              <a:extLst>
                <a:ext uri="{FF2B5EF4-FFF2-40B4-BE49-F238E27FC236}">
                  <a16:creationId xmlns:a16="http://schemas.microsoft.com/office/drawing/2014/main" id="{9ED8F2EE-40E2-374D-98F2-0083736B7EAC}"/>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9" name="Freeform 7">
              <a:extLst>
                <a:ext uri="{FF2B5EF4-FFF2-40B4-BE49-F238E27FC236}">
                  <a16:creationId xmlns:a16="http://schemas.microsoft.com/office/drawing/2014/main" id="{0E597E7A-8328-9B45-A1B2-924AC8D19BAA}"/>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0" name="Freeform 8">
              <a:extLst>
                <a:ext uri="{FF2B5EF4-FFF2-40B4-BE49-F238E27FC236}">
                  <a16:creationId xmlns:a16="http://schemas.microsoft.com/office/drawing/2014/main" id="{F25AF166-DD6B-9C47-8FD2-66CA84609029}"/>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1" name="Freeform 9">
              <a:extLst>
                <a:ext uri="{FF2B5EF4-FFF2-40B4-BE49-F238E27FC236}">
                  <a16:creationId xmlns:a16="http://schemas.microsoft.com/office/drawing/2014/main" id="{724007CD-D74B-694F-A271-F919482B7003}"/>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2" name="Freeform 10">
              <a:extLst>
                <a:ext uri="{FF2B5EF4-FFF2-40B4-BE49-F238E27FC236}">
                  <a16:creationId xmlns:a16="http://schemas.microsoft.com/office/drawing/2014/main" id="{4B134CE9-C0AB-9F4C-957A-BDF433932C23}"/>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3" name="Freeform 11">
              <a:extLst>
                <a:ext uri="{FF2B5EF4-FFF2-40B4-BE49-F238E27FC236}">
                  <a16:creationId xmlns:a16="http://schemas.microsoft.com/office/drawing/2014/main" id="{6C24ECFA-7C41-7B49-A47E-70D34403B30D}"/>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54" name="Freeform 12">
              <a:extLst>
                <a:ext uri="{FF2B5EF4-FFF2-40B4-BE49-F238E27FC236}">
                  <a16:creationId xmlns:a16="http://schemas.microsoft.com/office/drawing/2014/main" id="{96B8EB46-574C-3649-99C2-4BF6C818F676}"/>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5" name="Group 13">
            <a:extLst>
              <a:ext uri="{FF2B5EF4-FFF2-40B4-BE49-F238E27FC236}">
                <a16:creationId xmlns:a16="http://schemas.microsoft.com/office/drawing/2014/main" id="{0E484C86-0451-4F47-86C1-6DE0B53CA340}"/>
              </a:ext>
            </a:extLst>
          </p:cNvPr>
          <p:cNvGrpSpPr>
            <a:grpSpLocks/>
          </p:cNvGrpSpPr>
          <p:nvPr/>
        </p:nvGrpSpPr>
        <p:grpSpPr bwMode="auto">
          <a:xfrm>
            <a:off x="3455988" y="2673350"/>
            <a:ext cx="384175" cy="1703388"/>
            <a:chOff x="1968" y="1824"/>
            <a:chExt cx="204" cy="997"/>
          </a:xfrm>
        </p:grpSpPr>
        <p:sp>
          <p:nvSpPr>
            <p:cNvPr id="33837" name="Freeform 14">
              <a:extLst>
                <a:ext uri="{FF2B5EF4-FFF2-40B4-BE49-F238E27FC236}">
                  <a16:creationId xmlns:a16="http://schemas.microsoft.com/office/drawing/2014/main" id="{237CEA80-8234-EC40-8533-4ECC6AE90318}"/>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8" name="Freeform 15">
              <a:extLst>
                <a:ext uri="{FF2B5EF4-FFF2-40B4-BE49-F238E27FC236}">
                  <a16:creationId xmlns:a16="http://schemas.microsoft.com/office/drawing/2014/main" id="{07769B15-1352-714A-B00C-7342C06D6E0D}"/>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39" name="Freeform 16">
              <a:extLst>
                <a:ext uri="{FF2B5EF4-FFF2-40B4-BE49-F238E27FC236}">
                  <a16:creationId xmlns:a16="http://schemas.microsoft.com/office/drawing/2014/main" id="{87A006C5-8B0C-424B-8AC8-77A842828EA6}"/>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0" name="Freeform 17">
              <a:extLst>
                <a:ext uri="{FF2B5EF4-FFF2-40B4-BE49-F238E27FC236}">
                  <a16:creationId xmlns:a16="http://schemas.microsoft.com/office/drawing/2014/main" id="{34B49DBB-09BF-EB48-AC8E-7CFCAE6866B2}"/>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1" name="Freeform 18">
              <a:extLst>
                <a:ext uri="{FF2B5EF4-FFF2-40B4-BE49-F238E27FC236}">
                  <a16:creationId xmlns:a16="http://schemas.microsoft.com/office/drawing/2014/main" id="{98695113-150B-C94E-9866-1077AD696A88}"/>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2" name="Freeform 19">
              <a:extLst>
                <a:ext uri="{FF2B5EF4-FFF2-40B4-BE49-F238E27FC236}">
                  <a16:creationId xmlns:a16="http://schemas.microsoft.com/office/drawing/2014/main" id="{6F7D9E30-819E-264D-95FD-2701B416EBA8}"/>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3" name="Freeform 20">
              <a:extLst>
                <a:ext uri="{FF2B5EF4-FFF2-40B4-BE49-F238E27FC236}">
                  <a16:creationId xmlns:a16="http://schemas.microsoft.com/office/drawing/2014/main" id="{0DFF9CC5-CC31-D74C-B625-C07340BCC029}"/>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4" name="Freeform 21">
              <a:extLst>
                <a:ext uri="{FF2B5EF4-FFF2-40B4-BE49-F238E27FC236}">
                  <a16:creationId xmlns:a16="http://schemas.microsoft.com/office/drawing/2014/main" id="{89F1AFB8-F196-9645-9733-FCA74518E048}"/>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3845" name="Freeform 22">
              <a:extLst>
                <a:ext uri="{FF2B5EF4-FFF2-40B4-BE49-F238E27FC236}">
                  <a16:creationId xmlns:a16="http://schemas.microsoft.com/office/drawing/2014/main" id="{A600AABC-F120-2645-9FB5-BFA45544809D}"/>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3796" name="Group 23">
            <a:extLst>
              <a:ext uri="{FF2B5EF4-FFF2-40B4-BE49-F238E27FC236}">
                <a16:creationId xmlns:a16="http://schemas.microsoft.com/office/drawing/2014/main" id="{99F7AC51-174D-C144-B3FF-2CF91E18D517}"/>
              </a:ext>
            </a:extLst>
          </p:cNvPr>
          <p:cNvGrpSpPr>
            <a:grpSpLocks/>
          </p:cNvGrpSpPr>
          <p:nvPr/>
        </p:nvGrpSpPr>
        <p:grpSpPr bwMode="auto">
          <a:xfrm>
            <a:off x="4271963" y="3575050"/>
            <a:ext cx="384175" cy="1036638"/>
            <a:chOff x="2197" y="2475"/>
            <a:chExt cx="204" cy="606"/>
          </a:xfrm>
        </p:grpSpPr>
        <p:sp>
          <p:nvSpPr>
            <p:cNvPr id="33828" name="Freeform 24">
              <a:extLst>
                <a:ext uri="{FF2B5EF4-FFF2-40B4-BE49-F238E27FC236}">
                  <a16:creationId xmlns:a16="http://schemas.microsoft.com/office/drawing/2014/main" id="{DAE9453D-3FD3-F94A-8EEE-C666C57D5751}"/>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9" name="Freeform 25">
              <a:extLst>
                <a:ext uri="{FF2B5EF4-FFF2-40B4-BE49-F238E27FC236}">
                  <a16:creationId xmlns:a16="http://schemas.microsoft.com/office/drawing/2014/main" id="{6C3F6E5D-FFC7-7E44-AD05-C40EC1FD66BE}"/>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0" name="Freeform 26">
              <a:extLst>
                <a:ext uri="{FF2B5EF4-FFF2-40B4-BE49-F238E27FC236}">
                  <a16:creationId xmlns:a16="http://schemas.microsoft.com/office/drawing/2014/main" id="{4EF5E0C2-793D-D74A-A39E-305A447EB9F9}"/>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1" name="Freeform 27">
              <a:extLst>
                <a:ext uri="{FF2B5EF4-FFF2-40B4-BE49-F238E27FC236}">
                  <a16:creationId xmlns:a16="http://schemas.microsoft.com/office/drawing/2014/main" id="{F9DD9B33-6F20-4247-9A0E-A94F1FB4AF84}"/>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2" name="Freeform 28">
              <a:extLst>
                <a:ext uri="{FF2B5EF4-FFF2-40B4-BE49-F238E27FC236}">
                  <a16:creationId xmlns:a16="http://schemas.microsoft.com/office/drawing/2014/main" id="{42B80AAF-AB87-1049-AB0A-DC6D69981F83}"/>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3" name="Freeform 29">
              <a:extLst>
                <a:ext uri="{FF2B5EF4-FFF2-40B4-BE49-F238E27FC236}">
                  <a16:creationId xmlns:a16="http://schemas.microsoft.com/office/drawing/2014/main" id="{5BCEF2C3-3A07-0F40-921C-100B43228AC3}"/>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4" name="Freeform 30">
              <a:extLst>
                <a:ext uri="{FF2B5EF4-FFF2-40B4-BE49-F238E27FC236}">
                  <a16:creationId xmlns:a16="http://schemas.microsoft.com/office/drawing/2014/main" id="{2A61457A-3D73-344F-865F-7D34A4570132}"/>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5" name="Freeform 31">
              <a:extLst>
                <a:ext uri="{FF2B5EF4-FFF2-40B4-BE49-F238E27FC236}">
                  <a16:creationId xmlns:a16="http://schemas.microsoft.com/office/drawing/2014/main" id="{8FC15AEA-281A-124E-893F-67DD72A26E62}"/>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36" name="Freeform 32">
              <a:extLst>
                <a:ext uri="{FF2B5EF4-FFF2-40B4-BE49-F238E27FC236}">
                  <a16:creationId xmlns:a16="http://schemas.microsoft.com/office/drawing/2014/main" id="{29D6EF46-E9C8-2B43-B656-8CDF9DE8E658}"/>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3797" name="Group 33">
            <a:extLst>
              <a:ext uri="{FF2B5EF4-FFF2-40B4-BE49-F238E27FC236}">
                <a16:creationId xmlns:a16="http://schemas.microsoft.com/office/drawing/2014/main" id="{123737AD-EB38-EF49-8406-F4767A8597C2}"/>
              </a:ext>
            </a:extLst>
          </p:cNvPr>
          <p:cNvGrpSpPr>
            <a:grpSpLocks/>
          </p:cNvGrpSpPr>
          <p:nvPr/>
        </p:nvGrpSpPr>
        <p:grpSpPr bwMode="auto">
          <a:xfrm>
            <a:off x="3001963" y="3494088"/>
            <a:ext cx="385762" cy="1035050"/>
            <a:chOff x="1897" y="2482"/>
            <a:chExt cx="204" cy="606"/>
          </a:xfrm>
        </p:grpSpPr>
        <p:sp>
          <p:nvSpPr>
            <p:cNvPr id="33819" name="Freeform 34">
              <a:extLst>
                <a:ext uri="{FF2B5EF4-FFF2-40B4-BE49-F238E27FC236}">
                  <a16:creationId xmlns:a16="http://schemas.microsoft.com/office/drawing/2014/main" id="{71A4D317-6BA1-F341-96A4-D8716D3D4745}"/>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0" name="Freeform 35">
              <a:extLst>
                <a:ext uri="{FF2B5EF4-FFF2-40B4-BE49-F238E27FC236}">
                  <a16:creationId xmlns:a16="http://schemas.microsoft.com/office/drawing/2014/main" id="{09CA06A1-F5E1-1544-83D6-E3ED72141874}"/>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1" name="Freeform 36">
              <a:extLst>
                <a:ext uri="{FF2B5EF4-FFF2-40B4-BE49-F238E27FC236}">
                  <a16:creationId xmlns:a16="http://schemas.microsoft.com/office/drawing/2014/main" id="{E7CBD35C-A870-084D-A108-7CAE38AA0E2D}"/>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2" name="Freeform 37">
              <a:extLst>
                <a:ext uri="{FF2B5EF4-FFF2-40B4-BE49-F238E27FC236}">
                  <a16:creationId xmlns:a16="http://schemas.microsoft.com/office/drawing/2014/main" id="{AAE68074-8F15-2746-ADA8-73F0C1152357}"/>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3" name="Freeform 38">
              <a:extLst>
                <a:ext uri="{FF2B5EF4-FFF2-40B4-BE49-F238E27FC236}">
                  <a16:creationId xmlns:a16="http://schemas.microsoft.com/office/drawing/2014/main" id="{9FBDE7AD-BB08-EA45-A136-7BAA043A3DE7}"/>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4" name="Freeform 39">
              <a:extLst>
                <a:ext uri="{FF2B5EF4-FFF2-40B4-BE49-F238E27FC236}">
                  <a16:creationId xmlns:a16="http://schemas.microsoft.com/office/drawing/2014/main" id="{30479E7A-FE82-DF4D-AF0C-60F20B0252C1}"/>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5" name="Freeform 40">
              <a:extLst>
                <a:ext uri="{FF2B5EF4-FFF2-40B4-BE49-F238E27FC236}">
                  <a16:creationId xmlns:a16="http://schemas.microsoft.com/office/drawing/2014/main" id="{DA277805-D947-1545-AB66-3308BACD4D69}"/>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6" name="Freeform 41">
              <a:extLst>
                <a:ext uri="{FF2B5EF4-FFF2-40B4-BE49-F238E27FC236}">
                  <a16:creationId xmlns:a16="http://schemas.microsoft.com/office/drawing/2014/main" id="{15432E3F-3157-1440-BA81-7D42748ABA7A}"/>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3827" name="Freeform 42">
              <a:extLst>
                <a:ext uri="{FF2B5EF4-FFF2-40B4-BE49-F238E27FC236}">
                  <a16:creationId xmlns:a16="http://schemas.microsoft.com/office/drawing/2014/main" id="{E3BE936F-BB76-4149-95C4-42D820DB6E6D}"/>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77867" name="Oval 43">
            <a:extLst>
              <a:ext uri="{FF2B5EF4-FFF2-40B4-BE49-F238E27FC236}">
                <a16:creationId xmlns:a16="http://schemas.microsoft.com/office/drawing/2014/main" id="{1A5E8F80-587A-3F49-BDF2-DB35AD340861}"/>
              </a:ext>
            </a:extLst>
          </p:cNvPr>
          <p:cNvSpPr>
            <a:spLocks noChangeArrowheads="1"/>
          </p:cNvSpPr>
          <p:nvPr/>
        </p:nvSpPr>
        <p:spPr bwMode="auto">
          <a:xfrm rot="10740000">
            <a:off x="3727450" y="1524000"/>
            <a:ext cx="292100" cy="474663"/>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6" name="Group 44">
            <a:extLst>
              <a:ext uri="{FF2B5EF4-FFF2-40B4-BE49-F238E27FC236}">
                <a16:creationId xmlns:a16="http://schemas.microsoft.com/office/drawing/2014/main" id="{05BC8DEA-3227-6142-9265-BE228E8C9AF9}"/>
              </a:ext>
            </a:extLst>
          </p:cNvPr>
          <p:cNvGrpSpPr>
            <a:grpSpLocks/>
          </p:cNvGrpSpPr>
          <p:nvPr/>
        </p:nvGrpSpPr>
        <p:grpSpPr bwMode="auto">
          <a:xfrm>
            <a:off x="1843088" y="3214688"/>
            <a:ext cx="3683000" cy="576262"/>
            <a:chOff x="1114" y="2141"/>
            <a:chExt cx="1951" cy="337"/>
          </a:xfrm>
        </p:grpSpPr>
        <p:sp>
          <p:nvSpPr>
            <p:cNvPr id="33817" name="Oval 45">
              <a:extLst>
                <a:ext uri="{FF2B5EF4-FFF2-40B4-BE49-F238E27FC236}">
                  <a16:creationId xmlns:a16="http://schemas.microsoft.com/office/drawing/2014/main" id="{12EC2099-DF92-4149-9D6C-0C9AAF3E7C8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8" name="Oval 46">
              <a:extLst>
                <a:ext uri="{FF2B5EF4-FFF2-40B4-BE49-F238E27FC236}">
                  <a16:creationId xmlns:a16="http://schemas.microsoft.com/office/drawing/2014/main" id="{8E5FB0A5-6003-3745-9FC3-5BFD76D07986}"/>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7" name="Group 47">
            <a:extLst>
              <a:ext uri="{FF2B5EF4-FFF2-40B4-BE49-F238E27FC236}">
                <a16:creationId xmlns:a16="http://schemas.microsoft.com/office/drawing/2014/main" id="{D5F75ABD-287A-A643-A047-757731563D29}"/>
              </a:ext>
            </a:extLst>
          </p:cNvPr>
          <p:cNvGrpSpPr>
            <a:grpSpLocks/>
          </p:cNvGrpSpPr>
          <p:nvPr/>
        </p:nvGrpSpPr>
        <p:grpSpPr bwMode="auto">
          <a:xfrm>
            <a:off x="2097088" y="2590800"/>
            <a:ext cx="3282950" cy="474663"/>
            <a:chOff x="1248" y="1776"/>
            <a:chExt cx="1739" cy="278"/>
          </a:xfrm>
        </p:grpSpPr>
        <p:sp>
          <p:nvSpPr>
            <p:cNvPr id="33815" name="Oval 48">
              <a:extLst>
                <a:ext uri="{FF2B5EF4-FFF2-40B4-BE49-F238E27FC236}">
                  <a16:creationId xmlns:a16="http://schemas.microsoft.com/office/drawing/2014/main" id="{E0D73A1D-009C-6142-8C00-FF29E0180D33}"/>
                </a:ext>
              </a:extLst>
            </p:cNvPr>
            <p:cNvSpPr>
              <a:spLocks noChangeArrowheads="1"/>
            </p:cNvSpPr>
            <p:nvPr/>
          </p:nvSpPr>
          <p:spPr bwMode="auto">
            <a:xfrm rot="10740000">
              <a:off x="2832"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6" name="Oval 49">
              <a:extLst>
                <a:ext uri="{FF2B5EF4-FFF2-40B4-BE49-F238E27FC236}">
                  <a16:creationId xmlns:a16="http://schemas.microsoft.com/office/drawing/2014/main" id="{026080DE-BCE1-224E-9195-DB815F3CF3CC}"/>
                </a:ext>
              </a:extLst>
            </p:cNvPr>
            <p:cNvSpPr>
              <a:spLocks noChangeArrowheads="1"/>
            </p:cNvSpPr>
            <p:nvPr/>
          </p:nvSpPr>
          <p:spPr bwMode="auto">
            <a:xfrm rot="10740000">
              <a:off x="1248" y="1776"/>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8" name="Group 50">
            <a:extLst>
              <a:ext uri="{FF2B5EF4-FFF2-40B4-BE49-F238E27FC236}">
                <a16:creationId xmlns:a16="http://schemas.microsoft.com/office/drawing/2014/main" id="{4441D0D5-0621-9146-BA3D-7D33B70FFEFF}"/>
              </a:ext>
            </a:extLst>
          </p:cNvPr>
          <p:cNvGrpSpPr>
            <a:grpSpLocks/>
          </p:cNvGrpSpPr>
          <p:nvPr/>
        </p:nvGrpSpPr>
        <p:grpSpPr bwMode="auto">
          <a:xfrm>
            <a:off x="2549525" y="2016125"/>
            <a:ext cx="2557463" cy="557213"/>
            <a:chOff x="1488" y="1440"/>
            <a:chExt cx="1355" cy="326"/>
          </a:xfrm>
        </p:grpSpPr>
        <p:sp>
          <p:nvSpPr>
            <p:cNvPr id="33813" name="Oval 51">
              <a:extLst>
                <a:ext uri="{FF2B5EF4-FFF2-40B4-BE49-F238E27FC236}">
                  <a16:creationId xmlns:a16="http://schemas.microsoft.com/office/drawing/2014/main" id="{21DC9F1E-0334-494E-BC02-EF6913D482FA}"/>
                </a:ext>
              </a:extLst>
            </p:cNvPr>
            <p:cNvSpPr>
              <a:spLocks noChangeArrowheads="1"/>
            </p:cNvSpPr>
            <p:nvPr/>
          </p:nvSpPr>
          <p:spPr bwMode="auto">
            <a:xfrm rot="10740000">
              <a:off x="2688" y="1440"/>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4" name="Oval 52">
              <a:extLst>
                <a:ext uri="{FF2B5EF4-FFF2-40B4-BE49-F238E27FC236}">
                  <a16:creationId xmlns:a16="http://schemas.microsoft.com/office/drawing/2014/main" id="{BEC45894-DAC7-E249-95F6-81056006DAA3}"/>
                </a:ext>
              </a:extLst>
            </p:cNvPr>
            <p:cNvSpPr>
              <a:spLocks noChangeArrowheads="1"/>
            </p:cNvSpPr>
            <p:nvPr/>
          </p:nvSpPr>
          <p:spPr bwMode="auto">
            <a:xfrm rot="10740000">
              <a:off x="1488" y="148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9" name="Group 53">
            <a:extLst>
              <a:ext uri="{FF2B5EF4-FFF2-40B4-BE49-F238E27FC236}">
                <a16:creationId xmlns:a16="http://schemas.microsoft.com/office/drawing/2014/main" id="{38C67CB6-158A-2E4F-AB87-E118E481DDE9}"/>
              </a:ext>
            </a:extLst>
          </p:cNvPr>
          <p:cNvGrpSpPr>
            <a:grpSpLocks/>
          </p:cNvGrpSpPr>
          <p:nvPr/>
        </p:nvGrpSpPr>
        <p:grpSpPr bwMode="auto">
          <a:xfrm>
            <a:off x="3001963" y="1687513"/>
            <a:ext cx="1652587" cy="476250"/>
            <a:chOff x="1728" y="1248"/>
            <a:chExt cx="875" cy="278"/>
          </a:xfrm>
        </p:grpSpPr>
        <p:sp>
          <p:nvSpPr>
            <p:cNvPr id="33811" name="Oval 54">
              <a:extLst>
                <a:ext uri="{FF2B5EF4-FFF2-40B4-BE49-F238E27FC236}">
                  <a16:creationId xmlns:a16="http://schemas.microsoft.com/office/drawing/2014/main" id="{D6A3EEF9-1ABE-E44C-ACE0-2900FC6E2E4B}"/>
                </a:ext>
              </a:extLst>
            </p:cNvPr>
            <p:cNvSpPr>
              <a:spLocks noChangeArrowheads="1"/>
            </p:cNvSpPr>
            <p:nvPr/>
          </p:nvSpPr>
          <p:spPr bwMode="auto">
            <a:xfrm rot="10740000">
              <a:off x="172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2" name="Oval 55">
              <a:extLst>
                <a:ext uri="{FF2B5EF4-FFF2-40B4-BE49-F238E27FC236}">
                  <a16:creationId xmlns:a16="http://schemas.microsoft.com/office/drawing/2014/main" id="{68CF4E86-3ABD-834E-8AAC-1ED314DE5E02}"/>
                </a:ext>
              </a:extLst>
            </p:cNvPr>
            <p:cNvSpPr>
              <a:spLocks noChangeArrowheads="1"/>
            </p:cNvSpPr>
            <p:nvPr/>
          </p:nvSpPr>
          <p:spPr bwMode="auto">
            <a:xfrm rot="10740000">
              <a:off x="2448" y="1248"/>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0" name="Group 56">
            <a:extLst>
              <a:ext uri="{FF2B5EF4-FFF2-40B4-BE49-F238E27FC236}">
                <a16:creationId xmlns:a16="http://schemas.microsoft.com/office/drawing/2014/main" id="{47A5B57B-17B2-B04B-A02F-09E1CC78B23A}"/>
              </a:ext>
            </a:extLst>
          </p:cNvPr>
          <p:cNvGrpSpPr>
            <a:grpSpLocks/>
          </p:cNvGrpSpPr>
          <p:nvPr/>
        </p:nvGrpSpPr>
        <p:grpSpPr bwMode="auto">
          <a:xfrm>
            <a:off x="1881188" y="2922588"/>
            <a:ext cx="3683000" cy="576262"/>
            <a:chOff x="1114" y="2141"/>
            <a:chExt cx="1951" cy="337"/>
          </a:xfrm>
        </p:grpSpPr>
        <p:sp>
          <p:nvSpPr>
            <p:cNvPr id="33809" name="Oval 57">
              <a:extLst>
                <a:ext uri="{FF2B5EF4-FFF2-40B4-BE49-F238E27FC236}">
                  <a16:creationId xmlns:a16="http://schemas.microsoft.com/office/drawing/2014/main" id="{B9CD5033-92A3-F647-90E6-2AB1E10B7AE1}"/>
                </a:ext>
              </a:extLst>
            </p:cNvPr>
            <p:cNvSpPr>
              <a:spLocks noChangeArrowheads="1"/>
            </p:cNvSpPr>
            <p:nvPr/>
          </p:nvSpPr>
          <p:spPr bwMode="auto">
            <a:xfrm rot="10740000">
              <a:off x="2910" y="2141"/>
              <a:ext cx="155" cy="278"/>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10" name="Oval 58">
              <a:extLst>
                <a:ext uri="{FF2B5EF4-FFF2-40B4-BE49-F238E27FC236}">
                  <a16:creationId xmlns:a16="http://schemas.microsoft.com/office/drawing/2014/main" id="{EAAB5334-08D8-134D-90BA-B4D62B10268B}"/>
                </a:ext>
              </a:extLst>
            </p:cNvPr>
            <p:cNvSpPr>
              <a:spLocks noChangeArrowheads="1"/>
            </p:cNvSpPr>
            <p:nvPr/>
          </p:nvSpPr>
          <p:spPr bwMode="auto">
            <a:xfrm rot="10740000">
              <a:off x="1114" y="2201"/>
              <a:ext cx="155" cy="277"/>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11" name="Group 59">
            <a:extLst>
              <a:ext uri="{FF2B5EF4-FFF2-40B4-BE49-F238E27FC236}">
                <a16:creationId xmlns:a16="http://schemas.microsoft.com/office/drawing/2014/main" id="{D0A21B1A-9BE4-C340-B1DB-BF9273FA952B}"/>
              </a:ext>
            </a:extLst>
          </p:cNvPr>
          <p:cNvGrpSpPr>
            <a:grpSpLocks/>
          </p:cNvGrpSpPr>
          <p:nvPr/>
        </p:nvGrpSpPr>
        <p:grpSpPr bwMode="auto">
          <a:xfrm>
            <a:off x="3357563" y="1585913"/>
            <a:ext cx="992187" cy="501650"/>
            <a:chOff x="2115" y="999"/>
            <a:chExt cx="625" cy="316"/>
          </a:xfrm>
        </p:grpSpPr>
        <p:sp>
          <p:nvSpPr>
            <p:cNvPr id="33807" name="Oval 60">
              <a:extLst>
                <a:ext uri="{FF2B5EF4-FFF2-40B4-BE49-F238E27FC236}">
                  <a16:creationId xmlns:a16="http://schemas.microsoft.com/office/drawing/2014/main" id="{739EBAF9-53F8-8545-8DFA-10F38545FCE6}"/>
                </a:ext>
              </a:extLst>
            </p:cNvPr>
            <p:cNvSpPr>
              <a:spLocks noChangeArrowheads="1"/>
            </p:cNvSpPr>
            <p:nvPr/>
          </p:nvSpPr>
          <p:spPr bwMode="auto">
            <a:xfrm rot="10740000">
              <a:off x="2115" y="1015"/>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8" name="Oval 61">
              <a:extLst>
                <a:ext uri="{FF2B5EF4-FFF2-40B4-BE49-F238E27FC236}">
                  <a16:creationId xmlns:a16="http://schemas.microsoft.com/office/drawing/2014/main" id="{1C3ECD45-9CE9-4D4E-9404-D95376619646}"/>
                </a:ext>
              </a:extLst>
            </p:cNvPr>
            <p:cNvSpPr>
              <a:spLocks noChangeArrowheads="1"/>
            </p:cNvSpPr>
            <p:nvPr/>
          </p:nvSpPr>
          <p:spPr bwMode="auto">
            <a:xfrm rot="10740000">
              <a:off x="2556" y="999"/>
              <a:ext cx="184" cy="300"/>
            </a:xfrm>
            <a:prstGeom prst="ellipse">
              <a:avLst/>
            </a:prstGeom>
            <a:solidFill>
              <a:srgbClr val="FFBF18"/>
            </a:solidFill>
            <a:ln w="12700">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sp>
        <p:nvSpPr>
          <p:cNvPr id="33805" name="Oval 62">
            <a:extLst>
              <a:ext uri="{FF2B5EF4-FFF2-40B4-BE49-F238E27FC236}">
                <a16:creationId xmlns:a16="http://schemas.microsoft.com/office/drawing/2014/main" id="{F6C4EFD2-29C3-3345-887F-879A2B80E9E9}"/>
              </a:ext>
            </a:extLst>
          </p:cNvPr>
          <p:cNvSpPr>
            <a:spLocks noChangeArrowheads="1"/>
          </p:cNvSpPr>
          <p:nvPr/>
        </p:nvSpPr>
        <p:spPr bwMode="auto">
          <a:xfrm>
            <a:off x="2133600" y="1852613"/>
            <a:ext cx="3225800" cy="3363912"/>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3806" name="Rectangle 63">
            <a:extLst>
              <a:ext uri="{FF2B5EF4-FFF2-40B4-BE49-F238E27FC236}">
                <a16:creationId xmlns:a16="http://schemas.microsoft.com/office/drawing/2014/main" id="{99391A50-5577-214F-8E49-AFE4450A1832}"/>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ntr" presetSubtype="0" fill="hold" grpId="0" nodeType="afterEffect">
                                  <p:stCondLst>
                                    <p:cond delay="0"/>
                                  </p:stCondLst>
                                  <p:childTnLst>
                                    <p:set>
                                      <p:cBhvr>
                                        <p:cTn id="6" dur="1000">
                                          <p:stCondLst>
                                            <p:cond delay="0"/>
                                          </p:stCondLst>
                                        </p:cTn>
                                        <p:tgtEl>
                                          <p:spTgt spid="778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1" presetClass="entr" presetSubtype="0" fill="hold" nodeType="clickEffect">
                                  <p:stCondLst>
                                    <p:cond delay="0"/>
                                  </p:stCondLst>
                                  <p:childTnLst>
                                    <p:set>
                                      <p:cBhvr>
                                        <p:cTn id="10" dur="1000">
                                          <p:stCondLst>
                                            <p:cond delay="0"/>
                                          </p:stCondLst>
                                        </p:cTn>
                                        <p:tgtEl>
                                          <p:spTgt spid="11"/>
                                        </p:tgtEl>
                                        <p:attrNameLst>
                                          <p:attrName>style.visibility</p:attrName>
                                        </p:attrNameLst>
                                      </p:cBhvr>
                                      <p:to>
                                        <p:strVal val="visible"/>
                                      </p:to>
                                    </p:set>
                                  </p:childTnLst>
                                </p:cTn>
                              </p:par>
                            </p:childTnLst>
                          </p:cTn>
                        </p:par>
                        <p:par>
                          <p:cTn id="11" fill="hold" nodeType="afterGroup">
                            <p:stCondLst>
                              <p:cond delay="1000"/>
                            </p:stCondLst>
                            <p:childTnLst>
                              <p:par>
                                <p:cTn id="12" presetID="11" presetClass="entr" presetSubtype="0" fill="hold" nodeType="afterEffect">
                                  <p:stCondLst>
                                    <p:cond delay="0"/>
                                  </p:stCondLst>
                                  <p:childTnLst>
                                    <p:set>
                                      <p:cBhvr>
                                        <p:cTn id="13" dur="1000">
                                          <p:stCondLst>
                                            <p:cond delay="0"/>
                                          </p:stCondLst>
                                        </p:cTn>
                                        <p:tgtEl>
                                          <p:spTgt spid="9"/>
                                        </p:tgtEl>
                                        <p:attrNameLst>
                                          <p:attrName>style.visibility</p:attrName>
                                        </p:attrNameLst>
                                      </p:cBhvr>
                                      <p:to>
                                        <p:strVal val="visible"/>
                                      </p:to>
                                    </p:set>
                                  </p:childTnLst>
                                </p:cTn>
                              </p:par>
                            </p:childTnLst>
                          </p:cTn>
                        </p:par>
                        <p:par>
                          <p:cTn id="14" fill="hold" nodeType="afterGroup">
                            <p:stCondLst>
                              <p:cond delay="2000"/>
                            </p:stCondLst>
                            <p:childTnLst>
                              <p:par>
                                <p:cTn id="15" presetID="11" presetClass="entr" presetSubtype="0" fill="hold"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nodeType="afterGroup">
                            <p:stCondLst>
                              <p:cond delay="3000"/>
                            </p:stCondLst>
                            <p:childTnLst>
                              <p:par>
                                <p:cTn id="18" presetID="11" presetClass="entr" presetSubtype="0" fill="hold" nodeType="afterEffect">
                                  <p:stCondLst>
                                    <p:cond delay="0"/>
                                  </p:stCondLst>
                                  <p:childTnLst>
                                    <p:set>
                                      <p:cBhvr>
                                        <p:cTn id="19" dur="1000">
                                          <p:stCondLst>
                                            <p:cond delay="0"/>
                                          </p:stCondLst>
                                        </p:cTn>
                                        <p:tgtEl>
                                          <p:spTgt spid="7"/>
                                        </p:tgtEl>
                                        <p:attrNameLst>
                                          <p:attrName>style.visibility</p:attrName>
                                        </p:attrNameLst>
                                      </p:cBhvr>
                                      <p:to>
                                        <p:strVal val="visible"/>
                                      </p:to>
                                    </p:set>
                                  </p:childTnLst>
                                </p:cTn>
                              </p:par>
                            </p:childTnLst>
                          </p:cTn>
                        </p:par>
                        <p:par>
                          <p:cTn id="20" fill="hold" nodeType="afterGroup">
                            <p:stCondLst>
                              <p:cond delay="4000"/>
                            </p:stCondLst>
                            <p:childTnLst>
                              <p:par>
                                <p:cTn id="21" presetID="11" presetClass="entr" presetSubtype="0" fill="hold"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nodeType="afterGroup">
                            <p:stCondLst>
                              <p:cond delay="5000"/>
                            </p:stCondLst>
                            <p:childTnLst>
                              <p:par>
                                <p:cTn id="24" presetID="1" presetClass="entr" presetSubtype="0" fill="hold" nodeType="after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395536" y="4941168"/>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380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Oval 2">
            <a:extLst>
              <a:ext uri="{FF2B5EF4-FFF2-40B4-BE49-F238E27FC236}">
                <a16:creationId xmlns:a16="http://schemas.microsoft.com/office/drawing/2014/main" id="{3A521B86-F763-6547-B922-9D26B96AB4D6}"/>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4818" name="Group 3">
            <a:extLst>
              <a:ext uri="{FF2B5EF4-FFF2-40B4-BE49-F238E27FC236}">
                <a16:creationId xmlns:a16="http://schemas.microsoft.com/office/drawing/2014/main" id="{18619F60-AEDC-8240-A39C-A1F82C84FD44}"/>
              </a:ext>
            </a:extLst>
          </p:cNvPr>
          <p:cNvGrpSpPr>
            <a:grpSpLocks/>
          </p:cNvGrpSpPr>
          <p:nvPr/>
        </p:nvGrpSpPr>
        <p:grpSpPr bwMode="auto">
          <a:xfrm>
            <a:off x="4089400" y="2098675"/>
            <a:ext cx="385763" cy="1704975"/>
            <a:chOff x="2304" y="1488"/>
            <a:chExt cx="204" cy="997"/>
          </a:xfrm>
        </p:grpSpPr>
        <p:sp>
          <p:nvSpPr>
            <p:cNvPr id="34860" name="Freeform 4">
              <a:extLst>
                <a:ext uri="{FF2B5EF4-FFF2-40B4-BE49-F238E27FC236}">
                  <a16:creationId xmlns:a16="http://schemas.microsoft.com/office/drawing/2014/main" id="{81A81528-9CB8-E84E-8249-D61DF978332F}"/>
                </a:ext>
              </a:extLst>
            </p:cNvPr>
            <p:cNvSpPr>
              <a:spLocks/>
            </p:cNvSpPr>
            <p:nvPr/>
          </p:nvSpPr>
          <p:spPr bwMode="auto">
            <a:xfrm>
              <a:off x="2358" y="1959"/>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1" name="Freeform 5">
              <a:extLst>
                <a:ext uri="{FF2B5EF4-FFF2-40B4-BE49-F238E27FC236}">
                  <a16:creationId xmlns:a16="http://schemas.microsoft.com/office/drawing/2014/main" id="{15BABBF0-2471-734A-A5E6-F463F0F4B08B}"/>
                </a:ext>
              </a:extLst>
            </p:cNvPr>
            <p:cNvSpPr>
              <a:spLocks/>
            </p:cNvSpPr>
            <p:nvPr/>
          </p:nvSpPr>
          <p:spPr bwMode="auto">
            <a:xfrm>
              <a:off x="2423" y="1488"/>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2" name="Freeform 6">
              <a:extLst>
                <a:ext uri="{FF2B5EF4-FFF2-40B4-BE49-F238E27FC236}">
                  <a16:creationId xmlns:a16="http://schemas.microsoft.com/office/drawing/2014/main" id="{AB958F59-6747-F143-8A29-F6CDD474B05D}"/>
                </a:ext>
              </a:extLst>
            </p:cNvPr>
            <p:cNvSpPr>
              <a:spLocks/>
            </p:cNvSpPr>
            <p:nvPr/>
          </p:nvSpPr>
          <p:spPr bwMode="auto">
            <a:xfrm>
              <a:off x="2423" y="1488"/>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3" name="Freeform 7">
              <a:extLst>
                <a:ext uri="{FF2B5EF4-FFF2-40B4-BE49-F238E27FC236}">
                  <a16:creationId xmlns:a16="http://schemas.microsoft.com/office/drawing/2014/main" id="{CDCDB046-B1D3-AA41-B125-4BFCE4A04CE6}"/>
                </a:ext>
              </a:extLst>
            </p:cNvPr>
            <p:cNvSpPr>
              <a:spLocks/>
            </p:cNvSpPr>
            <p:nvPr/>
          </p:nvSpPr>
          <p:spPr bwMode="auto">
            <a:xfrm>
              <a:off x="2304" y="1488"/>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4" name="Freeform 8">
              <a:extLst>
                <a:ext uri="{FF2B5EF4-FFF2-40B4-BE49-F238E27FC236}">
                  <a16:creationId xmlns:a16="http://schemas.microsoft.com/office/drawing/2014/main" id="{3CDFE52B-FB6A-4B47-8897-ED85E9568647}"/>
                </a:ext>
              </a:extLst>
            </p:cNvPr>
            <p:cNvSpPr>
              <a:spLocks/>
            </p:cNvSpPr>
            <p:nvPr/>
          </p:nvSpPr>
          <p:spPr bwMode="auto">
            <a:xfrm>
              <a:off x="2304" y="1488"/>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5" name="Freeform 9">
              <a:extLst>
                <a:ext uri="{FF2B5EF4-FFF2-40B4-BE49-F238E27FC236}">
                  <a16:creationId xmlns:a16="http://schemas.microsoft.com/office/drawing/2014/main" id="{5A10AFEC-D7FE-0F4A-9A1D-846DEDB93994}"/>
                </a:ext>
              </a:extLst>
            </p:cNvPr>
            <p:cNvSpPr>
              <a:spLocks/>
            </p:cNvSpPr>
            <p:nvPr/>
          </p:nvSpPr>
          <p:spPr bwMode="auto">
            <a:xfrm>
              <a:off x="2415" y="1997"/>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6" name="Freeform 10">
              <a:extLst>
                <a:ext uri="{FF2B5EF4-FFF2-40B4-BE49-F238E27FC236}">
                  <a16:creationId xmlns:a16="http://schemas.microsoft.com/office/drawing/2014/main" id="{89E102F8-F7B8-4D4F-BE0A-120BB4CF5CAE}"/>
                </a:ext>
              </a:extLst>
            </p:cNvPr>
            <p:cNvSpPr>
              <a:spLocks/>
            </p:cNvSpPr>
            <p:nvPr/>
          </p:nvSpPr>
          <p:spPr bwMode="auto">
            <a:xfrm>
              <a:off x="2415" y="1997"/>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7" name="Freeform 11">
              <a:extLst>
                <a:ext uri="{FF2B5EF4-FFF2-40B4-BE49-F238E27FC236}">
                  <a16:creationId xmlns:a16="http://schemas.microsoft.com/office/drawing/2014/main" id="{8F95682A-3B80-1748-9B1F-07996985CFFB}"/>
                </a:ext>
              </a:extLst>
            </p:cNvPr>
            <p:cNvSpPr>
              <a:spLocks/>
            </p:cNvSpPr>
            <p:nvPr/>
          </p:nvSpPr>
          <p:spPr bwMode="auto">
            <a:xfrm>
              <a:off x="2304" y="1997"/>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68" name="Freeform 12">
              <a:extLst>
                <a:ext uri="{FF2B5EF4-FFF2-40B4-BE49-F238E27FC236}">
                  <a16:creationId xmlns:a16="http://schemas.microsoft.com/office/drawing/2014/main" id="{A3E11445-15FF-E449-97BA-C8310DEE7CF4}"/>
                </a:ext>
              </a:extLst>
            </p:cNvPr>
            <p:cNvSpPr>
              <a:spLocks/>
            </p:cNvSpPr>
            <p:nvPr/>
          </p:nvSpPr>
          <p:spPr bwMode="auto">
            <a:xfrm>
              <a:off x="2304" y="1997"/>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19" name="Group 13">
            <a:extLst>
              <a:ext uri="{FF2B5EF4-FFF2-40B4-BE49-F238E27FC236}">
                <a16:creationId xmlns:a16="http://schemas.microsoft.com/office/drawing/2014/main" id="{8F3A3836-78DA-5543-8CCD-FDFB8B8F5D52}"/>
              </a:ext>
            </a:extLst>
          </p:cNvPr>
          <p:cNvGrpSpPr>
            <a:grpSpLocks/>
          </p:cNvGrpSpPr>
          <p:nvPr/>
        </p:nvGrpSpPr>
        <p:grpSpPr bwMode="auto">
          <a:xfrm>
            <a:off x="3455988" y="2673350"/>
            <a:ext cx="384175" cy="1703388"/>
            <a:chOff x="1968" y="1824"/>
            <a:chExt cx="204" cy="997"/>
          </a:xfrm>
        </p:grpSpPr>
        <p:sp>
          <p:nvSpPr>
            <p:cNvPr id="34851" name="Freeform 14">
              <a:extLst>
                <a:ext uri="{FF2B5EF4-FFF2-40B4-BE49-F238E27FC236}">
                  <a16:creationId xmlns:a16="http://schemas.microsoft.com/office/drawing/2014/main" id="{D2ED3E91-8243-D44F-8520-6027A28EAF19}"/>
                </a:ext>
              </a:extLst>
            </p:cNvPr>
            <p:cNvSpPr>
              <a:spLocks/>
            </p:cNvSpPr>
            <p:nvPr/>
          </p:nvSpPr>
          <p:spPr bwMode="auto">
            <a:xfrm>
              <a:off x="2022" y="2295"/>
              <a:ext cx="85" cy="55"/>
            </a:xfrm>
            <a:custGeom>
              <a:avLst/>
              <a:gdLst>
                <a:gd name="T0" fmla="*/ 0 w 85"/>
                <a:gd name="T1" fmla="*/ 25 h 55"/>
                <a:gd name="T2" fmla="*/ 10 w 85"/>
                <a:gd name="T3" fmla="*/ 44 h 55"/>
                <a:gd name="T4" fmla="*/ 28 w 85"/>
                <a:gd name="T5" fmla="*/ 49 h 55"/>
                <a:gd name="T6" fmla="*/ 37 w 85"/>
                <a:gd name="T7" fmla="*/ 54 h 55"/>
                <a:gd name="T8" fmla="*/ 74 w 85"/>
                <a:gd name="T9" fmla="*/ 44 h 55"/>
                <a:gd name="T10" fmla="*/ 84 w 85"/>
                <a:gd name="T11" fmla="*/ 25 h 55"/>
                <a:gd name="T12" fmla="*/ 74 w 85"/>
                <a:gd name="T13" fmla="*/ 10 h 55"/>
                <a:gd name="T14" fmla="*/ 37 w 85"/>
                <a:gd name="T15" fmla="*/ 0 h 55"/>
                <a:gd name="T16" fmla="*/ 10 w 85"/>
                <a:gd name="T17" fmla="*/ 10 h 55"/>
                <a:gd name="T18" fmla="*/ 0 w 85"/>
                <a:gd name="T19" fmla="*/ 25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2" name="Freeform 15">
              <a:extLst>
                <a:ext uri="{FF2B5EF4-FFF2-40B4-BE49-F238E27FC236}">
                  <a16:creationId xmlns:a16="http://schemas.microsoft.com/office/drawing/2014/main" id="{7FE1F607-28A3-284B-9773-84E71E246341}"/>
                </a:ext>
              </a:extLst>
            </p:cNvPr>
            <p:cNvSpPr>
              <a:spLocks/>
            </p:cNvSpPr>
            <p:nvPr/>
          </p:nvSpPr>
          <p:spPr bwMode="auto">
            <a:xfrm>
              <a:off x="2087" y="1824"/>
              <a:ext cx="80" cy="484"/>
            </a:xfrm>
            <a:custGeom>
              <a:avLst/>
              <a:gdLst>
                <a:gd name="T0" fmla="*/ 17 w 80"/>
                <a:gd name="T1" fmla="*/ 483 h 484"/>
                <a:gd name="T2" fmla="*/ 79 w 80"/>
                <a:gd name="T3" fmla="*/ 450 h 484"/>
                <a:gd name="T4" fmla="*/ 79 w 80"/>
                <a:gd name="T5" fmla="*/ 0 h 484"/>
                <a:gd name="T6" fmla="*/ 35 w 80"/>
                <a:gd name="T7" fmla="*/ 0 h 484"/>
                <a:gd name="T8" fmla="*/ 35 w 80"/>
                <a:gd name="T9" fmla="*/ 450 h 484"/>
                <a:gd name="T10" fmla="*/ 0 w 80"/>
                <a:gd name="T11" fmla="*/ 468 h 484"/>
                <a:gd name="T12" fmla="*/ 17 w 80"/>
                <a:gd name="T13" fmla="*/ 483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3" name="Freeform 16">
              <a:extLst>
                <a:ext uri="{FF2B5EF4-FFF2-40B4-BE49-F238E27FC236}">
                  <a16:creationId xmlns:a16="http://schemas.microsoft.com/office/drawing/2014/main" id="{C1CCEFA9-BCB6-7B48-BFDC-82C2FCEA71B2}"/>
                </a:ext>
              </a:extLst>
            </p:cNvPr>
            <p:cNvSpPr>
              <a:spLocks/>
            </p:cNvSpPr>
            <p:nvPr/>
          </p:nvSpPr>
          <p:spPr bwMode="auto">
            <a:xfrm>
              <a:off x="2087" y="1824"/>
              <a:ext cx="85" cy="488"/>
            </a:xfrm>
            <a:custGeom>
              <a:avLst/>
              <a:gdLst>
                <a:gd name="T0" fmla="*/ 19 w 85"/>
                <a:gd name="T1" fmla="*/ 487 h 488"/>
                <a:gd name="T2" fmla="*/ 84 w 85"/>
                <a:gd name="T3" fmla="*/ 453 h 488"/>
                <a:gd name="T4" fmla="*/ 84 w 85"/>
                <a:gd name="T5" fmla="*/ 0 h 488"/>
                <a:gd name="T6" fmla="*/ 37 w 85"/>
                <a:gd name="T7" fmla="*/ 0 h 488"/>
                <a:gd name="T8" fmla="*/ 37 w 85"/>
                <a:gd name="T9" fmla="*/ 453 h 488"/>
                <a:gd name="T10" fmla="*/ 0 w 85"/>
                <a:gd name="T11" fmla="*/ 472 h 488"/>
                <a:gd name="T12" fmla="*/ 19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19" y="487"/>
                  </a:moveTo>
                  <a:lnTo>
                    <a:pt x="84" y="453"/>
                  </a:lnTo>
                  <a:lnTo>
                    <a:pt x="84" y="0"/>
                  </a:lnTo>
                  <a:lnTo>
                    <a:pt x="37" y="0"/>
                  </a:lnTo>
                  <a:lnTo>
                    <a:pt x="37" y="453"/>
                  </a:lnTo>
                  <a:lnTo>
                    <a:pt x="0" y="472"/>
                  </a:lnTo>
                  <a:lnTo>
                    <a:pt x="19"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4" name="Freeform 17">
              <a:extLst>
                <a:ext uri="{FF2B5EF4-FFF2-40B4-BE49-F238E27FC236}">
                  <a16:creationId xmlns:a16="http://schemas.microsoft.com/office/drawing/2014/main" id="{9F8066DE-50C0-A042-B839-EFB20430E810}"/>
                </a:ext>
              </a:extLst>
            </p:cNvPr>
            <p:cNvSpPr>
              <a:spLocks/>
            </p:cNvSpPr>
            <p:nvPr/>
          </p:nvSpPr>
          <p:spPr bwMode="auto">
            <a:xfrm>
              <a:off x="1968" y="1824"/>
              <a:ext cx="79" cy="484"/>
            </a:xfrm>
            <a:custGeom>
              <a:avLst/>
              <a:gdLst>
                <a:gd name="T0" fmla="*/ 61 w 79"/>
                <a:gd name="T1" fmla="*/ 483 h 484"/>
                <a:gd name="T2" fmla="*/ 0 w 79"/>
                <a:gd name="T3" fmla="*/ 450 h 484"/>
                <a:gd name="T4" fmla="*/ 0 w 79"/>
                <a:gd name="T5" fmla="*/ 0 h 484"/>
                <a:gd name="T6" fmla="*/ 44 w 79"/>
                <a:gd name="T7" fmla="*/ 0 h 484"/>
                <a:gd name="T8" fmla="*/ 44 w 79"/>
                <a:gd name="T9" fmla="*/ 450 h 484"/>
                <a:gd name="T10" fmla="*/ 78 w 79"/>
                <a:gd name="T11" fmla="*/ 468 h 484"/>
                <a:gd name="T12" fmla="*/ 61 w 79"/>
                <a:gd name="T13" fmla="*/ 483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5" name="Freeform 18">
              <a:extLst>
                <a:ext uri="{FF2B5EF4-FFF2-40B4-BE49-F238E27FC236}">
                  <a16:creationId xmlns:a16="http://schemas.microsoft.com/office/drawing/2014/main" id="{1171D649-C80B-694A-B62B-EC97DF85DB6A}"/>
                </a:ext>
              </a:extLst>
            </p:cNvPr>
            <p:cNvSpPr>
              <a:spLocks/>
            </p:cNvSpPr>
            <p:nvPr/>
          </p:nvSpPr>
          <p:spPr bwMode="auto">
            <a:xfrm>
              <a:off x="1968" y="1824"/>
              <a:ext cx="85" cy="488"/>
            </a:xfrm>
            <a:custGeom>
              <a:avLst/>
              <a:gdLst>
                <a:gd name="T0" fmla="*/ 65 w 85"/>
                <a:gd name="T1" fmla="*/ 487 h 488"/>
                <a:gd name="T2" fmla="*/ 0 w 85"/>
                <a:gd name="T3" fmla="*/ 453 h 488"/>
                <a:gd name="T4" fmla="*/ 0 w 85"/>
                <a:gd name="T5" fmla="*/ 0 h 488"/>
                <a:gd name="T6" fmla="*/ 47 w 85"/>
                <a:gd name="T7" fmla="*/ 0 h 488"/>
                <a:gd name="T8" fmla="*/ 47 w 85"/>
                <a:gd name="T9" fmla="*/ 453 h 488"/>
                <a:gd name="T10" fmla="*/ 84 w 85"/>
                <a:gd name="T11" fmla="*/ 472 h 488"/>
                <a:gd name="T12" fmla="*/ 65 w 85"/>
                <a:gd name="T13" fmla="*/ 487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487"/>
                  </a:moveTo>
                  <a:lnTo>
                    <a:pt x="0" y="453"/>
                  </a:lnTo>
                  <a:lnTo>
                    <a:pt x="0" y="0"/>
                  </a:lnTo>
                  <a:lnTo>
                    <a:pt x="47" y="0"/>
                  </a:lnTo>
                  <a:lnTo>
                    <a:pt x="47" y="453"/>
                  </a:lnTo>
                  <a:lnTo>
                    <a:pt x="84" y="472"/>
                  </a:lnTo>
                  <a:lnTo>
                    <a:pt x="65" y="487"/>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6" name="Freeform 19">
              <a:extLst>
                <a:ext uri="{FF2B5EF4-FFF2-40B4-BE49-F238E27FC236}">
                  <a16:creationId xmlns:a16="http://schemas.microsoft.com/office/drawing/2014/main" id="{FD954D2E-7457-4B4F-9E6C-2531ACC11B84}"/>
                </a:ext>
              </a:extLst>
            </p:cNvPr>
            <p:cNvSpPr>
              <a:spLocks/>
            </p:cNvSpPr>
            <p:nvPr/>
          </p:nvSpPr>
          <p:spPr bwMode="auto">
            <a:xfrm>
              <a:off x="2079" y="2333"/>
              <a:ext cx="88" cy="485"/>
            </a:xfrm>
            <a:custGeom>
              <a:avLst/>
              <a:gdLst>
                <a:gd name="T0" fmla="*/ 17 w 88"/>
                <a:gd name="T1" fmla="*/ 0 h 485"/>
                <a:gd name="T2" fmla="*/ 87 w 88"/>
                <a:gd name="T3" fmla="*/ 34 h 485"/>
                <a:gd name="T4" fmla="*/ 87 w 88"/>
                <a:gd name="T5" fmla="*/ 484 h 485"/>
                <a:gd name="T6" fmla="*/ 44 w 88"/>
                <a:gd name="T7" fmla="*/ 484 h 485"/>
                <a:gd name="T8" fmla="*/ 44 w 88"/>
                <a:gd name="T9" fmla="*/ 34 h 485"/>
                <a:gd name="T10" fmla="*/ 0 w 88"/>
                <a:gd name="T11" fmla="*/ 15 h 485"/>
                <a:gd name="T12" fmla="*/ 17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7" name="Freeform 20">
              <a:extLst>
                <a:ext uri="{FF2B5EF4-FFF2-40B4-BE49-F238E27FC236}">
                  <a16:creationId xmlns:a16="http://schemas.microsoft.com/office/drawing/2014/main" id="{7C73DF45-CBE0-3E4C-B44A-20D3317C0ED1}"/>
                </a:ext>
              </a:extLst>
            </p:cNvPr>
            <p:cNvSpPr>
              <a:spLocks/>
            </p:cNvSpPr>
            <p:nvPr/>
          </p:nvSpPr>
          <p:spPr bwMode="auto">
            <a:xfrm>
              <a:off x="2079" y="2333"/>
              <a:ext cx="93" cy="488"/>
            </a:xfrm>
            <a:custGeom>
              <a:avLst/>
              <a:gdLst>
                <a:gd name="T0" fmla="*/ 18 w 93"/>
                <a:gd name="T1" fmla="*/ 0 h 488"/>
                <a:gd name="T2" fmla="*/ 92 w 93"/>
                <a:gd name="T3" fmla="*/ 34 h 488"/>
                <a:gd name="T4" fmla="*/ 92 w 93"/>
                <a:gd name="T5" fmla="*/ 487 h 488"/>
                <a:gd name="T6" fmla="*/ 46 w 93"/>
                <a:gd name="T7" fmla="*/ 487 h 488"/>
                <a:gd name="T8" fmla="*/ 46 w 93"/>
                <a:gd name="T9" fmla="*/ 34 h 488"/>
                <a:gd name="T10" fmla="*/ 0 w 93"/>
                <a:gd name="T11" fmla="*/ 15 h 488"/>
                <a:gd name="T12" fmla="*/ 18 w 93"/>
                <a:gd name="T13" fmla="*/ 0 h 488"/>
                <a:gd name="T14" fmla="*/ 0 60000 65536"/>
                <a:gd name="T15" fmla="*/ 0 60000 65536"/>
                <a:gd name="T16" fmla="*/ 0 60000 65536"/>
                <a:gd name="T17" fmla="*/ 0 60000 65536"/>
                <a:gd name="T18" fmla="*/ 0 60000 65536"/>
                <a:gd name="T19" fmla="*/ 0 60000 65536"/>
                <a:gd name="T20" fmla="*/ 0 60000 65536"/>
                <a:gd name="T21" fmla="*/ 0 w 93"/>
                <a:gd name="T22" fmla="*/ 0 h 488"/>
                <a:gd name="T23" fmla="*/ 93 w 93"/>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88">
                  <a:moveTo>
                    <a:pt x="18" y="0"/>
                  </a:moveTo>
                  <a:lnTo>
                    <a:pt x="92" y="34"/>
                  </a:lnTo>
                  <a:lnTo>
                    <a:pt x="92" y="487"/>
                  </a:lnTo>
                  <a:lnTo>
                    <a:pt x="46" y="487"/>
                  </a:lnTo>
                  <a:lnTo>
                    <a:pt x="46" y="34"/>
                  </a:lnTo>
                  <a:lnTo>
                    <a:pt x="0" y="15"/>
                  </a:lnTo>
                  <a:lnTo>
                    <a:pt x="18"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8" name="Freeform 21">
              <a:extLst>
                <a:ext uri="{FF2B5EF4-FFF2-40B4-BE49-F238E27FC236}">
                  <a16:creationId xmlns:a16="http://schemas.microsoft.com/office/drawing/2014/main" id="{C5ED17B0-3BE9-2C4F-9D37-6358487704A0}"/>
                </a:ext>
              </a:extLst>
            </p:cNvPr>
            <p:cNvSpPr>
              <a:spLocks/>
            </p:cNvSpPr>
            <p:nvPr/>
          </p:nvSpPr>
          <p:spPr bwMode="auto">
            <a:xfrm>
              <a:off x="1968" y="2333"/>
              <a:ext cx="79" cy="485"/>
            </a:xfrm>
            <a:custGeom>
              <a:avLst/>
              <a:gdLst>
                <a:gd name="T0" fmla="*/ 61 w 79"/>
                <a:gd name="T1" fmla="*/ 0 h 485"/>
                <a:gd name="T2" fmla="*/ 0 w 79"/>
                <a:gd name="T3" fmla="*/ 34 h 485"/>
                <a:gd name="T4" fmla="*/ 0 w 79"/>
                <a:gd name="T5" fmla="*/ 484 h 485"/>
                <a:gd name="T6" fmla="*/ 44 w 79"/>
                <a:gd name="T7" fmla="*/ 484 h 485"/>
                <a:gd name="T8" fmla="*/ 44 w 79"/>
                <a:gd name="T9" fmla="*/ 34 h 485"/>
                <a:gd name="T10" fmla="*/ 78 w 79"/>
                <a:gd name="T11" fmla="*/ 15 h 485"/>
                <a:gd name="T12" fmla="*/ 61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4859" name="Freeform 22">
              <a:extLst>
                <a:ext uri="{FF2B5EF4-FFF2-40B4-BE49-F238E27FC236}">
                  <a16:creationId xmlns:a16="http://schemas.microsoft.com/office/drawing/2014/main" id="{96FEFFB7-6D3E-D649-9F5C-9BFD2AF9D9EB}"/>
                </a:ext>
              </a:extLst>
            </p:cNvPr>
            <p:cNvSpPr>
              <a:spLocks/>
            </p:cNvSpPr>
            <p:nvPr/>
          </p:nvSpPr>
          <p:spPr bwMode="auto">
            <a:xfrm>
              <a:off x="1968" y="2333"/>
              <a:ext cx="85" cy="488"/>
            </a:xfrm>
            <a:custGeom>
              <a:avLst/>
              <a:gdLst>
                <a:gd name="T0" fmla="*/ 65 w 85"/>
                <a:gd name="T1" fmla="*/ 0 h 488"/>
                <a:gd name="T2" fmla="*/ 0 w 85"/>
                <a:gd name="T3" fmla="*/ 34 h 488"/>
                <a:gd name="T4" fmla="*/ 0 w 85"/>
                <a:gd name="T5" fmla="*/ 487 h 488"/>
                <a:gd name="T6" fmla="*/ 47 w 85"/>
                <a:gd name="T7" fmla="*/ 487 h 488"/>
                <a:gd name="T8" fmla="*/ 47 w 85"/>
                <a:gd name="T9" fmla="*/ 34 h 488"/>
                <a:gd name="T10" fmla="*/ 84 w 85"/>
                <a:gd name="T11" fmla="*/ 15 h 488"/>
                <a:gd name="T12" fmla="*/ 65 w 85"/>
                <a:gd name="T13" fmla="*/ 0 h 488"/>
                <a:gd name="T14" fmla="*/ 0 60000 65536"/>
                <a:gd name="T15" fmla="*/ 0 60000 65536"/>
                <a:gd name="T16" fmla="*/ 0 60000 65536"/>
                <a:gd name="T17" fmla="*/ 0 60000 65536"/>
                <a:gd name="T18" fmla="*/ 0 60000 65536"/>
                <a:gd name="T19" fmla="*/ 0 60000 65536"/>
                <a:gd name="T20" fmla="*/ 0 60000 65536"/>
                <a:gd name="T21" fmla="*/ 0 w 85"/>
                <a:gd name="T22" fmla="*/ 0 h 488"/>
                <a:gd name="T23" fmla="*/ 85 w 85"/>
                <a:gd name="T24" fmla="*/ 488 h 4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488">
                  <a:moveTo>
                    <a:pt x="65" y="0"/>
                  </a:moveTo>
                  <a:lnTo>
                    <a:pt x="0" y="34"/>
                  </a:lnTo>
                  <a:lnTo>
                    <a:pt x="0" y="487"/>
                  </a:lnTo>
                  <a:lnTo>
                    <a:pt x="47" y="487"/>
                  </a:lnTo>
                  <a:lnTo>
                    <a:pt x="47" y="34"/>
                  </a:lnTo>
                  <a:lnTo>
                    <a:pt x="84" y="15"/>
                  </a:lnTo>
                  <a:lnTo>
                    <a:pt x="65"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4820" name="Group 23">
            <a:extLst>
              <a:ext uri="{FF2B5EF4-FFF2-40B4-BE49-F238E27FC236}">
                <a16:creationId xmlns:a16="http://schemas.microsoft.com/office/drawing/2014/main" id="{B27BBAC1-B60A-CB4D-8B3C-98C0A127E818}"/>
              </a:ext>
            </a:extLst>
          </p:cNvPr>
          <p:cNvGrpSpPr>
            <a:grpSpLocks/>
          </p:cNvGrpSpPr>
          <p:nvPr/>
        </p:nvGrpSpPr>
        <p:grpSpPr bwMode="auto">
          <a:xfrm>
            <a:off x="4271963" y="3575050"/>
            <a:ext cx="384175" cy="1036638"/>
            <a:chOff x="2197" y="2475"/>
            <a:chExt cx="204" cy="606"/>
          </a:xfrm>
        </p:grpSpPr>
        <p:sp>
          <p:nvSpPr>
            <p:cNvPr id="34842" name="Freeform 24">
              <a:extLst>
                <a:ext uri="{FF2B5EF4-FFF2-40B4-BE49-F238E27FC236}">
                  <a16:creationId xmlns:a16="http://schemas.microsoft.com/office/drawing/2014/main" id="{49F9BFFD-7D39-DD45-936A-E9CCAAEDF90A}"/>
                </a:ext>
              </a:extLst>
            </p:cNvPr>
            <p:cNvSpPr>
              <a:spLocks/>
            </p:cNvSpPr>
            <p:nvPr/>
          </p:nvSpPr>
          <p:spPr bwMode="auto">
            <a:xfrm>
              <a:off x="2251" y="2761"/>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3" name="Freeform 25">
              <a:extLst>
                <a:ext uri="{FF2B5EF4-FFF2-40B4-BE49-F238E27FC236}">
                  <a16:creationId xmlns:a16="http://schemas.microsoft.com/office/drawing/2014/main" id="{26C97EA2-CAA7-6147-A23C-FA4C5F9AA0C3}"/>
                </a:ext>
              </a:extLst>
            </p:cNvPr>
            <p:cNvSpPr>
              <a:spLocks/>
            </p:cNvSpPr>
            <p:nvPr/>
          </p:nvSpPr>
          <p:spPr bwMode="auto">
            <a:xfrm>
              <a:off x="2316" y="2475"/>
              <a:ext cx="80" cy="294"/>
            </a:xfrm>
            <a:custGeom>
              <a:avLst/>
              <a:gdLst>
                <a:gd name="T0" fmla="*/ 17 w 80"/>
                <a:gd name="T1" fmla="*/ 293 h 294"/>
                <a:gd name="T2" fmla="*/ 79 w 80"/>
                <a:gd name="T3" fmla="*/ 273 h 294"/>
                <a:gd name="T4" fmla="*/ 79 w 80"/>
                <a:gd name="T5" fmla="*/ 0 h 294"/>
                <a:gd name="T6" fmla="*/ 35 w 80"/>
                <a:gd name="T7" fmla="*/ 0 h 294"/>
                <a:gd name="T8" fmla="*/ 35 w 80"/>
                <a:gd name="T9" fmla="*/ 273 h 294"/>
                <a:gd name="T10" fmla="*/ 0 w 80"/>
                <a:gd name="T11" fmla="*/ 284 h 294"/>
                <a:gd name="T12" fmla="*/ 17 w 80"/>
                <a:gd name="T13" fmla="*/ 293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4" name="Freeform 26">
              <a:extLst>
                <a:ext uri="{FF2B5EF4-FFF2-40B4-BE49-F238E27FC236}">
                  <a16:creationId xmlns:a16="http://schemas.microsoft.com/office/drawing/2014/main" id="{80CD9AD4-33BC-8146-B056-CBA0DED7B265}"/>
                </a:ext>
              </a:extLst>
            </p:cNvPr>
            <p:cNvSpPr>
              <a:spLocks/>
            </p:cNvSpPr>
            <p:nvPr/>
          </p:nvSpPr>
          <p:spPr bwMode="auto">
            <a:xfrm>
              <a:off x="2316" y="2475"/>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5" name="Freeform 27">
              <a:extLst>
                <a:ext uri="{FF2B5EF4-FFF2-40B4-BE49-F238E27FC236}">
                  <a16:creationId xmlns:a16="http://schemas.microsoft.com/office/drawing/2014/main" id="{C2B71019-5448-BE43-A3D9-329DD48CF9E5}"/>
                </a:ext>
              </a:extLst>
            </p:cNvPr>
            <p:cNvSpPr>
              <a:spLocks/>
            </p:cNvSpPr>
            <p:nvPr/>
          </p:nvSpPr>
          <p:spPr bwMode="auto">
            <a:xfrm>
              <a:off x="2197" y="2475"/>
              <a:ext cx="79" cy="294"/>
            </a:xfrm>
            <a:custGeom>
              <a:avLst/>
              <a:gdLst>
                <a:gd name="T0" fmla="*/ 61 w 79"/>
                <a:gd name="T1" fmla="*/ 293 h 294"/>
                <a:gd name="T2" fmla="*/ 0 w 79"/>
                <a:gd name="T3" fmla="*/ 273 h 294"/>
                <a:gd name="T4" fmla="*/ 0 w 79"/>
                <a:gd name="T5" fmla="*/ 0 h 294"/>
                <a:gd name="T6" fmla="*/ 44 w 79"/>
                <a:gd name="T7" fmla="*/ 0 h 294"/>
                <a:gd name="T8" fmla="*/ 44 w 79"/>
                <a:gd name="T9" fmla="*/ 273 h 294"/>
                <a:gd name="T10" fmla="*/ 78 w 79"/>
                <a:gd name="T11" fmla="*/ 284 h 294"/>
                <a:gd name="T12" fmla="*/ 61 w 79"/>
                <a:gd name="T13" fmla="*/ 293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6" name="Freeform 28">
              <a:extLst>
                <a:ext uri="{FF2B5EF4-FFF2-40B4-BE49-F238E27FC236}">
                  <a16:creationId xmlns:a16="http://schemas.microsoft.com/office/drawing/2014/main" id="{8CEA1379-01B6-8B40-B957-3D82EC4113B2}"/>
                </a:ext>
              </a:extLst>
            </p:cNvPr>
            <p:cNvSpPr>
              <a:spLocks/>
            </p:cNvSpPr>
            <p:nvPr/>
          </p:nvSpPr>
          <p:spPr bwMode="auto">
            <a:xfrm>
              <a:off x="2197" y="2475"/>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7" name="Freeform 29">
              <a:extLst>
                <a:ext uri="{FF2B5EF4-FFF2-40B4-BE49-F238E27FC236}">
                  <a16:creationId xmlns:a16="http://schemas.microsoft.com/office/drawing/2014/main" id="{B4C8FF4C-CDC4-8448-8815-55A22713F13D}"/>
                </a:ext>
              </a:extLst>
            </p:cNvPr>
            <p:cNvSpPr>
              <a:spLocks/>
            </p:cNvSpPr>
            <p:nvPr/>
          </p:nvSpPr>
          <p:spPr bwMode="auto">
            <a:xfrm>
              <a:off x="2308" y="2784"/>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8" name="Freeform 30">
              <a:extLst>
                <a:ext uri="{FF2B5EF4-FFF2-40B4-BE49-F238E27FC236}">
                  <a16:creationId xmlns:a16="http://schemas.microsoft.com/office/drawing/2014/main" id="{27E3866B-7CFA-A34E-AF09-268F968379A6}"/>
                </a:ext>
              </a:extLst>
            </p:cNvPr>
            <p:cNvSpPr>
              <a:spLocks/>
            </p:cNvSpPr>
            <p:nvPr/>
          </p:nvSpPr>
          <p:spPr bwMode="auto">
            <a:xfrm>
              <a:off x="2308" y="2784"/>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9" name="Freeform 31">
              <a:extLst>
                <a:ext uri="{FF2B5EF4-FFF2-40B4-BE49-F238E27FC236}">
                  <a16:creationId xmlns:a16="http://schemas.microsoft.com/office/drawing/2014/main" id="{3D49618A-8843-234B-B070-E178CD30B7E9}"/>
                </a:ext>
              </a:extLst>
            </p:cNvPr>
            <p:cNvSpPr>
              <a:spLocks/>
            </p:cNvSpPr>
            <p:nvPr/>
          </p:nvSpPr>
          <p:spPr bwMode="auto">
            <a:xfrm>
              <a:off x="2197" y="2784"/>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50" name="Freeform 32">
              <a:extLst>
                <a:ext uri="{FF2B5EF4-FFF2-40B4-BE49-F238E27FC236}">
                  <a16:creationId xmlns:a16="http://schemas.microsoft.com/office/drawing/2014/main" id="{19BBC33D-F6B8-EC45-8C90-FE3DA32BC7E7}"/>
                </a:ext>
              </a:extLst>
            </p:cNvPr>
            <p:cNvSpPr>
              <a:spLocks/>
            </p:cNvSpPr>
            <p:nvPr/>
          </p:nvSpPr>
          <p:spPr bwMode="auto">
            <a:xfrm>
              <a:off x="2197" y="2784"/>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4821" name="Group 33">
            <a:extLst>
              <a:ext uri="{FF2B5EF4-FFF2-40B4-BE49-F238E27FC236}">
                <a16:creationId xmlns:a16="http://schemas.microsoft.com/office/drawing/2014/main" id="{4A683DFD-0E1A-CA44-8596-3CED8598AF89}"/>
              </a:ext>
            </a:extLst>
          </p:cNvPr>
          <p:cNvGrpSpPr>
            <a:grpSpLocks/>
          </p:cNvGrpSpPr>
          <p:nvPr/>
        </p:nvGrpSpPr>
        <p:grpSpPr bwMode="auto">
          <a:xfrm>
            <a:off x="3001963" y="3494088"/>
            <a:ext cx="385762" cy="1035050"/>
            <a:chOff x="1897" y="2482"/>
            <a:chExt cx="204" cy="606"/>
          </a:xfrm>
        </p:grpSpPr>
        <p:sp>
          <p:nvSpPr>
            <p:cNvPr id="34833" name="Freeform 34">
              <a:extLst>
                <a:ext uri="{FF2B5EF4-FFF2-40B4-BE49-F238E27FC236}">
                  <a16:creationId xmlns:a16="http://schemas.microsoft.com/office/drawing/2014/main" id="{D51F3A54-81C2-7747-B2DB-C9C7304CABD1}"/>
                </a:ext>
              </a:extLst>
            </p:cNvPr>
            <p:cNvSpPr>
              <a:spLocks/>
            </p:cNvSpPr>
            <p:nvPr/>
          </p:nvSpPr>
          <p:spPr bwMode="auto">
            <a:xfrm>
              <a:off x="1951" y="2768"/>
              <a:ext cx="85" cy="34"/>
            </a:xfrm>
            <a:custGeom>
              <a:avLst/>
              <a:gdLst>
                <a:gd name="T0" fmla="*/ 0 w 85"/>
                <a:gd name="T1" fmla="*/ 15 h 34"/>
                <a:gd name="T2" fmla="*/ 10 w 85"/>
                <a:gd name="T3" fmla="*/ 27 h 34"/>
                <a:gd name="T4" fmla="*/ 28 w 85"/>
                <a:gd name="T5" fmla="*/ 30 h 34"/>
                <a:gd name="T6" fmla="*/ 37 w 85"/>
                <a:gd name="T7" fmla="*/ 33 h 34"/>
                <a:gd name="T8" fmla="*/ 74 w 85"/>
                <a:gd name="T9" fmla="*/ 27 h 34"/>
                <a:gd name="T10" fmla="*/ 84 w 85"/>
                <a:gd name="T11" fmla="*/ 15 h 34"/>
                <a:gd name="T12" fmla="*/ 74 w 85"/>
                <a:gd name="T13" fmla="*/ 6 h 34"/>
                <a:gd name="T14" fmla="*/ 37 w 85"/>
                <a:gd name="T15" fmla="*/ 0 h 34"/>
                <a:gd name="T16" fmla="*/ 10 w 85"/>
                <a:gd name="T17" fmla="*/ 6 h 34"/>
                <a:gd name="T18" fmla="*/ 0 w 85"/>
                <a:gd name="T19" fmla="*/ 15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4" name="Freeform 35">
              <a:extLst>
                <a:ext uri="{FF2B5EF4-FFF2-40B4-BE49-F238E27FC236}">
                  <a16:creationId xmlns:a16="http://schemas.microsoft.com/office/drawing/2014/main" id="{26425CBA-D441-0748-B180-76B33155A491}"/>
                </a:ext>
              </a:extLst>
            </p:cNvPr>
            <p:cNvSpPr>
              <a:spLocks/>
            </p:cNvSpPr>
            <p:nvPr/>
          </p:nvSpPr>
          <p:spPr bwMode="auto">
            <a:xfrm>
              <a:off x="2016" y="2482"/>
              <a:ext cx="80" cy="295"/>
            </a:xfrm>
            <a:custGeom>
              <a:avLst/>
              <a:gdLst>
                <a:gd name="T0" fmla="*/ 17 w 80"/>
                <a:gd name="T1" fmla="*/ 294 h 295"/>
                <a:gd name="T2" fmla="*/ 79 w 80"/>
                <a:gd name="T3" fmla="*/ 274 h 295"/>
                <a:gd name="T4" fmla="*/ 79 w 80"/>
                <a:gd name="T5" fmla="*/ 0 h 295"/>
                <a:gd name="T6" fmla="*/ 35 w 80"/>
                <a:gd name="T7" fmla="*/ 0 h 295"/>
                <a:gd name="T8" fmla="*/ 35 w 80"/>
                <a:gd name="T9" fmla="*/ 274 h 295"/>
                <a:gd name="T10" fmla="*/ 0 w 80"/>
                <a:gd name="T11" fmla="*/ 285 h 295"/>
                <a:gd name="T12" fmla="*/ 17 w 80"/>
                <a:gd name="T13" fmla="*/ 294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5" name="Freeform 36">
              <a:extLst>
                <a:ext uri="{FF2B5EF4-FFF2-40B4-BE49-F238E27FC236}">
                  <a16:creationId xmlns:a16="http://schemas.microsoft.com/office/drawing/2014/main" id="{A9846794-D62D-2A4A-A24E-E9277FA9941F}"/>
                </a:ext>
              </a:extLst>
            </p:cNvPr>
            <p:cNvSpPr>
              <a:spLocks/>
            </p:cNvSpPr>
            <p:nvPr/>
          </p:nvSpPr>
          <p:spPr bwMode="auto">
            <a:xfrm>
              <a:off x="2016" y="2482"/>
              <a:ext cx="85" cy="297"/>
            </a:xfrm>
            <a:custGeom>
              <a:avLst/>
              <a:gdLst>
                <a:gd name="T0" fmla="*/ 19 w 85"/>
                <a:gd name="T1" fmla="*/ 296 h 297"/>
                <a:gd name="T2" fmla="*/ 84 w 85"/>
                <a:gd name="T3" fmla="*/ 276 h 297"/>
                <a:gd name="T4" fmla="*/ 84 w 85"/>
                <a:gd name="T5" fmla="*/ 0 h 297"/>
                <a:gd name="T6" fmla="*/ 37 w 85"/>
                <a:gd name="T7" fmla="*/ 0 h 297"/>
                <a:gd name="T8" fmla="*/ 37 w 85"/>
                <a:gd name="T9" fmla="*/ 276 h 297"/>
                <a:gd name="T10" fmla="*/ 0 w 85"/>
                <a:gd name="T11" fmla="*/ 287 h 297"/>
                <a:gd name="T12" fmla="*/ 19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19" y="296"/>
                  </a:moveTo>
                  <a:lnTo>
                    <a:pt x="84" y="276"/>
                  </a:lnTo>
                  <a:lnTo>
                    <a:pt x="84" y="0"/>
                  </a:lnTo>
                  <a:lnTo>
                    <a:pt x="37" y="0"/>
                  </a:lnTo>
                  <a:lnTo>
                    <a:pt x="37" y="276"/>
                  </a:lnTo>
                  <a:lnTo>
                    <a:pt x="0" y="287"/>
                  </a:lnTo>
                  <a:lnTo>
                    <a:pt x="19"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6" name="Freeform 37">
              <a:extLst>
                <a:ext uri="{FF2B5EF4-FFF2-40B4-BE49-F238E27FC236}">
                  <a16:creationId xmlns:a16="http://schemas.microsoft.com/office/drawing/2014/main" id="{055ADA96-E20E-1E4E-BB85-CB6D870823E0}"/>
                </a:ext>
              </a:extLst>
            </p:cNvPr>
            <p:cNvSpPr>
              <a:spLocks/>
            </p:cNvSpPr>
            <p:nvPr/>
          </p:nvSpPr>
          <p:spPr bwMode="auto">
            <a:xfrm>
              <a:off x="1897" y="2482"/>
              <a:ext cx="79" cy="295"/>
            </a:xfrm>
            <a:custGeom>
              <a:avLst/>
              <a:gdLst>
                <a:gd name="T0" fmla="*/ 61 w 79"/>
                <a:gd name="T1" fmla="*/ 294 h 295"/>
                <a:gd name="T2" fmla="*/ 0 w 79"/>
                <a:gd name="T3" fmla="*/ 274 h 295"/>
                <a:gd name="T4" fmla="*/ 0 w 79"/>
                <a:gd name="T5" fmla="*/ 0 h 295"/>
                <a:gd name="T6" fmla="*/ 44 w 79"/>
                <a:gd name="T7" fmla="*/ 0 h 295"/>
                <a:gd name="T8" fmla="*/ 44 w 79"/>
                <a:gd name="T9" fmla="*/ 274 h 295"/>
                <a:gd name="T10" fmla="*/ 78 w 79"/>
                <a:gd name="T11" fmla="*/ 285 h 295"/>
                <a:gd name="T12" fmla="*/ 61 w 79"/>
                <a:gd name="T13" fmla="*/ 294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7" name="Freeform 38">
              <a:extLst>
                <a:ext uri="{FF2B5EF4-FFF2-40B4-BE49-F238E27FC236}">
                  <a16:creationId xmlns:a16="http://schemas.microsoft.com/office/drawing/2014/main" id="{ACE7AE49-4BFC-8545-B3BC-B790C254EB15}"/>
                </a:ext>
              </a:extLst>
            </p:cNvPr>
            <p:cNvSpPr>
              <a:spLocks/>
            </p:cNvSpPr>
            <p:nvPr/>
          </p:nvSpPr>
          <p:spPr bwMode="auto">
            <a:xfrm>
              <a:off x="1897" y="2482"/>
              <a:ext cx="85" cy="297"/>
            </a:xfrm>
            <a:custGeom>
              <a:avLst/>
              <a:gdLst>
                <a:gd name="T0" fmla="*/ 65 w 85"/>
                <a:gd name="T1" fmla="*/ 296 h 297"/>
                <a:gd name="T2" fmla="*/ 0 w 85"/>
                <a:gd name="T3" fmla="*/ 276 h 297"/>
                <a:gd name="T4" fmla="*/ 0 w 85"/>
                <a:gd name="T5" fmla="*/ 0 h 297"/>
                <a:gd name="T6" fmla="*/ 47 w 85"/>
                <a:gd name="T7" fmla="*/ 0 h 297"/>
                <a:gd name="T8" fmla="*/ 47 w 85"/>
                <a:gd name="T9" fmla="*/ 276 h 297"/>
                <a:gd name="T10" fmla="*/ 84 w 85"/>
                <a:gd name="T11" fmla="*/ 287 h 297"/>
                <a:gd name="T12" fmla="*/ 65 w 85"/>
                <a:gd name="T13" fmla="*/ 296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296"/>
                  </a:moveTo>
                  <a:lnTo>
                    <a:pt x="0" y="276"/>
                  </a:lnTo>
                  <a:lnTo>
                    <a:pt x="0" y="0"/>
                  </a:lnTo>
                  <a:lnTo>
                    <a:pt x="47" y="0"/>
                  </a:lnTo>
                  <a:lnTo>
                    <a:pt x="47" y="276"/>
                  </a:lnTo>
                  <a:lnTo>
                    <a:pt x="84" y="287"/>
                  </a:lnTo>
                  <a:lnTo>
                    <a:pt x="65" y="296"/>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8" name="Freeform 39">
              <a:extLst>
                <a:ext uri="{FF2B5EF4-FFF2-40B4-BE49-F238E27FC236}">
                  <a16:creationId xmlns:a16="http://schemas.microsoft.com/office/drawing/2014/main" id="{00405AF4-6FBD-1E46-A2E1-F80D6FD689F9}"/>
                </a:ext>
              </a:extLst>
            </p:cNvPr>
            <p:cNvSpPr>
              <a:spLocks/>
            </p:cNvSpPr>
            <p:nvPr/>
          </p:nvSpPr>
          <p:spPr bwMode="auto">
            <a:xfrm>
              <a:off x="2008" y="2791"/>
              <a:ext cx="88" cy="295"/>
            </a:xfrm>
            <a:custGeom>
              <a:avLst/>
              <a:gdLst>
                <a:gd name="T0" fmla="*/ 17 w 88"/>
                <a:gd name="T1" fmla="*/ 0 h 295"/>
                <a:gd name="T2" fmla="*/ 87 w 88"/>
                <a:gd name="T3" fmla="*/ 21 h 295"/>
                <a:gd name="T4" fmla="*/ 87 w 88"/>
                <a:gd name="T5" fmla="*/ 294 h 295"/>
                <a:gd name="T6" fmla="*/ 44 w 88"/>
                <a:gd name="T7" fmla="*/ 294 h 295"/>
                <a:gd name="T8" fmla="*/ 44 w 88"/>
                <a:gd name="T9" fmla="*/ 21 h 295"/>
                <a:gd name="T10" fmla="*/ 0 w 88"/>
                <a:gd name="T11" fmla="*/ 9 h 295"/>
                <a:gd name="T12" fmla="*/ 17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39" name="Freeform 40">
              <a:extLst>
                <a:ext uri="{FF2B5EF4-FFF2-40B4-BE49-F238E27FC236}">
                  <a16:creationId xmlns:a16="http://schemas.microsoft.com/office/drawing/2014/main" id="{8A31D80A-9A63-2F44-B3BB-08A4AECC2B0F}"/>
                </a:ext>
              </a:extLst>
            </p:cNvPr>
            <p:cNvSpPr>
              <a:spLocks/>
            </p:cNvSpPr>
            <p:nvPr/>
          </p:nvSpPr>
          <p:spPr bwMode="auto">
            <a:xfrm>
              <a:off x="2008" y="2791"/>
              <a:ext cx="93" cy="297"/>
            </a:xfrm>
            <a:custGeom>
              <a:avLst/>
              <a:gdLst>
                <a:gd name="T0" fmla="*/ 18 w 93"/>
                <a:gd name="T1" fmla="*/ 0 h 297"/>
                <a:gd name="T2" fmla="*/ 92 w 93"/>
                <a:gd name="T3" fmla="*/ 21 h 297"/>
                <a:gd name="T4" fmla="*/ 92 w 93"/>
                <a:gd name="T5" fmla="*/ 296 h 297"/>
                <a:gd name="T6" fmla="*/ 46 w 93"/>
                <a:gd name="T7" fmla="*/ 296 h 297"/>
                <a:gd name="T8" fmla="*/ 46 w 93"/>
                <a:gd name="T9" fmla="*/ 21 h 297"/>
                <a:gd name="T10" fmla="*/ 0 w 93"/>
                <a:gd name="T11" fmla="*/ 9 h 297"/>
                <a:gd name="T12" fmla="*/ 18 w 93"/>
                <a:gd name="T13" fmla="*/ 0 h 297"/>
                <a:gd name="T14" fmla="*/ 0 60000 65536"/>
                <a:gd name="T15" fmla="*/ 0 60000 65536"/>
                <a:gd name="T16" fmla="*/ 0 60000 65536"/>
                <a:gd name="T17" fmla="*/ 0 60000 65536"/>
                <a:gd name="T18" fmla="*/ 0 60000 65536"/>
                <a:gd name="T19" fmla="*/ 0 60000 65536"/>
                <a:gd name="T20" fmla="*/ 0 60000 65536"/>
                <a:gd name="T21" fmla="*/ 0 w 93"/>
                <a:gd name="T22" fmla="*/ 0 h 297"/>
                <a:gd name="T23" fmla="*/ 93 w 93"/>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297">
                  <a:moveTo>
                    <a:pt x="18" y="0"/>
                  </a:moveTo>
                  <a:lnTo>
                    <a:pt x="92" y="21"/>
                  </a:lnTo>
                  <a:lnTo>
                    <a:pt x="92" y="296"/>
                  </a:lnTo>
                  <a:lnTo>
                    <a:pt x="46" y="296"/>
                  </a:lnTo>
                  <a:lnTo>
                    <a:pt x="46" y="21"/>
                  </a:lnTo>
                  <a:lnTo>
                    <a:pt x="0" y="9"/>
                  </a:lnTo>
                  <a:lnTo>
                    <a:pt x="18"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0" name="Freeform 41">
              <a:extLst>
                <a:ext uri="{FF2B5EF4-FFF2-40B4-BE49-F238E27FC236}">
                  <a16:creationId xmlns:a16="http://schemas.microsoft.com/office/drawing/2014/main" id="{82C7EBDD-DB9F-EB41-941F-EE04B88A4E12}"/>
                </a:ext>
              </a:extLst>
            </p:cNvPr>
            <p:cNvSpPr>
              <a:spLocks/>
            </p:cNvSpPr>
            <p:nvPr/>
          </p:nvSpPr>
          <p:spPr bwMode="auto">
            <a:xfrm>
              <a:off x="1897" y="2791"/>
              <a:ext cx="79" cy="295"/>
            </a:xfrm>
            <a:custGeom>
              <a:avLst/>
              <a:gdLst>
                <a:gd name="T0" fmla="*/ 61 w 79"/>
                <a:gd name="T1" fmla="*/ 0 h 295"/>
                <a:gd name="T2" fmla="*/ 0 w 79"/>
                <a:gd name="T3" fmla="*/ 21 h 295"/>
                <a:gd name="T4" fmla="*/ 0 w 79"/>
                <a:gd name="T5" fmla="*/ 294 h 295"/>
                <a:gd name="T6" fmla="*/ 44 w 79"/>
                <a:gd name="T7" fmla="*/ 294 h 295"/>
                <a:gd name="T8" fmla="*/ 44 w 79"/>
                <a:gd name="T9" fmla="*/ 21 h 295"/>
                <a:gd name="T10" fmla="*/ 78 w 79"/>
                <a:gd name="T11" fmla="*/ 9 h 295"/>
                <a:gd name="T12" fmla="*/ 61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4841" name="Freeform 42">
              <a:extLst>
                <a:ext uri="{FF2B5EF4-FFF2-40B4-BE49-F238E27FC236}">
                  <a16:creationId xmlns:a16="http://schemas.microsoft.com/office/drawing/2014/main" id="{2A7430DE-4EC8-824E-BF01-89EECB92CB03}"/>
                </a:ext>
              </a:extLst>
            </p:cNvPr>
            <p:cNvSpPr>
              <a:spLocks/>
            </p:cNvSpPr>
            <p:nvPr/>
          </p:nvSpPr>
          <p:spPr bwMode="auto">
            <a:xfrm>
              <a:off x="1897" y="2791"/>
              <a:ext cx="85" cy="297"/>
            </a:xfrm>
            <a:custGeom>
              <a:avLst/>
              <a:gdLst>
                <a:gd name="T0" fmla="*/ 65 w 85"/>
                <a:gd name="T1" fmla="*/ 0 h 297"/>
                <a:gd name="T2" fmla="*/ 0 w 85"/>
                <a:gd name="T3" fmla="*/ 21 h 297"/>
                <a:gd name="T4" fmla="*/ 0 w 85"/>
                <a:gd name="T5" fmla="*/ 296 h 297"/>
                <a:gd name="T6" fmla="*/ 47 w 85"/>
                <a:gd name="T7" fmla="*/ 296 h 297"/>
                <a:gd name="T8" fmla="*/ 47 w 85"/>
                <a:gd name="T9" fmla="*/ 21 h 297"/>
                <a:gd name="T10" fmla="*/ 84 w 85"/>
                <a:gd name="T11" fmla="*/ 9 h 297"/>
                <a:gd name="T12" fmla="*/ 65 w 85"/>
                <a:gd name="T13" fmla="*/ 0 h 297"/>
                <a:gd name="T14" fmla="*/ 0 60000 65536"/>
                <a:gd name="T15" fmla="*/ 0 60000 65536"/>
                <a:gd name="T16" fmla="*/ 0 60000 65536"/>
                <a:gd name="T17" fmla="*/ 0 60000 65536"/>
                <a:gd name="T18" fmla="*/ 0 60000 65536"/>
                <a:gd name="T19" fmla="*/ 0 60000 65536"/>
                <a:gd name="T20" fmla="*/ 0 60000 65536"/>
                <a:gd name="T21" fmla="*/ 0 w 85"/>
                <a:gd name="T22" fmla="*/ 0 h 297"/>
                <a:gd name="T23" fmla="*/ 85 w 85"/>
                <a:gd name="T24" fmla="*/ 297 h 2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5" h="297">
                  <a:moveTo>
                    <a:pt x="65" y="0"/>
                  </a:moveTo>
                  <a:lnTo>
                    <a:pt x="0" y="21"/>
                  </a:lnTo>
                  <a:lnTo>
                    <a:pt x="0" y="296"/>
                  </a:lnTo>
                  <a:lnTo>
                    <a:pt x="47" y="296"/>
                  </a:lnTo>
                  <a:lnTo>
                    <a:pt x="47" y="21"/>
                  </a:lnTo>
                  <a:lnTo>
                    <a:pt x="84" y="9"/>
                  </a:lnTo>
                  <a:lnTo>
                    <a:pt x="65"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6" name="Group 43">
            <a:extLst>
              <a:ext uri="{FF2B5EF4-FFF2-40B4-BE49-F238E27FC236}">
                <a16:creationId xmlns:a16="http://schemas.microsoft.com/office/drawing/2014/main" id="{B886569D-C1B7-644A-8C88-F3977C882296}"/>
              </a:ext>
            </a:extLst>
          </p:cNvPr>
          <p:cNvGrpSpPr>
            <a:grpSpLocks/>
          </p:cNvGrpSpPr>
          <p:nvPr/>
        </p:nvGrpSpPr>
        <p:grpSpPr bwMode="auto">
          <a:xfrm>
            <a:off x="1889125" y="2727325"/>
            <a:ext cx="3741738" cy="1865313"/>
            <a:chOff x="1145" y="1718"/>
            <a:chExt cx="1916" cy="1175"/>
          </a:xfrm>
        </p:grpSpPr>
        <p:sp>
          <p:nvSpPr>
            <p:cNvPr id="34826" name="Freeform 44">
              <a:extLst>
                <a:ext uri="{FF2B5EF4-FFF2-40B4-BE49-F238E27FC236}">
                  <a16:creationId xmlns:a16="http://schemas.microsoft.com/office/drawing/2014/main" id="{38563E0A-9BE9-3A4D-B9B1-2D03F51BB2D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7" name="Freeform 45">
              <a:extLst>
                <a:ext uri="{FF2B5EF4-FFF2-40B4-BE49-F238E27FC236}">
                  <a16:creationId xmlns:a16="http://schemas.microsoft.com/office/drawing/2014/main" id="{7C50F6CE-8905-F449-B5FA-0ACF910589B3}"/>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8" name="Freeform 46">
              <a:extLst>
                <a:ext uri="{FF2B5EF4-FFF2-40B4-BE49-F238E27FC236}">
                  <a16:creationId xmlns:a16="http://schemas.microsoft.com/office/drawing/2014/main" id="{FFDD21AD-C461-D344-A7FD-34D95EA94EB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9" name="Freeform 47">
              <a:extLst>
                <a:ext uri="{FF2B5EF4-FFF2-40B4-BE49-F238E27FC236}">
                  <a16:creationId xmlns:a16="http://schemas.microsoft.com/office/drawing/2014/main" id="{930575D0-3C3B-5A41-A704-DB4DF32B4196}"/>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0" name="Freeform 48">
              <a:extLst>
                <a:ext uri="{FF2B5EF4-FFF2-40B4-BE49-F238E27FC236}">
                  <a16:creationId xmlns:a16="http://schemas.microsoft.com/office/drawing/2014/main" id="{2CF0D25F-355A-E445-9750-63A96DACA54B}"/>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1" name="Freeform 49">
              <a:extLst>
                <a:ext uri="{FF2B5EF4-FFF2-40B4-BE49-F238E27FC236}">
                  <a16:creationId xmlns:a16="http://schemas.microsoft.com/office/drawing/2014/main" id="{DAB91409-110D-D843-9EDD-84B79459D31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2" name="Freeform 50">
              <a:extLst>
                <a:ext uri="{FF2B5EF4-FFF2-40B4-BE49-F238E27FC236}">
                  <a16:creationId xmlns:a16="http://schemas.microsoft.com/office/drawing/2014/main" id="{6147A9E2-89E9-014F-9140-0A1CC42AD40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4823" name="Oval 51">
            <a:extLst>
              <a:ext uri="{FF2B5EF4-FFF2-40B4-BE49-F238E27FC236}">
                <a16:creationId xmlns:a16="http://schemas.microsoft.com/office/drawing/2014/main" id="{5337BA8C-5940-804D-B99A-2FEB698B63BE}"/>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4" name="Oval 52">
            <a:extLst>
              <a:ext uri="{FF2B5EF4-FFF2-40B4-BE49-F238E27FC236}">
                <a16:creationId xmlns:a16="http://schemas.microsoft.com/office/drawing/2014/main" id="{EAB0872B-3F74-9340-B1C3-C7EC4DF73BBF}"/>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4825" name="Rectangle 53">
            <a:extLst>
              <a:ext uri="{FF2B5EF4-FFF2-40B4-BE49-F238E27FC236}">
                <a16:creationId xmlns:a16="http://schemas.microsoft.com/office/drawing/2014/main" id="{74BDC55D-9A64-FD4E-AC8D-693EF8BE8C40}"/>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Oval 2">
            <a:extLst>
              <a:ext uri="{FF2B5EF4-FFF2-40B4-BE49-F238E27FC236}">
                <a16:creationId xmlns:a16="http://schemas.microsoft.com/office/drawing/2014/main" id="{A1C763F1-A892-F540-B4E4-7DE7E298685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42" name="Freeform 3">
            <a:extLst>
              <a:ext uri="{FF2B5EF4-FFF2-40B4-BE49-F238E27FC236}">
                <a16:creationId xmlns:a16="http://schemas.microsoft.com/office/drawing/2014/main" id="{B047C9C1-CC22-B946-ADEE-7BCC12779433}"/>
              </a:ext>
            </a:extLst>
          </p:cNvPr>
          <p:cNvSpPr>
            <a:spLocks/>
          </p:cNvSpPr>
          <p:nvPr/>
        </p:nvSpPr>
        <p:spPr bwMode="auto">
          <a:xfrm>
            <a:off x="41910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3" name="Group 4">
            <a:extLst>
              <a:ext uri="{FF2B5EF4-FFF2-40B4-BE49-F238E27FC236}">
                <a16:creationId xmlns:a16="http://schemas.microsoft.com/office/drawing/2014/main" id="{2607B287-E090-3242-B217-EFD9D6C548EB}"/>
              </a:ext>
            </a:extLst>
          </p:cNvPr>
          <p:cNvGrpSpPr>
            <a:grpSpLocks/>
          </p:cNvGrpSpPr>
          <p:nvPr/>
        </p:nvGrpSpPr>
        <p:grpSpPr bwMode="auto">
          <a:xfrm>
            <a:off x="4298950" y="2098675"/>
            <a:ext cx="166688" cy="1700213"/>
            <a:chOff x="2708" y="1322"/>
            <a:chExt cx="105" cy="1071"/>
          </a:xfrm>
        </p:grpSpPr>
        <p:sp>
          <p:nvSpPr>
            <p:cNvPr id="35880" name="Freeform 5">
              <a:extLst>
                <a:ext uri="{FF2B5EF4-FFF2-40B4-BE49-F238E27FC236}">
                  <a16:creationId xmlns:a16="http://schemas.microsoft.com/office/drawing/2014/main" id="{A8A0E7CB-94AD-084B-8848-577B5C1CEEB8}"/>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81" name="Freeform 6">
              <a:extLst>
                <a:ext uri="{FF2B5EF4-FFF2-40B4-BE49-F238E27FC236}">
                  <a16:creationId xmlns:a16="http://schemas.microsoft.com/office/drawing/2014/main" id="{5CF7324C-D1E2-BF47-93CB-3533A7E896A3}"/>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4" name="Freeform 7">
            <a:extLst>
              <a:ext uri="{FF2B5EF4-FFF2-40B4-BE49-F238E27FC236}">
                <a16:creationId xmlns:a16="http://schemas.microsoft.com/office/drawing/2014/main" id="{35F704A4-FB08-3149-B7DC-9C789C5BB228}"/>
              </a:ext>
            </a:extLst>
          </p:cNvPr>
          <p:cNvSpPr>
            <a:spLocks/>
          </p:cNvSpPr>
          <p:nvPr/>
        </p:nvSpPr>
        <p:spPr bwMode="auto">
          <a:xfrm>
            <a:off x="3557588" y="3243263"/>
            <a:ext cx="160337"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5845" name="Group 8">
            <a:extLst>
              <a:ext uri="{FF2B5EF4-FFF2-40B4-BE49-F238E27FC236}">
                <a16:creationId xmlns:a16="http://schemas.microsoft.com/office/drawing/2014/main" id="{FB6AFF14-05A6-B044-A80E-31173F662107}"/>
              </a:ext>
            </a:extLst>
          </p:cNvPr>
          <p:cNvGrpSpPr>
            <a:grpSpLocks/>
          </p:cNvGrpSpPr>
          <p:nvPr/>
        </p:nvGrpSpPr>
        <p:grpSpPr bwMode="auto">
          <a:xfrm>
            <a:off x="3665538" y="2438400"/>
            <a:ext cx="165100" cy="1698625"/>
            <a:chOff x="2309" y="1684"/>
            <a:chExt cx="104" cy="1070"/>
          </a:xfrm>
        </p:grpSpPr>
        <p:sp>
          <p:nvSpPr>
            <p:cNvPr id="35878" name="Freeform 9">
              <a:extLst>
                <a:ext uri="{FF2B5EF4-FFF2-40B4-BE49-F238E27FC236}">
                  <a16:creationId xmlns:a16="http://schemas.microsoft.com/office/drawing/2014/main" id="{2B479F11-8CA0-8143-AAD2-2858346823DC}"/>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9" name="Freeform 10">
              <a:extLst>
                <a:ext uri="{FF2B5EF4-FFF2-40B4-BE49-F238E27FC236}">
                  <a16:creationId xmlns:a16="http://schemas.microsoft.com/office/drawing/2014/main" id="{03F8DBEE-DFF1-E84B-B2F3-2EC76F90A25C}"/>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5846" name="Group 11">
            <a:extLst>
              <a:ext uri="{FF2B5EF4-FFF2-40B4-BE49-F238E27FC236}">
                <a16:creationId xmlns:a16="http://schemas.microsoft.com/office/drawing/2014/main" id="{1057487D-C3D5-4847-A2E3-EB90C959AE1C}"/>
              </a:ext>
            </a:extLst>
          </p:cNvPr>
          <p:cNvGrpSpPr>
            <a:grpSpLocks/>
          </p:cNvGrpSpPr>
          <p:nvPr/>
        </p:nvGrpSpPr>
        <p:grpSpPr bwMode="auto">
          <a:xfrm>
            <a:off x="3455988" y="2438400"/>
            <a:ext cx="149225" cy="1698625"/>
            <a:chOff x="2177" y="1684"/>
            <a:chExt cx="94" cy="1070"/>
          </a:xfrm>
        </p:grpSpPr>
        <p:sp>
          <p:nvSpPr>
            <p:cNvPr id="35876" name="Freeform 12">
              <a:extLst>
                <a:ext uri="{FF2B5EF4-FFF2-40B4-BE49-F238E27FC236}">
                  <a16:creationId xmlns:a16="http://schemas.microsoft.com/office/drawing/2014/main" id="{6A6407AB-11FF-4A4A-AF13-08FB1FB914D7}"/>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77" name="Freeform 13">
              <a:extLst>
                <a:ext uri="{FF2B5EF4-FFF2-40B4-BE49-F238E27FC236}">
                  <a16:creationId xmlns:a16="http://schemas.microsoft.com/office/drawing/2014/main" id="{3CB592FB-46C2-8043-9A6F-45EA9331CBDE}"/>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47" name="Freeform 14">
            <a:extLst>
              <a:ext uri="{FF2B5EF4-FFF2-40B4-BE49-F238E27FC236}">
                <a16:creationId xmlns:a16="http://schemas.microsoft.com/office/drawing/2014/main" id="{1389DC11-1292-7140-8A42-8761D6C2E19B}"/>
              </a:ext>
            </a:extLst>
          </p:cNvPr>
          <p:cNvSpPr>
            <a:spLocks/>
          </p:cNvSpPr>
          <p:nvPr/>
        </p:nvSpPr>
        <p:spPr bwMode="auto">
          <a:xfrm>
            <a:off x="4373563" y="3917950"/>
            <a:ext cx="160337"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48" name="Group 15">
            <a:extLst>
              <a:ext uri="{FF2B5EF4-FFF2-40B4-BE49-F238E27FC236}">
                <a16:creationId xmlns:a16="http://schemas.microsoft.com/office/drawing/2014/main" id="{D415D1C9-1974-D141-A070-CD5F4378FC2F}"/>
              </a:ext>
            </a:extLst>
          </p:cNvPr>
          <p:cNvGrpSpPr>
            <a:grpSpLocks/>
          </p:cNvGrpSpPr>
          <p:nvPr/>
        </p:nvGrpSpPr>
        <p:grpSpPr bwMode="auto">
          <a:xfrm>
            <a:off x="4481513" y="3429000"/>
            <a:ext cx="165100" cy="1033463"/>
            <a:chOff x="2823" y="2252"/>
            <a:chExt cx="104" cy="651"/>
          </a:xfrm>
        </p:grpSpPr>
        <p:sp>
          <p:nvSpPr>
            <p:cNvPr id="35874" name="Freeform 16">
              <a:extLst>
                <a:ext uri="{FF2B5EF4-FFF2-40B4-BE49-F238E27FC236}">
                  <a16:creationId xmlns:a16="http://schemas.microsoft.com/office/drawing/2014/main" id="{C3E1C49F-60F3-8545-9F48-F541CE5A013A}"/>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5" name="Freeform 17">
              <a:extLst>
                <a:ext uri="{FF2B5EF4-FFF2-40B4-BE49-F238E27FC236}">
                  <a16:creationId xmlns:a16="http://schemas.microsoft.com/office/drawing/2014/main" id="{A6CFD51B-7862-0542-BE03-2B79DD594127}"/>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49" name="Group 18">
            <a:extLst>
              <a:ext uri="{FF2B5EF4-FFF2-40B4-BE49-F238E27FC236}">
                <a16:creationId xmlns:a16="http://schemas.microsoft.com/office/drawing/2014/main" id="{26189749-6EF5-CE4E-8922-4F78B38E76EB}"/>
              </a:ext>
            </a:extLst>
          </p:cNvPr>
          <p:cNvGrpSpPr>
            <a:grpSpLocks/>
          </p:cNvGrpSpPr>
          <p:nvPr/>
        </p:nvGrpSpPr>
        <p:grpSpPr bwMode="auto">
          <a:xfrm>
            <a:off x="4271963" y="3429000"/>
            <a:ext cx="149225" cy="1033463"/>
            <a:chOff x="2691" y="2252"/>
            <a:chExt cx="94" cy="651"/>
          </a:xfrm>
        </p:grpSpPr>
        <p:sp>
          <p:nvSpPr>
            <p:cNvPr id="35872" name="Freeform 19">
              <a:extLst>
                <a:ext uri="{FF2B5EF4-FFF2-40B4-BE49-F238E27FC236}">
                  <a16:creationId xmlns:a16="http://schemas.microsoft.com/office/drawing/2014/main" id="{319A92D7-7446-7A49-B76B-64180321E2AA}"/>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3" name="Freeform 20">
              <a:extLst>
                <a:ext uri="{FF2B5EF4-FFF2-40B4-BE49-F238E27FC236}">
                  <a16:creationId xmlns:a16="http://schemas.microsoft.com/office/drawing/2014/main" id="{3CC31A71-E2FE-4046-97BF-AA67D31397CE}"/>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5850" name="Freeform 21">
            <a:extLst>
              <a:ext uri="{FF2B5EF4-FFF2-40B4-BE49-F238E27FC236}">
                <a16:creationId xmlns:a16="http://schemas.microsoft.com/office/drawing/2014/main" id="{19D2821A-CF8E-F74F-B6AE-5B71F40E2A94}"/>
              </a:ext>
            </a:extLst>
          </p:cNvPr>
          <p:cNvSpPr>
            <a:spLocks/>
          </p:cNvSpPr>
          <p:nvPr/>
        </p:nvSpPr>
        <p:spPr bwMode="auto">
          <a:xfrm>
            <a:off x="3103563"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5851" name="Group 22">
            <a:extLst>
              <a:ext uri="{FF2B5EF4-FFF2-40B4-BE49-F238E27FC236}">
                <a16:creationId xmlns:a16="http://schemas.microsoft.com/office/drawing/2014/main" id="{76A37940-76F6-F445-9771-553671A691B0}"/>
              </a:ext>
            </a:extLst>
          </p:cNvPr>
          <p:cNvGrpSpPr>
            <a:grpSpLocks/>
          </p:cNvGrpSpPr>
          <p:nvPr/>
        </p:nvGrpSpPr>
        <p:grpSpPr bwMode="auto">
          <a:xfrm>
            <a:off x="3211513" y="3494088"/>
            <a:ext cx="166687" cy="1031875"/>
            <a:chOff x="2023" y="2201"/>
            <a:chExt cx="105" cy="650"/>
          </a:xfrm>
        </p:grpSpPr>
        <p:sp>
          <p:nvSpPr>
            <p:cNvPr id="35870" name="Freeform 23">
              <a:extLst>
                <a:ext uri="{FF2B5EF4-FFF2-40B4-BE49-F238E27FC236}">
                  <a16:creationId xmlns:a16="http://schemas.microsoft.com/office/drawing/2014/main" id="{23936EA3-3025-9340-9930-4EC3DA757933}"/>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71" name="Freeform 24">
              <a:extLst>
                <a:ext uri="{FF2B5EF4-FFF2-40B4-BE49-F238E27FC236}">
                  <a16:creationId xmlns:a16="http://schemas.microsoft.com/office/drawing/2014/main" id="{3A8093EB-747B-F040-8026-FFDECC85D2D4}"/>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2" name="Group 25">
            <a:extLst>
              <a:ext uri="{FF2B5EF4-FFF2-40B4-BE49-F238E27FC236}">
                <a16:creationId xmlns:a16="http://schemas.microsoft.com/office/drawing/2014/main" id="{333D6F52-C9B7-674A-9CBF-6D32DB20A9C5}"/>
              </a:ext>
            </a:extLst>
          </p:cNvPr>
          <p:cNvGrpSpPr>
            <a:grpSpLocks/>
          </p:cNvGrpSpPr>
          <p:nvPr/>
        </p:nvGrpSpPr>
        <p:grpSpPr bwMode="auto">
          <a:xfrm>
            <a:off x="3001963" y="3494088"/>
            <a:ext cx="149225" cy="1031875"/>
            <a:chOff x="1891" y="2201"/>
            <a:chExt cx="94" cy="650"/>
          </a:xfrm>
        </p:grpSpPr>
        <p:sp>
          <p:nvSpPr>
            <p:cNvPr id="35868" name="Freeform 26">
              <a:extLst>
                <a:ext uri="{FF2B5EF4-FFF2-40B4-BE49-F238E27FC236}">
                  <a16:creationId xmlns:a16="http://schemas.microsoft.com/office/drawing/2014/main" id="{8F08BC66-62D3-6E40-9825-9DC354F9290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5869" name="Freeform 27">
              <a:extLst>
                <a:ext uri="{FF2B5EF4-FFF2-40B4-BE49-F238E27FC236}">
                  <a16:creationId xmlns:a16="http://schemas.microsoft.com/office/drawing/2014/main" id="{85DD7B21-4C61-2949-858C-A162DFF52E17}"/>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5853" name="Group 28">
            <a:extLst>
              <a:ext uri="{FF2B5EF4-FFF2-40B4-BE49-F238E27FC236}">
                <a16:creationId xmlns:a16="http://schemas.microsoft.com/office/drawing/2014/main" id="{0E2A8D38-0FC8-D548-938A-34E4F1D6D705}"/>
              </a:ext>
            </a:extLst>
          </p:cNvPr>
          <p:cNvGrpSpPr>
            <a:grpSpLocks/>
          </p:cNvGrpSpPr>
          <p:nvPr/>
        </p:nvGrpSpPr>
        <p:grpSpPr bwMode="auto">
          <a:xfrm>
            <a:off x="1828800" y="2727325"/>
            <a:ext cx="3810000" cy="1865313"/>
            <a:chOff x="1152" y="1718"/>
            <a:chExt cx="2400" cy="1175"/>
          </a:xfrm>
        </p:grpSpPr>
        <p:grpSp>
          <p:nvGrpSpPr>
            <p:cNvPr id="35858" name="Group 29">
              <a:extLst>
                <a:ext uri="{FF2B5EF4-FFF2-40B4-BE49-F238E27FC236}">
                  <a16:creationId xmlns:a16="http://schemas.microsoft.com/office/drawing/2014/main" id="{73CBCA10-D10B-254A-94FD-074246E664FD}"/>
                </a:ext>
              </a:extLst>
            </p:cNvPr>
            <p:cNvGrpSpPr>
              <a:grpSpLocks/>
            </p:cNvGrpSpPr>
            <p:nvPr/>
          </p:nvGrpSpPr>
          <p:grpSpPr bwMode="auto">
            <a:xfrm>
              <a:off x="1190" y="1718"/>
              <a:ext cx="2357" cy="1175"/>
              <a:chOff x="1145" y="1718"/>
              <a:chExt cx="1916" cy="1175"/>
            </a:xfrm>
          </p:grpSpPr>
          <p:sp>
            <p:nvSpPr>
              <p:cNvPr id="35861" name="Freeform 30">
                <a:extLst>
                  <a:ext uri="{FF2B5EF4-FFF2-40B4-BE49-F238E27FC236}">
                    <a16:creationId xmlns:a16="http://schemas.microsoft.com/office/drawing/2014/main" id="{542BC413-E682-9642-AF64-260C39D0DBF7}"/>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2" name="Freeform 31">
                <a:extLst>
                  <a:ext uri="{FF2B5EF4-FFF2-40B4-BE49-F238E27FC236}">
                    <a16:creationId xmlns:a16="http://schemas.microsoft.com/office/drawing/2014/main" id="{85B6B319-3C36-1140-9674-38DBAC6AA8A5}"/>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3" name="Freeform 32">
                <a:extLst>
                  <a:ext uri="{FF2B5EF4-FFF2-40B4-BE49-F238E27FC236}">
                    <a16:creationId xmlns:a16="http://schemas.microsoft.com/office/drawing/2014/main" id="{A88EE50D-9318-8C4D-BC93-14A7B24623F3}"/>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4" name="Freeform 33">
                <a:extLst>
                  <a:ext uri="{FF2B5EF4-FFF2-40B4-BE49-F238E27FC236}">
                    <a16:creationId xmlns:a16="http://schemas.microsoft.com/office/drawing/2014/main" id="{91E335E9-0DCA-3142-ACEB-E7EFD8C3509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5" name="Freeform 34">
                <a:extLst>
                  <a:ext uri="{FF2B5EF4-FFF2-40B4-BE49-F238E27FC236}">
                    <a16:creationId xmlns:a16="http://schemas.microsoft.com/office/drawing/2014/main" id="{74AF60BF-5F76-DB45-9F94-84BBFBBC6F3C}"/>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6" name="Freeform 35">
                <a:extLst>
                  <a:ext uri="{FF2B5EF4-FFF2-40B4-BE49-F238E27FC236}">
                    <a16:creationId xmlns:a16="http://schemas.microsoft.com/office/drawing/2014/main" id="{0D899D99-C58A-BB40-921A-E0574C168A9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67" name="Freeform 36">
                <a:extLst>
                  <a:ext uri="{FF2B5EF4-FFF2-40B4-BE49-F238E27FC236}">
                    <a16:creationId xmlns:a16="http://schemas.microsoft.com/office/drawing/2014/main" id="{32A0A1D6-547B-5044-AA44-3FE7BD7AC29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5859" name="Oval 37">
              <a:extLst>
                <a:ext uri="{FF2B5EF4-FFF2-40B4-BE49-F238E27FC236}">
                  <a16:creationId xmlns:a16="http://schemas.microsoft.com/office/drawing/2014/main" id="{96CC5FD5-FE5B-404E-8BCB-A23E08C67017}"/>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5860" name="Oval 38">
              <a:extLst>
                <a:ext uri="{FF2B5EF4-FFF2-40B4-BE49-F238E27FC236}">
                  <a16:creationId xmlns:a16="http://schemas.microsoft.com/office/drawing/2014/main" id="{328EBA13-37FD-5C40-B023-98383C28B5E9}"/>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5854" name="Group 39">
            <a:extLst>
              <a:ext uri="{FF2B5EF4-FFF2-40B4-BE49-F238E27FC236}">
                <a16:creationId xmlns:a16="http://schemas.microsoft.com/office/drawing/2014/main" id="{0E9FFDA5-4A87-3446-99E9-FBE87BE48538}"/>
              </a:ext>
            </a:extLst>
          </p:cNvPr>
          <p:cNvGrpSpPr>
            <a:grpSpLocks/>
          </p:cNvGrpSpPr>
          <p:nvPr/>
        </p:nvGrpSpPr>
        <p:grpSpPr bwMode="auto">
          <a:xfrm>
            <a:off x="4089400" y="2098675"/>
            <a:ext cx="149225" cy="1700213"/>
            <a:chOff x="2576" y="1322"/>
            <a:chExt cx="94" cy="1071"/>
          </a:xfrm>
        </p:grpSpPr>
        <p:sp>
          <p:nvSpPr>
            <p:cNvPr id="35856" name="Freeform 40">
              <a:extLst>
                <a:ext uri="{FF2B5EF4-FFF2-40B4-BE49-F238E27FC236}">
                  <a16:creationId xmlns:a16="http://schemas.microsoft.com/office/drawing/2014/main" id="{BC9E858B-8164-9D43-9661-FF8FF6566468}"/>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5857" name="Freeform 41">
              <a:extLst>
                <a:ext uri="{FF2B5EF4-FFF2-40B4-BE49-F238E27FC236}">
                  <a16:creationId xmlns:a16="http://schemas.microsoft.com/office/drawing/2014/main" id="{D67EDE13-0D2D-AC43-81F8-9B098AD25096}"/>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5855" name="Rectangle 42">
            <a:extLst>
              <a:ext uri="{FF2B5EF4-FFF2-40B4-BE49-F238E27FC236}">
                <a16:creationId xmlns:a16="http://schemas.microsoft.com/office/drawing/2014/main" id="{D91B1430-6DAB-AC44-8BBE-F8E851A1AC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PROMETAFASE</a:t>
            </a:r>
            <a:endParaRPr lang="en-US" altLang="en-US" sz="4000">
              <a:solidFill>
                <a:srgbClr val="9900FF"/>
              </a:solidFill>
            </a:endParaRPr>
          </a:p>
        </p:txBody>
      </p:sp>
    </p:spTree>
  </p:cSld>
  <p:clrMapOvr>
    <a:masterClrMapping/>
  </p:clrMapOvr>
  <p:transition advClick="0" advTm="1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Oval 2">
            <a:extLst>
              <a:ext uri="{FF2B5EF4-FFF2-40B4-BE49-F238E27FC236}">
                <a16:creationId xmlns:a16="http://schemas.microsoft.com/office/drawing/2014/main" id="{16A2D582-2A6E-5242-BE21-341650CD34C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66" name="Freeform 3">
            <a:extLst>
              <a:ext uri="{FF2B5EF4-FFF2-40B4-BE49-F238E27FC236}">
                <a16:creationId xmlns:a16="http://schemas.microsoft.com/office/drawing/2014/main" id="{F0CDEB41-FFAF-A14E-81AD-AF1E3A3DD76C}"/>
              </a:ext>
            </a:extLst>
          </p:cNvPr>
          <p:cNvSpPr>
            <a:spLocks/>
          </p:cNvSpPr>
          <p:nvPr/>
        </p:nvSpPr>
        <p:spPr bwMode="auto">
          <a:xfrm>
            <a:off x="40386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67" name="Freeform 4">
            <a:extLst>
              <a:ext uri="{FF2B5EF4-FFF2-40B4-BE49-F238E27FC236}">
                <a16:creationId xmlns:a16="http://schemas.microsoft.com/office/drawing/2014/main" id="{E06AA136-A065-2C4F-B582-684B81C26D30}"/>
              </a:ext>
            </a:extLst>
          </p:cNvPr>
          <p:cNvSpPr>
            <a:spLocks/>
          </p:cNvSpPr>
          <p:nvPr/>
        </p:nvSpPr>
        <p:spPr bwMode="auto">
          <a:xfrm>
            <a:off x="3352800" y="3243263"/>
            <a:ext cx="160338" cy="93662"/>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nvGrpSpPr>
          <p:cNvPr id="36868" name="Group 5">
            <a:extLst>
              <a:ext uri="{FF2B5EF4-FFF2-40B4-BE49-F238E27FC236}">
                <a16:creationId xmlns:a16="http://schemas.microsoft.com/office/drawing/2014/main" id="{AB727C01-F567-404C-8803-A3CB94AA79E8}"/>
              </a:ext>
            </a:extLst>
          </p:cNvPr>
          <p:cNvGrpSpPr>
            <a:grpSpLocks/>
          </p:cNvGrpSpPr>
          <p:nvPr/>
        </p:nvGrpSpPr>
        <p:grpSpPr bwMode="auto">
          <a:xfrm>
            <a:off x="3657600" y="2438400"/>
            <a:ext cx="165100" cy="1698625"/>
            <a:chOff x="2309" y="1684"/>
            <a:chExt cx="104" cy="1070"/>
          </a:xfrm>
        </p:grpSpPr>
        <p:sp>
          <p:nvSpPr>
            <p:cNvPr id="36908" name="Freeform 6">
              <a:extLst>
                <a:ext uri="{FF2B5EF4-FFF2-40B4-BE49-F238E27FC236}">
                  <a16:creationId xmlns:a16="http://schemas.microsoft.com/office/drawing/2014/main" id="{8163BDE2-41EF-FA43-A8FA-79ACE6551D13}"/>
                </a:ext>
              </a:extLst>
            </p:cNvPr>
            <p:cNvSpPr>
              <a:spLocks/>
            </p:cNvSpPr>
            <p:nvPr/>
          </p:nvSpPr>
          <p:spPr bwMode="auto">
            <a:xfrm>
              <a:off x="2318" y="1684"/>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9" name="Freeform 7">
              <a:extLst>
                <a:ext uri="{FF2B5EF4-FFF2-40B4-BE49-F238E27FC236}">
                  <a16:creationId xmlns:a16="http://schemas.microsoft.com/office/drawing/2014/main" id="{E06D4C94-7A6D-694A-8433-58D8F6B27297}"/>
                </a:ext>
              </a:extLst>
            </p:cNvPr>
            <p:cNvSpPr>
              <a:spLocks/>
            </p:cNvSpPr>
            <p:nvPr/>
          </p:nvSpPr>
          <p:spPr bwMode="auto">
            <a:xfrm>
              <a:off x="2309" y="2232"/>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69" name="Group 8">
            <a:extLst>
              <a:ext uri="{FF2B5EF4-FFF2-40B4-BE49-F238E27FC236}">
                <a16:creationId xmlns:a16="http://schemas.microsoft.com/office/drawing/2014/main" id="{A3292394-FA58-AA4E-8A5F-532AC7690B97}"/>
              </a:ext>
            </a:extLst>
          </p:cNvPr>
          <p:cNvGrpSpPr>
            <a:grpSpLocks/>
          </p:cNvGrpSpPr>
          <p:nvPr/>
        </p:nvGrpSpPr>
        <p:grpSpPr bwMode="auto">
          <a:xfrm>
            <a:off x="3432175" y="2438400"/>
            <a:ext cx="149225" cy="1698625"/>
            <a:chOff x="2177" y="1684"/>
            <a:chExt cx="94" cy="1070"/>
          </a:xfrm>
        </p:grpSpPr>
        <p:sp>
          <p:nvSpPr>
            <p:cNvPr id="36906" name="Freeform 9">
              <a:extLst>
                <a:ext uri="{FF2B5EF4-FFF2-40B4-BE49-F238E27FC236}">
                  <a16:creationId xmlns:a16="http://schemas.microsoft.com/office/drawing/2014/main" id="{446650AD-05A0-F94A-A803-A88F645C8C90}"/>
                </a:ext>
              </a:extLst>
            </p:cNvPr>
            <p:cNvSpPr>
              <a:spLocks/>
            </p:cNvSpPr>
            <p:nvPr/>
          </p:nvSpPr>
          <p:spPr bwMode="auto">
            <a:xfrm>
              <a:off x="2177" y="1684"/>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907" name="Freeform 10">
              <a:extLst>
                <a:ext uri="{FF2B5EF4-FFF2-40B4-BE49-F238E27FC236}">
                  <a16:creationId xmlns:a16="http://schemas.microsoft.com/office/drawing/2014/main" id="{396A2AD8-587C-3748-A5E5-6DBFAF5A3C93}"/>
                </a:ext>
              </a:extLst>
            </p:cNvPr>
            <p:cNvSpPr>
              <a:spLocks/>
            </p:cNvSpPr>
            <p:nvPr/>
          </p:nvSpPr>
          <p:spPr bwMode="auto">
            <a:xfrm>
              <a:off x="2177" y="2232"/>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0" name="Freeform 11">
            <a:extLst>
              <a:ext uri="{FF2B5EF4-FFF2-40B4-BE49-F238E27FC236}">
                <a16:creationId xmlns:a16="http://schemas.microsoft.com/office/drawing/2014/main" id="{D5E45705-CEED-4449-ABE3-CDC89573947E}"/>
              </a:ext>
            </a:extLst>
          </p:cNvPr>
          <p:cNvSpPr>
            <a:spLocks/>
          </p:cNvSpPr>
          <p:nvPr/>
        </p:nvSpPr>
        <p:spPr bwMode="auto">
          <a:xfrm>
            <a:off x="41910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1" name="Group 12">
            <a:extLst>
              <a:ext uri="{FF2B5EF4-FFF2-40B4-BE49-F238E27FC236}">
                <a16:creationId xmlns:a16="http://schemas.microsoft.com/office/drawing/2014/main" id="{4AC8BFDB-5A96-CE47-BFE0-E712CA5647B3}"/>
              </a:ext>
            </a:extLst>
          </p:cNvPr>
          <p:cNvGrpSpPr>
            <a:grpSpLocks/>
          </p:cNvGrpSpPr>
          <p:nvPr/>
        </p:nvGrpSpPr>
        <p:grpSpPr bwMode="auto">
          <a:xfrm>
            <a:off x="4406900" y="3429000"/>
            <a:ext cx="165100" cy="1033463"/>
            <a:chOff x="2823" y="2252"/>
            <a:chExt cx="104" cy="651"/>
          </a:xfrm>
        </p:grpSpPr>
        <p:sp>
          <p:nvSpPr>
            <p:cNvPr id="36904" name="Freeform 13">
              <a:extLst>
                <a:ext uri="{FF2B5EF4-FFF2-40B4-BE49-F238E27FC236}">
                  <a16:creationId xmlns:a16="http://schemas.microsoft.com/office/drawing/2014/main" id="{FCA62F1C-B014-8746-A4AF-946E8F24E139}"/>
                </a:ext>
              </a:extLst>
            </p:cNvPr>
            <p:cNvSpPr>
              <a:spLocks/>
            </p:cNvSpPr>
            <p:nvPr/>
          </p:nvSpPr>
          <p:spPr bwMode="auto">
            <a:xfrm>
              <a:off x="2832" y="2252"/>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5" name="Freeform 14">
              <a:extLst>
                <a:ext uri="{FF2B5EF4-FFF2-40B4-BE49-F238E27FC236}">
                  <a16:creationId xmlns:a16="http://schemas.microsoft.com/office/drawing/2014/main" id="{6500DCAC-A4EC-B948-9EA2-4148EEE6058C}"/>
                </a:ext>
              </a:extLst>
            </p:cNvPr>
            <p:cNvSpPr>
              <a:spLocks/>
            </p:cNvSpPr>
            <p:nvPr/>
          </p:nvSpPr>
          <p:spPr bwMode="auto">
            <a:xfrm>
              <a:off x="2823" y="2585"/>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2" name="Group 15">
            <a:extLst>
              <a:ext uri="{FF2B5EF4-FFF2-40B4-BE49-F238E27FC236}">
                <a16:creationId xmlns:a16="http://schemas.microsoft.com/office/drawing/2014/main" id="{EC9A90F8-44B5-D842-8DA2-24086D055B1A}"/>
              </a:ext>
            </a:extLst>
          </p:cNvPr>
          <p:cNvGrpSpPr>
            <a:grpSpLocks/>
          </p:cNvGrpSpPr>
          <p:nvPr/>
        </p:nvGrpSpPr>
        <p:grpSpPr bwMode="auto">
          <a:xfrm>
            <a:off x="4191000" y="3429000"/>
            <a:ext cx="149225" cy="1033463"/>
            <a:chOff x="2691" y="2252"/>
            <a:chExt cx="94" cy="651"/>
          </a:xfrm>
        </p:grpSpPr>
        <p:sp>
          <p:nvSpPr>
            <p:cNvPr id="36902" name="Freeform 16">
              <a:extLst>
                <a:ext uri="{FF2B5EF4-FFF2-40B4-BE49-F238E27FC236}">
                  <a16:creationId xmlns:a16="http://schemas.microsoft.com/office/drawing/2014/main" id="{FEBB7413-85D1-EE45-9C1E-5F7CE3DC8BC9}"/>
                </a:ext>
              </a:extLst>
            </p:cNvPr>
            <p:cNvSpPr>
              <a:spLocks/>
            </p:cNvSpPr>
            <p:nvPr/>
          </p:nvSpPr>
          <p:spPr bwMode="auto">
            <a:xfrm>
              <a:off x="2691" y="2252"/>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3" name="Freeform 17">
              <a:extLst>
                <a:ext uri="{FF2B5EF4-FFF2-40B4-BE49-F238E27FC236}">
                  <a16:creationId xmlns:a16="http://schemas.microsoft.com/office/drawing/2014/main" id="{AB272791-5CBF-A74A-A957-1E1AC7D7AF0A}"/>
                </a:ext>
              </a:extLst>
            </p:cNvPr>
            <p:cNvSpPr>
              <a:spLocks/>
            </p:cNvSpPr>
            <p:nvPr/>
          </p:nvSpPr>
          <p:spPr bwMode="auto">
            <a:xfrm>
              <a:off x="2691" y="2585"/>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6873" name="Freeform 18">
            <a:extLst>
              <a:ext uri="{FF2B5EF4-FFF2-40B4-BE49-F238E27FC236}">
                <a16:creationId xmlns:a16="http://schemas.microsoft.com/office/drawing/2014/main" id="{00F4F55C-3421-8F41-BB3D-6008109434DF}"/>
              </a:ext>
            </a:extLst>
          </p:cNvPr>
          <p:cNvSpPr>
            <a:spLocks/>
          </p:cNvSpPr>
          <p:nvPr/>
        </p:nvSpPr>
        <p:spPr bwMode="auto">
          <a:xfrm>
            <a:off x="3038475"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nvGrpSpPr>
          <p:cNvPr id="36874" name="Group 19">
            <a:extLst>
              <a:ext uri="{FF2B5EF4-FFF2-40B4-BE49-F238E27FC236}">
                <a16:creationId xmlns:a16="http://schemas.microsoft.com/office/drawing/2014/main" id="{5B4E3255-1DB1-3448-8AA6-9749A7CC4098}"/>
              </a:ext>
            </a:extLst>
          </p:cNvPr>
          <p:cNvGrpSpPr>
            <a:grpSpLocks/>
          </p:cNvGrpSpPr>
          <p:nvPr/>
        </p:nvGrpSpPr>
        <p:grpSpPr bwMode="auto">
          <a:xfrm>
            <a:off x="3276600" y="3494088"/>
            <a:ext cx="166688" cy="1031875"/>
            <a:chOff x="2023" y="2201"/>
            <a:chExt cx="105" cy="650"/>
          </a:xfrm>
        </p:grpSpPr>
        <p:sp>
          <p:nvSpPr>
            <p:cNvPr id="36900" name="Freeform 20">
              <a:extLst>
                <a:ext uri="{FF2B5EF4-FFF2-40B4-BE49-F238E27FC236}">
                  <a16:creationId xmlns:a16="http://schemas.microsoft.com/office/drawing/2014/main" id="{AAC5B437-723D-5140-A573-9A922ADA866C}"/>
                </a:ext>
              </a:extLst>
            </p:cNvPr>
            <p:cNvSpPr>
              <a:spLocks/>
            </p:cNvSpPr>
            <p:nvPr/>
          </p:nvSpPr>
          <p:spPr bwMode="auto">
            <a:xfrm>
              <a:off x="2033" y="2201"/>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901" name="Freeform 21">
              <a:extLst>
                <a:ext uri="{FF2B5EF4-FFF2-40B4-BE49-F238E27FC236}">
                  <a16:creationId xmlns:a16="http://schemas.microsoft.com/office/drawing/2014/main" id="{C3846ABF-0CCD-AA4F-8562-6CFEBF8E70C7}"/>
                </a:ext>
              </a:extLst>
            </p:cNvPr>
            <p:cNvSpPr>
              <a:spLocks/>
            </p:cNvSpPr>
            <p:nvPr/>
          </p:nvSpPr>
          <p:spPr bwMode="auto">
            <a:xfrm>
              <a:off x="2023"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5" name="Group 22">
            <a:extLst>
              <a:ext uri="{FF2B5EF4-FFF2-40B4-BE49-F238E27FC236}">
                <a16:creationId xmlns:a16="http://schemas.microsoft.com/office/drawing/2014/main" id="{DF629223-D648-7245-9E84-77C410D13E42}"/>
              </a:ext>
            </a:extLst>
          </p:cNvPr>
          <p:cNvGrpSpPr>
            <a:grpSpLocks/>
          </p:cNvGrpSpPr>
          <p:nvPr/>
        </p:nvGrpSpPr>
        <p:grpSpPr bwMode="auto">
          <a:xfrm>
            <a:off x="3051175" y="3494088"/>
            <a:ext cx="149225" cy="1031875"/>
            <a:chOff x="1891" y="2201"/>
            <a:chExt cx="94" cy="650"/>
          </a:xfrm>
        </p:grpSpPr>
        <p:sp>
          <p:nvSpPr>
            <p:cNvPr id="36898" name="Freeform 23">
              <a:extLst>
                <a:ext uri="{FF2B5EF4-FFF2-40B4-BE49-F238E27FC236}">
                  <a16:creationId xmlns:a16="http://schemas.microsoft.com/office/drawing/2014/main" id="{D46E928A-924C-0E45-911E-6C0E575B47C0}"/>
                </a:ext>
              </a:extLst>
            </p:cNvPr>
            <p:cNvSpPr>
              <a:spLocks/>
            </p:cNvSpPr>
            <p:nvPr/>
          </p:nvSpPr>
          <p:spPr bwMode="auto">
            <a:xfrm>
              <a:off x="1891" y="2201"/>
              <a:ext cx="94" cy="317"/>
            </a:xfrm>
            <a:custGeom>
              <a:avLst/>
              <a:gdLst>
                <a:gd name="T0" fmla="*/ 296 w 79"/>
                <a:gd name="T1" fmla="*/ 561 h 295"/>
                <a:gd name="T2" fmla="*/ 0 w 79"/>
                <a:gd name="T3" fmla="*/ 522 h 295"/>
                <a:gd name="T4" fmla="*/ 0 w 79"/>
                <a:gd name="T5" fmla="*/ 0 h 295"/>
                <a:gd name="T6" fmla="*/ 211 w 79"/>
                <a:gd name="T7" fmla="*/ 0 h 295"/>
                <a:gd name="T8" fmla="*/ 211 w 79"/>
                <a:gd name="T9" fmla="*/ 522 h 295"/>
                <a:gd name="T10" fmla="*/ 375 w 79"/>
                <a:gd name="T11" fmla="*/ 544 h 295"/>
                <a:gd name="T12" fmla="*/ 296 w 79"/>
                <a:gd name="T13" fmla="*/ 561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294"/>
                  </a:moveTo>
                  <a:lnTo>
                    <a:pt x="0" y="274"/>
                  </a:lnTo>
                  <a:lnTo>
                    <a:pt x="0" y="0"/>
                  </a:lnTo>
                  <a:lnTo>
                    <a:pt x="44" y="0"/>
                  </a:lnTo>
                  <a:lnTo>
                    <a:pt x="44" y="274"/>
                  </a:lnTo>
                  <a:lnTo>
                    <a:pt x="78" y="285"/>
                  </a:lnTo>
                  <a:lnTo>
                    <a:pt x="61"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99" name="Freeform 24">
              <a:extLst>
                <a:ext uri="{FF2B5EF4-FFF2-40B4-BE49-F238E27FC236}">
                  <a16:creationId xmlns:a16="http://schemas.microsoft.com/office/drawing/2014/main" id="{F310CDAD-D773-4949-9AED-0445A29064AD}"/>
                </a:ext>
              </a:extLst>
            </p:cNvPr>
            <p:cNvSpPr>
              <a:spLocks/>
            </p:cNvSpPr>
            <p:nvPr/>
          </p:nvSpPr>
          <p:spPr bwMode="auto">
            <a:xfrm>
              <a:off x="1891" y="253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6876" name="Group 25">
            <a:extLst>
              <a:ext uri="{FF2B5EF4-FFF2-40B4-BE49-F238E27FC236}">
                <a16:creationId xmlns:a16="http://schemas.microsoft.com/office/drawing/2014/main" id="{BB8CFE96-56CC-C94D-A42E-77B10BFFF1DE}"/>
              </a:ext>
            </a:extLst>
          </p:cNvPr>
          <p:cNvGrpSpPr>
            <a:grpSpLocks/>
          </p:cNvGrpSpPr>
          <p:nvPr/>
        </p:nvGrpSpPr>
        <p:grpSpPr bwMode="auto">
          <a:xfrm>
            <a:off x="1828800" y="2727325"/>
            <a:ext cx="3810000" cy="1865313"/>
            <a:chOff x="1152" y="1718"/>
            <a:chExt cx="2400" cy="1175"/>
          </a:xfrm>
        </p:grpSpPr>
        <p:grpSp>
          <p:nvGrpSpPr>
            <p:cNvPr id="36888" name="Group 26">
              <a:extLst>
                <a:ext uri="{FF2B5EF4-FFF2-40B4-BE49-F238E27FC236}">
                  <a16:creationId xmlns:a16="http://schemas.microsoft.com/office/drawing/2014/main" id="{B73E21C7-A56D-D147-BDBE-CCEEC6D4121C}"/>
                </a:ext>
              </a:extLst>
            </p:cNvPr>
            <p:cNvGrpSpPr>
              <a:grpSpLocks/>
            </p:cNvGrpSpPr>
            <p:nvPr/>
          </p:nvGrpSpPr>
          <p:grpSpPr bwMode="auto">
            <a:xfrm>
              <a:off x="1190" y="1718"/>
              <a:ext cx="2357" cy="1175"/>
              <a:chOff x="1145" y="1718"/>
              <a:chExt cx="1916" cy="1175"/>
            </a:xfrm>
          </p:grpSpPr>
          <p:sp>
            <p:nvSpPr>
              <p:cNvPr id="36891" name="Freeform 27">
                <a:extLst>
                  <a:ext uri="{FF2B5EF4-FFF2-40B4-BE49-F238E27FC236}">
                    <a16:creationId xmlns:a16="http://schemas.microsoft.com/office/drawing/2014/main" id="{BBA48712-7A88-DD46-9DE9-AEC1655ABE5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2" name="Freeform 28">
                <a:extLst>
                  <a:ext uri="{FF2B5EF4-FFF2-40B4-BE49-F238E27FC236}">
                    <a16:creationId xmlns:a16="http://schemas.microsoft.com/office/drawing/2014/main" id="{30353B21-33CE-5E44-99E7-A1B74C9F9FF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3" name="Freeform 29">
                <a:extLst>
                  <a:ext uri="{FF2B5EF4-FFF2-40B4-BE49-F238E27FC236}">
                    <a16:creationId xmlns:a16="http://schemas.microsoft.com/office/drawing/2014/main" id="{23F03DA8-B3AC-2C4B-9FBC-6BE5DEB918B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4" name="Freeform 30">
                <a:extLst>
                  <a:ext uri="{FF2B5EF4-FFF2-40B4-BE49-F238E27FC236}">
                    <a16:creationId xmlns:a16="http://schemas.microsoft.com/office/drawing/2014/main" id="{51824FA2-7EAB-5848-A642-55E57EBB7964}"/>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5" name="Freeform 31">
                <a:extLst>
                  <a:ext uri="{FF2B5EF4-FFF2-40B4-BE49-F238E27FC236}">
                    <a16:creationId xmlns:a16="http://schemas.microsoft.com/office/drawing/2014/main" id="{CCCC14AB-2E4C-8540-B8ED-621A0550369A}"/>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6" name="Freeform 32">
                <a:extLst>
                  <a:ext uri="{FF2B5EF4-FFF2-40B4-BE49-F238E27FC236}">
                    <a16:creationId xmlns:a16="http://schemas.microsoft.com/office/drawing/2014/main" id="{9D6E25F8-CEA5-C94D-8F8E-27EE4BA3F1C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97" name="Freeform 33">
                <a:extLst>
                  <a:ext uri="{FF2B5EF4-FFF2-40B4-BE49-F238E27FC236}">
                    <a16:creationId xmlns:a16="http://schemas.microsoft.com/office/drawing/2014/main" id="{0EB5C56F-8B1B-DD46-BAE5-8F7769C094FE}"/>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6889" name="Oval 34">
              <a:extLst>
                <a:ext uri="{FF2B5EF4-FFF2-40B4-BE49-F238E27FC236}">
                  <a16:creationId xmlns:a16="http://schemas.microsoft.com/office/drawing/2014/main" id="{2B5E13D8-ADFB-A449-A6A0-81A6EB761DBF}"/>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6890" name="Oval 35">
              <a:extLst>
                <a:ext uri="{FF2B5EF4-FFF2-40B4-BE49-F238E27FC236}">
                  <a16:creationId xmlns:a16="http://schemas.microsoft.com/office/drawing/2014/main" id="{1AB3651B-76C6-A641-86CA-05870FBF2B7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6877" name="Group 36">
            <a:extLst>
              <a:ext uri="{FF2B5EF4-FFF2-40B4-BE49-F238E27FC236}">
                <a16:creationId xmlns:a16="http://schemas.microsoft.com/office/drawing/2014/main" id="{90986980-AA31-9644-849D-55923172D141}"/>
              </a:ext>
            </a:extLst>
          </p:cNvPr>
          <p:cNvGrpSpPr>
            <a:grpSpLocks/>
          </p:cNvGrpSpPr>
          <p:nvPr/>
        </p:nvGrpSpPr>
        <p:grpSpPr bwMode="auto">
          <a:xfrm>
            <a:off x="4038600" y="2098675"/>
            <a:ext cx="149225" cy="1700213"/>
            <a:chOff x="2576" y="1322"/>
            <a:chExt cx="94" cy="1071"/>
          </a:xfrm>
        </p:grpSpPr>
        <p:sp>
          <p:nvSpPr>
            <p:cNvPr id="36886" name="Freeform 37">
              <a:extLst>
                <a:ext uri="{FF2B5EF4-FFF2-40B4-BE49-F238E27FC236}">
                  <a16:creationId xmlns:a16="http://schemas.microsoft.com/office/drawing/2014/main" id="{6D674C83-FDC3-8745-8D59-31857F4CB13C}"/>
                </a:ext>
              </a:extLst>
            </p:cNvPr>
            <p:cNvSpPr>
              <a:spLocks/>
            </p:cNvSpPr>
            <p:nvPr/>
          </p:nvSpPr>
          <p:spPr bwMode="auto">
            <a:xfrm>
              <a:off x="2576"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7" name="Freeform 38">
              <a:extLst>
                <a:ext uri="{FF2B5EF4-FFF2-40B4-BE49-F238E27FC236}">
                  <a16:creationId xmlns:a16="http://schemas.microsoft.com/office/drawing/2014/main" id="{2BAE8703-C0D0-EA44-BEE5-170B5D342E0B}"/>
                </a:ext>
              </a:extLst>
            </p:cNvPr>
            <p:cNvSpPr>
              <a:spLocks/>
            </p:cNvSpPr>
            <p:nvPr/>
          </p:nvSpPr>
          <p:spPr bwMode="auto">
            <a:xfrm>
              <a:off x="2576" y="1870"/>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6878" name="Group 39">
            <a:extLst>
              <a:ext uri="{FF2B5EF4-FFF2-40B4-BE49-F238E27FC236}">
                <a16:creationId xmlns:a16="http://schemas.microsoft.com/office/drawing/2014/main" id="{0622601A-AFB8-9842-9032-21B180B4C36F}"/>
              </a:ext>
            </a:extLst>
          </p:cNvPr>
          <p:cNvGrpSpPr>
            <a:grpSpLocks/>
          </p:cNvGrpSpPr>
          <p:nvPr/>
        </p:nvGrpSpPr>
        <p:grpSpPr bwMode="auto">
          <a:xfrm>
            <a:off x="4252913" y="2098675"/>
            <a:ext cx="166687" cy="1700213"/>
            <a:chOff x="2708" y="1322"/>
            <a:chExt cx="105" cy="1071"/>
          </a:xfrm>
        </p:grpSpPr>
        <p:sp>
          <p:nvSpPr>
            <p:cNvPr id="36884" name="Freeform 40">
              <a:extLst>
                <a:ext uri="{FF2B5EF4-FFF2-40B4-BE49-F238E27FC236}">
                  <a16:creationId xmlns:a16="http://schemas.microsoft.com/office/drawing/2014/main" id="{AC5766E0-E16C-0C40-A871-9CFBD69ACA41}"/>
                </a:ext>
              </a:extLst>
            </p:cNvPr>
            <p:cNvSpPr>
              <a:spLocks/>
            </p:cNvSpPr>
            <p:nvPr/>
          </p:nvSpPr>
          <p:spPr bwMode="auto">
            <a:xfrm>
              <a:off x="2718" y="1322"/>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5" name="Freeform 41">
              <a:extLst>
                <a:ext uri="{FF2B5EF4-FFF2-40B4-BE49-F238E27FC236}">
                  <a16:creationId xmlns:a16="http://schemas.microsoft.com/office/drawing/2014/main" id="{430E1C68-41BA-DD43-9CE0-CEAEDD8CD52C}"/>
                </a:ext>
              </a:extLst>
            </p:cNvPr>
            <p:cNvSpPr>
              <a:spLocks/>
            </p:cNvSpPr>
            <p:nvPr/>
          </p:nvSpPr>
          <p:spPr bwMode="auto">
            <a:xfrm>
              <a:off x="2708"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sp>
        <p:nvSpPr>
          <p:cNvPr id="36879" name="Freeform 42">
            <a:extLst>
              <a:ext uri="{FF2B5EF4-FFF2-40B4-BE49-F238E27FC236}">
                <a16:creationId xmlns:a16="http://schemas.microsoft.com/office/drawing/2014/main" id="{8480AE12-13E3-D449-9BF5-82102C5502EF}"/>
              </a:ext>
            </a:extLst>
          </p:cNvPr>
          <p:cNvSpPr>
            <a:spLocks/>
          </p:cNvSpPr>
          <p:nvPr/>
        </p:nvSpPr>
        <p:spPr bwMode="auto">
          <a:xfrm>
            <a:off x="4267200" y="2903538"/>
            <a:ext cx="161925" cy="95250"/>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0" name="Freeform 43">
            <a:extLst>
              <a:ext uri="{FF2B5EF4-FFF2-40B4-BE49-F238E27FC236}">
                <a16:creationId xmlns:a16="http://schemas.microsoft.com/office/drawing/2014/main" id="{47216B0A-1C90-D548-AEFB-F240F3580424}"/>
              </a:ext>
            </a:extLst>
          </p:cNvPr>
          <p:cNvSpPr>
            <a:spLocks/>
          </p:cNvSpPr>
          <p:nvPr/>
        </p:nvSpPr>
        <p:spPr bwMode="auto">
          <a:xfrm>
            <a:off x="4495800" y="3917950"/>
            <a:ext cx="160338" cy="58738"/>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1" name="Freeform 44">
            <a:extLst>
              <a:ext uri="{FF2B5EF4-FFF2-40B4-BE49-F238E27FC236}">
                <a16:creationId xmlns:a16="http://schemas.microsoft.com/office/drawing/2014/main" id="{1DA87BF6-A21E-0E42-B968-F40DE9B3F18A}"/>
              </a:ext>
            </a:extLst>
          </p:cNvPr>
          <p:cNvSpPr>
            <a:spLocks/>
          </p:cNvSpPr>
          <p:nvPr/>
        </p:nvSpPr>
        <p:spPr bwMode="auto">
          <a:xfrm>
            <a:off x="3657600" y="3276600"/>
            <a:ext cx="160338" cy="93663"/>
          </a:xfrm>
          <a:custGeom>
            <a:avLst/>
            <a:gdLst>
              <a:gd name="T0" fmla="*/ 0 w 85"/>
              <a:gd name="T1" fmla="*/ 2147483647 h 55"/>
              <a:gd name="T2" fmla="*/ 2147483647 w 85"/>
              <a:gd name="T3" fmla="*/ 2147483647 h 55"/>
              <a:gd name="T4" fmla="*/ 2147483647 w 85"/>
              <a:gd name="T5" fmla="*/ 2147483647 h 55"/>
              <a:gd name="T6" fmla="*/ 2147483647 w 85"/>
              <a:gd name="T7" fmla="*/ 2147483647 h 55"/>
              <a:gd name="T8" fmla="*/ 2147483647 w 85"/>
              <a:gd name="T9" fmla="*/ 2147483647 h 55"/>
              <a:gd name="T10" fmla="*/ 2147483647 w 85"/>
              <a:gd name="T11" fmla="*/ 2147483647 h 55"/>
              <a:gd name="T12" fmla="*/ 2147483647 w 85"/>
              <a:gd name="T13" fmla="*/ 2147483647 h 55"/>
              <a:gd name="T14" fmla="*/ 2147483647 w 85"/>
              <a:gd name="T15" fmla="*/ 0 h 55"/>
              <a:gd name="T16" fmla="*/ 2147483647 w 85"/>
              <a:gd name="T17" fmla="*/ 2147483647 h 55"/>
              <a:gd name="T18" fmla="*/ 0 w 85"/>
              <a:gd name="T19" fmla="*/ 21474836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6882" name="Freeform 45">
            <a:extLst>
              <a:ext uri="{FF2B5EF4-FFF2-40B4-BE49-F238E27FC236}">
                <a16:creationId xmlns:a16="http://schemas.microsoft.com/office/drawing/2014/main" id="{55F7FF04-A953-5449-A4A6-24C6FBB664E7}"/>
              </a:ext>
            </a:extLst>
          </p:cNvPr>
          <p:cNvSpPr>
            <a:spLocks/>
          </p:cNvSpPr>
          <p:nvPr/>
        </p:nvSpPr>
        <p:spPr bwMode="auto">
          <a:xfrm>
            <a:off x="3276600" y="3983038"/>
            <a:ext cx="161925" cy="57150"/>
          </a:xfrm>
          <a:custGeom>
            <a:avLst/>
            <a:gdLst>
              <a:gd name="T0" fmla="*/ 0 w 85"/>
              <a:gd name="T1" fmla="*/ 2147483647 h 34"/>
              <a:gd name="T2" fmla="*/ 2147483647 w 85"/>
              <a:gd name="T3" fmla="*/ 2147483647 h 34"/>
              <a:gd name="T4" fmla="*/ 2147483647 w 85"/>
              <a:gd name="T5" fmla="*/ 2147483647 h 34"/>
              <a:gd name="T6" fmla="*/ 2147483647 w 85"/>
              <a:gd name="T7" fmla="*/ 2147483647 h 34"/>
              <a:gd name="T8" fmla="*/ 2147483647 w 85"/>
              <a:gd name="T9" fmla="*/ 2147483647 h 34"/>
              <a:gd name="T10" fmla="*/ 2147483647 w 85"/>
              <a:gd name="T11" fmla="*/ 2147483647 h 34"/>
              <a:gd name="T12" fmla="*/ 2147483647 w 85"/>
              <a:gd name="T13" fmla="*/ 2147483647 h 34"/>
              <a:gd name="T14" fmla="*/ 2147483647 w 85"/>
              <a:gd name="T15" fmla="*/ 0 h 34"/>
              <a:gd name="T16" fmla="*/ 2147483647 w 85"/>
              <a:gd name="T17" fmla="*/ 2147483647 h 34"/>
              <a:gd name="T18" fmla="*/ 0 w 85"/>
              <a:gd name="T19" fmla="*/ 2147483647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6883" name="Rectangle 46">
            <a:extLst>
              <a:ext uri="{FF2B5EF4-FFF2-40B4-BE49-F238E27FC236}">
                <a16:creationId xmlns:a16="http://schemas.microsoft.com/office/drawing/2014/main" id="{A560FAD1-FC30-8840-97AB-177EFB339E6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METAFASE</a:t>
            </a:r>
            <a:endParaRPr lang="en-US" altLang="en-US" sz="4000">
              <a:solidFill>
                <a:srgbClr val="9900FF"/>
              </a:solidFill>
            </a:endParaRPr>
          </a:p>
        </p:txBody>
      </p:sp>
    </p:spTree>
  </p:cSld>
  <p:clrMapOvr>
    <a:masterClrMapping/>
  </p:clrMapOvr>
  <p:transition advClick="0" advTm="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Oval 2">
            <a:extLst>
              <a:ext uri="{FF2B5EF4-FFF2-40B4-BE49-F238E27FC236}">
                <a16:creationId xmlns:a16="http://schemas.microsoft.com/office/drawing/2014/main" id="{CC1A7FF5-0082-9A4D-8AAE-34E123516BDE}"/>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7890" name="Group 3">
            <a:extLst>
              <a:ext uri="{FF2B5EF4-FFF2-40B4-BE49-F238E27FC236}">
                <a16:creationId xmlns:a16="http://schemas.microsoft.com/office/drawing/2014/main" id="{DD04297B-02C0-1941-B1F6-EE598DD8029A}"/>
              </a:ext>
            </a:extLst>
          </p:cNvPr>
          <p:cNvGrpSpPr>
            <a:grpSpLocks/>
          </p:cNvGrpSpPr>
          <p:nvPr/>
        </p:nvGrpSpPr>
        <p:grpSpPr bwMode="auto">
          <a:xfrm>
            <a:off x="3276600" y="2438400"/>
            <a:ext cx="304800" cy="1590675"/>
            <a:chOff x="2064" y="1536"/>
            <a:chExt cx="192" cy="1002"/>
          </a:xfrm>
        </p:grpSpPr>
        <p:sp>
          <p:nvSpPr>
            <p:cNvPr id="37931" name="Freeform 4">
              <a:extLst>
                <a:ext uri="{FF2B5EF4-FFF2-40B4-BE49-F238E27FC236}">
                  <a16:creationId xmlns:a16="http://schemas.microsoft.com/office/drawing/2014/main" id="{DFF470F4-1673-A949-9D44-29DD6E2EFCC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2" name="Freeform 5">
              <a:extLst>
                <a:ext uri="{FF2B5EF4-FFF2-40B4-BE49-F238E27FC236}">
                  <a16:creationId xmlns:a16="http://schemas.microsoft.com/office/drawing/2014/main" id="{0CADECB1-AE8F-E442-B990-D67327F6E68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33" name="Freeform 6">
              <a:extLst>
                <a:ext uri="{FF2B5EF4-FFF2-40B4-BE49-F238E27FC236}">
                  <a16:creationId xmlns:a16="http://schemas.microsoft.com/office/drawing/2014/main" id="{6C6ADCF3-BF46-FB4A-B45D-627AE0B0375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1" name="Group 7">
            <a:extLst>
              <a:ext uri="{FF2B5EF4-FFF2-40B4-BE49-F238E27FC236}">
                <a16:creationId xmlns:a16="http://schemas.microsoft.com/office/drawing/2014/main" id="{D37BA0B4-4357-6F49-9D47-B8910E3449E1}"/>
              </a:ext>
            </a:extLst>
          </p:cNvPr>
          <p:cNvGrpSpPr>
            <a:grpSpLocks/>
          </p:cNvGrpSpPr>
          <p:nvPr/>
        </p:nvGrpSpPr>
        <p:grpSpPr bwMode="auto">
          <a:xfrm>
            <a:off x="4038600" y="3429000"/>
            <a:ext cx="301625" cy="1033463"/>
            <a:chOff x="2544" y="2160"/>
            <a:chExt cx="190" cy="651"/>
          </a:xfrm>
        </p:grpSpPr>
        <p:sp>
          <p:nvSpPr>
            <p:cNvPr id="37928" name="Freeform 8">
              <a:extLst>
                <a:ext uri="{FF2B5EF4-FFF2-40B4-BE49-F238E27FC236}">
                  <a16:creationId xmlns:a16="http://schemas.microsoft.com/office/drawing/2014/main" id="{6AA8BBED-2BD9-4F42-A086-3EA9DC0B7B3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29" name="Freeform 9">
              <a:extLst>
                <a:ext uri="{FF2B5EF4-FFF2-40B4-BE49-F238E27FC236}">
                  <a16:creationId xmlns:a16="http://schemas.microsoft.com/office/drawing/2014/main" id="{39FE1F26-B0C0-FC48-9386-D39C619CA2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30" name="Freeform 10">
              <a:extLst>
                <a:ext uri="{FF2B5EF4-FFF2-40B4-BE49-F238E27FC236}">
                  <a16:creationId xmlns:a16="http://schemas.microsoft.com/office/drawing/2014/main" id="{0DD3ADBD-C61B-BE41-B825-AC45F768FC1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2" name="Group 11">
            <a:extLst>
              <a:ext uri="{FF2B5EF4-FFF2-40B4-BE49-F238E27FC236}">
                <a16:creationId xmlns:a16="http://schemas.microsoft.com/office/drawing/2014/main" id="{C25458F0-9DE1-2040-AF0A-65177364363E}"/>
              </a:ext>
            </a:extLst>
          </p:cNvPr>
          <p:cNvGrpSpPr>
            <a:grpSpLocks/>
          </p:cNvGrpSpPr>
          <p:nvPr/>
        </p:nvGrpSpPr>
        <p:grpSpPr bwMode="auto">
          <a:xfrm>
            <a:off x="1828800" y="2727325"/>
            <a:ext cx="3810000" cy="1865313"/>
            <a:chOff x="1152" y="1718"/>
            <a:chExt cx="2400" cy="1175"/>
          </a:xfrm>
        </p:grpSpPr>
        <p:grpSp>
          <p:nvGrpSpPr>
            <p:cNvPr id="37918" name="Group 12">
              <a:extLst>
                <a:ext uri="{FF2B5EF4-FFF2-40B4-BE49-F238E27FC236}">
                  <a16:creationId xmlns:a16="http://schemas.microsoft.com/office/drawing/2014/main" id="{314ECB2D-8558-0A42-A26D-2C281B6B8A58}"/>
                </a:ext>
              </a:extLst>
            </p:cNvPr>
            <p:cNvGrpSpPr>
              <a:grpSpLocks/>
            </p:cNvGrpSpPr>
            <p:nvPr/>
          </p:nvGrpSpPr>
          <p:grpSpPr bwMode="auto">
            <a:xfrm>
              <a:off x="1190" y="1718"/>
              <a:ext cx="2357" cy="1175"/>
              <a:chOff x="1145" y="1718"/>
              <a:chExt cx="1916" cy="1175"/>
            </a:xfrm>
          </p:grpSpPr>
          <p:sp>
            <p:nvSpPr>
              <p:cNvPr id="37921" name="Freeform 13">
                <a:extLst>
                  <a:ext uri="{FF2B5EF4-FFF2-40B4-BE49-F238E27FC236}">
                    <a16:creationId xmlns:a16="http://schemas.microsoft.com/office/drawing/2014/main" id="{F218E866-E3ED-3E41-BFDE-E57C226836E9}"/>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2" name="Freeform 14">
                <a:extLst>
                  <a:ext uri="{FF2B5EF4-FFF2-40B4-BE49-F238E27FC236}">
                    <a16:creationId xmlns:a16="http://schemas.microsoft.com/office/drawing/2014/main" id="{115C48C8-70F5-EB41-888A-844AB4D64B29}"/>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3" name="Freeform 15">
                <a:extLst>
                  <a:ext uri="{FF2B5EF4-FFF2-40B4-BE49-F238E27FC236}">
                    <a16:creationId xmlns:a16="http://schemas.microsoft.com/office/drawing/2014/main" id="{51EB72EE-42F1-E145-8896-DD701C8112A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4" name="Freeform 16">
                <a:extLst>
                  <a:ext uri="{FF2B5EF4-FFF2-40B4-BE49-F238E27FC236}">
                    <a16:creationId xmlns:a16="http://schemas.microsoft.com/office/drawing/2014/main" id="{77D5B0A7-7F17-2A47-BDD2-4B0F01164A8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5" name="Freeform 17">
                <a:extLst>
                  <a:ext uri="{FF2B5EF4-FFF2-40B4-BE49-F238E27FC236}">
                    <a16:creationId xmlns:a16="http://schemas.microsoft.com/office/drawing/2014/main" id="{A287B28C-33FA-F444-915B-5BC104BABEB9}"/>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6" name="Freeform 18">
                <a:extLst>
                  <a:ext uri="{FF2B5EF4-FFF2-40B4-BE49-F238E27FC236}">
                    <a16:creationId xmlns:a16="http://schemas.microsoft.com/office/drawing/2014/main" id="{28F0A991-0573-0141-8C86-C91F7F8BC1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927" name="Freeform 19">
                <a:extLst>
                  <a:ext uri="{FF2B5EF4-FFF2-40B4-BE49-F238E27FC236}">
                    <a16:creationId xmlns:a16="http://schemas.microsoft.com/office/drawing/2014/main" id="{4615AA4E-A57B-4D4A-8B15-21BE54CD992D}"/>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919" name="Oval 20">
              <a:extLst>
                <a:ext uri="{FF2B5EF4-FFF2-40B4-BE49-F238E27FC236}">
                  <a16:creationId xmlns:a16="http://schemas.microsoft.com/office/drawing/2014/main" id="{EEE7C28C-2E5D-B046-ABF1-9C487D0A17D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7920" name="Oval 21">
              <a:extLst>
                <a:ext uri="{FF2B5EF4-FFF2-40B4-BE49-F238E27FC236}">
                  <a16:creationId xmlns:a16="http://schemas.microsoft.com/office/drawing/2014/main" id="{62E68758-63B0-9D4F-9AC0-7CB61850649E}"/>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7893" name="Group 22">
            <a:extLst>
              <a:ext uri="{FF2B5EF4-FFF2-40B4-BE49-F238E27FC236}">
                <a16:creationId xmlns:a16="http://schemas.microsoft.com/office/drawing/2014/main" id="{63342266-E812-ED4E-A865-11587868A89F}"/>
              </a:ext>
            </a:extLst>
          </p:cNvPr>
          <p:cNvGrpSpPr>
            <a:grpSpLocks/>
          </p:cNvGrpSpPr>
          <p:nvPr/>
        </p:nvGrpSpPr>
        <p:grpSpPr bwMode="auto">
          <a:xfrm>
            <a:off x="4395788" y="2297113"/>
            <a:ext cx="414337" cy="1501775"/>
            <a:chOff x="2769" y="1447"/>
            <a:chExt cx="261" cy="946"/>
          </a:xfrm>
        </p:grpSpPr>
        <p:sp>
          <p:nvSpPr>
            <p:cNvPr id="37915" name="Freeform 23">
              <a:extLst>
                <a:ext uri="{FF2B5EF4-FFF2-40B4-BE49-F238E27FC236}">
                  <a16:creationId xmlns:a16="http://schemas.microsoft.com/office/drawing/2014/main" id="{0357D05C-1F8A-A647-A846-2626314CF5F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6" name="Freeform 24">
              <a:extLst>
                <a:ext uri="{FF2B5EF4-FFF2-40B4-BE49-F238E27FC236}">
                  <a16:creationId xmlns:a16="http://schemas.microsoft.com/office/drawing/2014/main" id="{FFC798C9-11F8-0645-93D2-8A9DE15A47C3}"/>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7" name="Freeform 25">
              <a:extLst>
                <a:ext uri="{FF2B5EF4-FFF2-40B4-BE49-F238E27FC236}">
                  <a16:creationId xmlns:a16="http://schemas.microsoft.com/office/drawing/2014/main" id="{33E56524-3C74-924A-9074-78334214DF2D}"/>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4" name="Group 26">
            <a:extLst>
              <a:ext uri="{FF2B5EF4-FFF2-40B4-BE49-F238E27FC236}">
                <a16:creationId xmlns:a16="http://schemas.microsoft.com/office/drawing/2014/main" id="{57792554-F0D4-CB42-8CEC-258C29F5B17D}"/>
              </a:ext>
            </a:extLst>
          </p:cNvPr>
          <p:cNvGrpSpPr>
            <a:grpSpLocks/>
          </p:cNvGrpSpPr>
          <p:nvPr/>
        </p:nvGrpSpPr>
        <p:grpSpPr bwMode="auto">
          <a:xfrm>
            <a:off x="4559300" y="3459163"/>
            <a:ext cx="241300" cy="931862"/>
            <a:chOff x="2872" y="2179"/>
            <a:chExt cx="152" cy="587"/>
          </a:xfrm>
        </p:grpSpPr>
        <p:sp>
          <p:nvSpPr>
            <p:cNvPr id="37912" name="Freeform 27">
              <a:extLst>
                <a:ext uri="{FF2B5EF4-FFF2-40B4-BE49-F238E27FC236}">
                  <a16:creationId xmlns:a16="http://schemas.microsoft.com/office/drawing/2014/main" id="{31CA8215-8DA6-9A4F-A30B-42297D1966BE}"/>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3" name="Freeform 28">
              <a:extLst>
                <a:ext uri="{FF2B5EF4-FFF2-40B4-BE49-F238E27FC236}">
                  <a16:creationId xmlns:a16="http://schemas.microsoft.com/office/drawing/2014/main" id="{17E1FA24-A2C5-EF45-B0B2-B2694B02CEA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14" name="Freeform 29">
              <a:extLst>
                <a:ext uri="{FF2B5EF4-FFF2-40B4-BE49-F238E27FC236}">
                  <a16:creationId xmlns:a16="http://schemas.microsoft.com/office/drawing/2014/main" id="{23A41A68-35C6-CF43-BC08-E1B863CFFE92}"/>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5" name="Group 30">
            <a:extLst>
              <a:ext uri="{FF2B5EF4-FFF2-40B4-BE49-F238E27FC236}">
                <a16:creationId xmlns:a16="http://schemas.microsoft.com/office/drawing/2014/main" id="{1FDCE929-5016-804A-A283-E491AD5C5173}"/>
              </a:ext>
            </a:extLst>
          </p:cNvPr>
          <p:cNvGrpSpPr>
            <a:grpSpLocks/>
          </p:cNvGrpSpPr>
          <p:nvPr/>
        </p:nvGrpSpPr>
        <p:grpSpPr bwMode="auto">
          <a:xfrm>
            <a:off x="3797300" y="2438400"/>
            <a:ext cx="317500" cy="1622425"/>
            <a:chOff x="2392" y="1536"/>
            <a:chExt cx="200" cy="1022"/>
          </a:xfrm>
        </p:grpSpPr>
        <p:sp>
          <p:nvSpPr>
            <p:cNvPr id="37909" name="Freeform 31">
              <a:extLst>
                <a:ext uri="{FF2B5EF4-FFF2-40B4-BE49-F238E27FC236}">
                  <a16:creationId xmlns:a16="http://schemas.microsoft.com/office/drawing/2014/main" id="{D401C809-1833-9E4B-B9CC-76D9CA8F82F6}"/>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0" name="Freeform 32">
              <a:extLst>
                <a:ext uri="{FF2B5EF4-FFF2-40B4-BE49-F238E27FC236}">
                  <a16:creationId xmlns:a16="http://schemas.microsoft.com/office/drawing/2014/main" id="{B92E8CF3-27D9-EC4D-B7B4-77D9318635AE}"/>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11" name="Freeform 33">
              <a:extLst>
                <a:ext uri="{FF2B5EF4-FFF2-40B4-BE49-F238E27FC236}">
                  <a16:creationId xmlns:a16="http://schemas.microsoft.com/office/drawing/2014/main" id="{04459E19-C8CB-9D4B-BA4B-36D48E54D9B7}"/>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6" name="Group 34">
            <a:extLst>
              <a:ext uri="{FF2B5EF4-FFF2-40B4-BE49-F238E27FC236}">
                <a16:creationId xmlns:a16="http://schemas.microsoft.com/office/drawing/2014/main" id="{114C7A79-85F7-144B-A280-66E6E0B81457}"/>
              </a:ext>
            </a:extLst>
          </p:cNvPr>
          <p:cNvGrpSpPr>
            <a:grpSpLocks/>
          </p:cNvGrpSpPr>
          <p:nvPr/>
        </p:nvGrpSpPr>
        <p:grpSpPr bwMode="auto">
          <a:xfrm>
            <a:off x="3414713" y="3535363"/>
            <a:ext cx="319087" cy="990600"/>
            <a:chOff x="2151" y="2227"/>
            <a:chExt cx="201" cy="624"/>
          </a:xfrm>
        </p:grpSpPr>
        <p:sp>
          <p:nvSpPr>
            <p:cNvPr id="37906" name="Freeform 35">
              <a:extLst>
                <a:ext uri="{FF2B5EF4-FFF2-40B4-BE49-F238E27FC236}">
                  <a16:creationId xmlns:a16="http://schemas.microsoft.com/office/drawing/2014/main" id="{DF2D5FC3-C728-A44E-9BDC-0B7563FA49A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7" name="Freeform 36">
              <a:extLst>
                <a:ext uri="{FF2B5EF4-FFF2-40B4-BE49-F238E27FC236}">
                  <a16:creationId xmlns:a16="http://schemas.microsoft.com/office/drawing/2014/main" id="{B785B21B-64AA-4E44-AB4D-EDF311155197}"/>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8" name="Freeform 37">
              <a:extLst>
                <a:ext uri="{FF2B5EF4-FFF2-40B4-BE49-F238E27FC236}">
                  <a16:creationId xmlns:a16="http://schemas.microsoft.com/office/drawing/2014/main" id="{5C5B2B85-F88D-4E49-83AB-CE13355F32FC}"/>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7897" name="Group 38">
            <a:extLst>
              <a:ext uri="{FF2B5EF4-FFF2-40B4-BE49-F238E27FC236}">
                <a16:creationId xmlns:a16="http://schemas.microsoft.com/office/drawing/2014/main" id="{5D4F2DC9-F084-AC4B-8D39-C8A8DA0EBADD}"/>
              </a:ext>
            </a:extLst>
          </p:cNvPr>
          <p:cNvGrpSpPr>
            <a:grpSpLocks/>
          </p:cNvGrpSpPr>
          <p:nvPr/>
        </p:nvGrpSpPr>
        <p:grpSpPr bwMode="auto">
          <a:xfrm>
            <a:off x="3733800" y="2098675"/>
            <a:ext cx="301625" cy="1627188"/>
            <a:chOff x="2352" y="1322"/>
            <a:chExt cx="190" cy="1025"/>
          </a:xfrm>
        </p:grpSpPr>
        <p:sp>
          <p:nvSpPr>
            <p:cNvPr id="37903" name="Freeform 39">
              <a:extLst>
                <a:ext uri="{FF2B5EF4-FFF2-40B4-BE49-F238E27FC236}">
                  <a16:creationId xmlns:a16="http://schemas.microsoft.com/office/drawing/2014/main" id="{E948E898-40C6-024F-B8A2-4AF37A987120}"/>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4" name="Freeform 40">
              <a:extLst>
                <a:ext uri="{FF2B5EF4-FFF2-40B4-BE49-F238E27FC236}">
                  <a16:creationId xmlns:a16="http://schemas.microsoft.com/office/drawing/2014/main" id="{145888E8-BC04-D04D-BDEB-5BDFCAB9D67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7905" name="Freeform 41">
              <a:extLst>
                <a:ext uri="{FF2B5EF4-FFF2-40B4-BE49-F238E27FC236}">
                  <a16:creationId xmlns:a16="http://schemas.microsoft.com/office/drawing/2014/main" id="{6D5CDDCA-F3E0-D545-8A00-96AE41F1ED8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7898" name="Group 42">
            <a:extLst>
              <a:ext uri="{FF2B5EF4-FFF2-40B4-BE49-F238E27FC236}">
                <a16:creationId xmlns:a16="http://schemas.microsoft.com/office/drawing/2014/main" id="{8569ED68-2E7B-CE49-B54C-6C09980E81DB}"/>
              </a:ext>
            </a:extLst>
          </p:cNvPr>
          <p:cNvGrpSpPr>
            <a:grpSpLocks/>
          </p:cNvGrpSpPr>
          <p:nvPr/>
        </p:nvGrpSpPr>
        <p:grpSpPr bwMode="auto">
          <a:xfrm>
            <a:off x="3048000" y="3505200"/>
            <a:ext cx="301625" cy="1033463"/>
            <a:chOff x="2544" y="2160"/>
            <a:chExt cx="190" cy="651"/>
          </a:xfrm>
        </p:grpSpPr>
        <p:sp>
          <p:nvSpPr>
            <p:cNvPr id="37900" name="Freeform 43">
              <a:extLst>
                <a:ext uri="{FF2B5EF4-FFF2-40B4-BE49-F238E27FC236}">
                  <a16:creationId xmlns:a16="http://schemas.microsoft.com/office/drawing/2014/main" id="{7EA660BF-DFD3-3E44-88DD-44C85C8A6EBA}"/>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1" name="Freeform 44">
              <a:extLst>
                <a:ext uri="{FF2B5EF4-FFF2-40B4-BE49-F238E27FC236}">
                  <a16:creationId xmlns:a16="http://schemas.microsoft.com/office/drawing/2014/main" id="{E5D50BA3-57D0-B94C-BDC6-7F571329E1D3}"/>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7902" name="Freeform 45">
              <a:extLst>
                <a:ext uri="{FF2B5EF4-FFF2-40B4-BE49-F238E27FC236}">
                  <a16:creationId xmlns:a16="http://schemas.microsoft.com/office/drawing/2014/main" id="{798E89A0-D923-CB40-944F-7F029947E9C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7899" name="Rectangle 46">
            <a:extLst>
              <a:ext uri="{FF2B5EF4-FFF2-40B4-BE49-F238E27FC236}">
                <a16:creationId xmlns:a16="http://schemas.microsoft.com/office/drawing/2014/main" id="{46315343-5B86-7E4F-A017-2C8D0679434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Oval 2">
            <a:extLst>
              <a:ext uri="{FF2B5EF4-FFF2-40B4-BE49-F238E27FC236}">
                <a16:creationId xmlns:a16="http://schemas.microsoft.com/office/drawing/2014/main" id="{6E009C25-6DD5-D744-A67F-5FCA9CB1131B}"/>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8914" name="Group 3">
            <a:extLst>
              <a:ext uri="{FF2B5EF4-FFF2-40B4-BE49-F238E27FC236}">
                <a16:creationId xmlns:a16="http://schemas.microsoft.com/office/drawing/2014/main" id="{DBD7A990-AE06-E74A-A5C7-3E2CCB150BFF}"/>
              </a:ext>
            </a:extLst>
          </p:cNvPr>
          <p:cNvGrpSpPr>
            <a:grpSpLocks/>
          </p:cNvGrpSpPr>
          <p:nvPr/>
        </p:nvGrpSpPr>
        <p:grpSpPr bwMode="auto">
          <a:xfrm>
            <a:off x="3200400" y="2438400"/>
            <a:ext cx="304800" cy="1590675"/>
            <a:chOff x="2064" y="1536"/>
            <a:chExt cx="192" cy="1002"/>
          </a:xfrm>
        </p:grpSpPr>
        <p:sp>
          <p:nvSpPr>
            <p:cNvPr id="38955" name="Freeform 4">
              <a:extLst>
                <a:ext uri="{FF2B5EF4-FFF2-40B4-BE49-F238E27FC236}">
                  <a16:creationId xmlns:a16="http://schemas.microsoft.com/office/drawing/2014/main" id="{53130189-82FD-4D46-8008-0F101681BD3F}"/>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6" name="Freeform 5">
              <a:extLst>
                <a:ext uri="{FF2B5EF4-FFF2-40B4-BE49-F238E27FC236}">
                  <a16:creationId xmlns:a16="http://schemas.microsoft.com/office/drawing/2014/main" id="{BAD25035-796C-E443-B350-9C7A550F87DC}"/>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57" name="Freeform 6">
              <a:extLst>
                <a:ext uri="{FF2B5EF4-FFF2-40B4-BE49-F238E27FC236}">
                  <a16:creationId xmlns:a16="http://schemas.microsoft.com/office/drawing/2014/main" id="{86B51A6C-12F0-5648-B05D-78ED85B9FD0E}"/>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5" name="Group 7">
            <a:extLst>
              <a:ext uri="{FF2B5EF4-FFF2-40B4-BE49-F238E27FC236}">
                <a16:creationId xmlns:a16="http://schemas.microsoft.com/office/drawing/2014/main" id="{277E42AB-392F-B04B-B2C5-1487A12EB61D}"/>
              </a:ext>
            </a:extLst>
          </p:cNvPr>
          <p:cNvGrpSpPr>
            <a:grpSpLocks/>
          </p:cNvGrpSpPr>
          <p:nvPr/>
        </p:nvGrpSpPr>
        <p:grpSpPr bwMode="auto">
          <a:xfrm>
            <a:off x="3962400" y="3429000"/>
            <a:ext cx="301625" cy="1033463"/>
            <a:chOff x="2544" y="2160"/>
            <a:chExt cx="190" cy="651"/>
          </a:xfrm>
        </p:grpSpPr>
        <p:sp>
          <p:nvSpPr>
            <p:cNvPr id="38952" name="Freeform 8">
              <a:extLst>
                <a:ext uri="{FF2B5EF4-FFF2-40B4-BE49-F238E27FC236}">
                  <a16:creationId xmlns:a16="http://schemas.microsoft.com/office/drawing/2014/main" id="{B99B9E97-8AD9-DD47-8C3B-D8374A2CF8E6}"/>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3" name="Freeform 9">
              <a:extLst>
                <a:ext uri="{FF2B5EF4-FFF2-40B4-BE49-F238E27FC236}">
                  <a16:creationId xmlns:a16="http://schemas.microsoft.com/office/drawing/2014/main" id="{AA2B05F8-05AF-7846-883D-59D6A446B3CA}"/>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54" name="Freeform 10">
              <a:extLst>
                <a:ext uri="{FF2B5EF4-FFF2-40B4-BE49-F238E27FC236}">
                  <a16:creationId xmlns:a16="http://schemas.microsoft.com/office/drawing/2014/main" id="{4B7E3F18-9FDC-0246-BCFE-251B1BC867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6" name="Group 11">
            <a:extLst>
              <a:ext uri="{FF2B5EF4-FFF2-40B4-BE49-F238E27FC236}">
                <a16:creationId xmlns:a16="http://schemas.microsoft.com/office/drawing/2014/main" id="{4532863E-17B0-7E48-B16A-383F7B78C801}"/>
              </a:ext>
            </a:extLst>
          </p:cNvPr>
          <p:cNvGrpSpPr>
            <a:grpSpLocks/>
          </p:cNvGrpSpPr>
          <p:nvPr/>
        </p:nvGrpSpPr>
        <p:grpSpPr bwMode="auto">
          <a:xfrm>
            <a:off x="1828800" y="2727325"/>
            <a:ext cx="3810000" cy="1865313"/>
            <a:chOff x="1152" y="1718"/>
            <a:chExt cx="2400" cy="1175"/>
          </a:xfrm>
        </p:grpSpPr>
        <p:grpSp>
          <p:nvGrpSpPr>
            <p:cNvPr id="38942" name="Group 12">
              <a:extLst>
                <a:ext uri="{FF2B5EF4-FFF2-40B4-BE49-F238E27FC236}">
                  <a16:creationId xmlns:a16="http://schemas.microsoft.com/office/drawing/2014/main" id="{AD4152A2-6C98-9D4F-AD30-D637199AE9C8}"/>
                </a:ext>
              </a:extLst>
            </p:cNvPr>
            <p:cNvGrpSpPr>
              <a:grpSpLocks/>
            </p:cNvGrpSpPr>
            <p:nvPr/>
          </p:nvGrpSpPr>
          <p:grpSpPr bwMode="auto">
            <a:xfrm>
              <a:off x="1190" y="1718"/>
              <a:ext cx="2357" cy="1175"/>
              <a:chOff x="1145" y="1718"/>
              <a:chExt cx="1916" cy="1175"/>
            </a:xfrm>
          </p:grpSpPr>
          <p:sp>
            <p:nvSpPr>
              <p:cNvPr id="38945" name="Freeform 13">
                <a:extLst>
                  <a:ext uri="{FF2B5EF4-FFF2-40B4-BE49-F238E27FC236}">
                    <a16:creationId xmlns:a16="http://schemas.microsoft.com/office/drawing/2014/main" id="{E80FEBA8-0CE9-044A-8D83-945B44F4062C}"/>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6" name="Freeform 14">
                <a:extLst>
                  <a:ext uri="{FF2B5EF4-FFF2-40B4-BE49-F238E27FC236}">
                    <a16:creationId xmlns:a16="http://schemas.microsoft.com/office/drawing/2014/main" id="{1979C0BC-5D97-484B-AB65-F414D84C3010}"/>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15">
                <a:extLst>
                  <a:ext uri="{FF2B5EF4-FFF2-40B4-BE49-F238E27FC236}">
                    <a16:creationId xmlns:a16="http://schemas.microsoft.com/office/drawing/2014/main" id="{E933C442-EBD2-9C4D-B22A-47E602A1ECAC}"/>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16">
                <a:extLst>
                  <a:ext uri="{FF2B5EF4-FFF2-40B4-BE49-F238E27FC236}">
                    <a16:creationId xmlns:a16="http://schemas.microsoft.com/office/drawing/2014/main" id="{F746887D-81F4-BF4F-B85B-DEA51476A757}"/>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9" name="Freeform 17">
                <a:extLst>
                  <a:ext uri="{FF2B5EF4-FFF2-40B4-BE49-F238E27FC236}">
                    <a16:creationId xmlns:a16="http://schemas.microsoft.com/office/drawing/2014/main" id="{C4A61E8D-8347-AC49-85F5-917C98FEEEA1}"/>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Freeform 18">
                <a:extLst>
                  <a:ext uri="{FF2B5EF4-FFF2-40B4-BE49-F238E27FC236}">
                    <a16:creationId xmlns:a16="http://schemas.microsoft.com/office/drawing/2014/main" id="{5DACAE71-9914-BE46-908E-378D23223B2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1" name="Freeform 19">
                <a:extLst>
                  <a:ext uri="{FF2B5EF4-FFF2-40B4-BE49-F238E27FC236}">
                    <a16:creationId xmlns:a16="http://schemas.microsoft.com/office/drawing/2014/main" id="{013050C7-D1BF-DA4B-A8C4-034EA82AE133}"/>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43" name="Oval 20">
              <a:extLst>
                <a:ext uri="{FF2B5EF4-FFF2-40B4-BE49-F238E27FC236}">
                  <a16:creationId xmlns:a16="http://schemas.microsoft.com/office/drawing/2014/main" id="{7AEFE418-F529-7740-9529-A07C57F581C8}"/>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8944" name="Oval 21">
              <a:extLst>
                <a:ext uri="{FF2B5EF4-FFF2-40B4-BE49-F238E27FC236}">
                  <a16:creationId xmlns:a16="http://schemas.microsoft.com/office/drawing/2014/main" id="{E99A4979-D3AC-8F4C-870B-F071E9C732E5}"/>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8917" name="Group 22">
            <a:extLst>
              <a:ext uri="{FF2B5EF4-FFF2-40B4-BE49-F238E27FC236}">
                <a16:creationId xmlns:a16="http://schemas.microsoft.com/office/drawing/2014/main" id="{91AB0B51-92A2-DA40-939E-84B1ABF086B3}"/>
              </a:ext>
            </a:extLst>
          </p:cNvPr>
          <p:cNvGrpSpPr>
            <a:grpSpLocks/>
          </p:cNvGrpSpPr>
          <p:nvPr/>
        </p:nvGrpSpPr>
        <p:grpSpPr bwMode="auto">
          <a:xfrm>
            <a:off x="4462463" y="2297113"/>
            <a:ext cx="414337" cy="1501775"/>
            <a:chOff x="2769" y="1447"/>
            <a:chExt cx="261" cy="946"/>
          </a:xfrm>
        </p:grpSpPr>
        <p:sp>
          <p:nvSpPr>
            <p:cNvPr id="38939" name="Freeform 23">
              <a:extLst>
                <a:ext uri="{FF2B5EF4-FFF2-40B4-BE49-F238E27FC236}">
                  <a16:creationId xmlns:a16="http://schemas.microsoft.com/office/drawing/2014/main" id="{923BEEC1-CCA2-CE45-AB78-F89A12C435E4}"/>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0" name="Freeform 24">
              <a:extLst>
                <a:ext uri="{FF2B5EF4-FFF2-40B4-BE49-F238E27FC236}">
                  <a16:creationId xmlns:a16="http://schemas.microsoft.com/office/drawing/2014/main" id="{FD3BCC1C-9EAA-1D41-9066-E041ED1D051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41" name="Freeform 25">
              <a:extLst>
                <a:ext uri="{FF2B5EF4-FFF2-40B4-BE49-F238E27FC236}">
                  <a16:creationId xmlns:a16="http://schemas.microsoft.com/office/drawing/2014/main" id="{3E172631-E81B-CB4B-B524-9EF90BE78155}"/>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18" name="Group 26">
            <a:extLst>
              <a:ext uri="{FF2B5EF4-FFF2-40B4-BE49-F238E27FC236}">
                <a16:creationId xmlns:a16="http://schemas.microsoft.com/office/drawing/2014/main" id="{DED94E6E-1063-2A43-98BF-E1B6EF014B56}"/>
              </a:ext>
            </a:extLst>
          </p:cNvPr>
          <p:cNvGrpSpPr>
            <a:grpSpLocks/>
          </p:cNvGrpSpPr>
          <p:nvPr/>
        </p:nvGrpSpPr>
        <p:grpSpPr bwMode="auto">
          <a:xfrm>
            <a:off x="4635500" y="3459163"/>
            <a:ext cx="241300" cy="931862"/>
            <a:chOff x="2872" y="2179"/>
            <a:chExt cx="152" cy="587"/>
          </a:xfrm>
        </p:grpSpPr>
        <p:sp>
          <p:nvSpPr>
            <p:cNvPr id="38936" name="Freeform 27">
              <a:extLst>
                <a:ext uri="{FF2B5EF4-FFF2-40B4-BE49-F238E27FC236}">
                  <a16:creationId xmlns:a16="http://schemas.microsoft.com/office/drawing/2014/main" id="{B083F44C-9465-4E4B-A1DC-007B1D906A85}"/>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7" name="Freeform 28">
              <a:extLst>
                <a:ext uri="{FF2B5EF4-FFF2-40B4-BE49-F238E27FC236}">
                  <a16:creationId xmlns:a16="http://schemas.microsoft.com/office/drawing/2014/main" id="{2B7ED32B-F477-CA40-979B-997E72E275FC}"/>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8" name="Freeform 29">
              <a:extLst>
                <a:ext uri="{FF2B5EF4-FFF2-40B4-BE49-F238E27FC236}">
                  <a16:creationId xmlns:a16="http://schemas.microsoft.com/office/drawing/2014/main" id="{4BEC23B6-605F-8045-B4B0-B154CD2C80C3}"/>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19" name="Group 30">
            <a:extLst>
              <a:ext uri="{FF2B5EF4-FFF2-40B4-BE49-F238E27FC236}">
                <a16:creationId xmlns:a16="http://schemas.microsoft.com/office/drawing/2014/main" id="{FEAE9414-2A04-0A47-A0D1-881CBD0AECD9}"/>
              </a:ext>
            </a:extLst>
          </p:cNvPr>
          <p:cNvGrpSpPr>
            <a:grpSpLocks/>
          </p:cNvGrpSpPr>
          <p:nvPr/>
        </p:nvGrpSpPr>
        <p:grpSpPr bwMode="auto">
          <a:xfrm>
            <a:off x="3873500" y="2438400"/>
            <a:ext cx="317500" cy="1622425"/>
            <a:chOff x="2392" y="1536"/>
            <a:chExt cx="200" cy="1022"/>
          </a:xfrm>
        </p:grpSpPr>
        <p:sp>
          <p:nvSpPr>
            <p:cNvPr id="38933" name="Freeform 31">
              <a:extLst>
                <a:ext uri="{FF2B5EF4-FFF2-40B4-BE49-F238E27FC236}">
                  <a16:creationId xmlns:a16="http://schemas.microsoft.com/office/drawing/2014/main" id="{36F51D21-0CEE-A544-9757-837BA979736C}"/>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4" name="Freeform 32">
              <a:extLst>
                <a:ext uri="{FF2B5EF4-FFF2-40B4-BE49-F238E27FC236}">
                  <a16:creationId xmlns:a16="http://schemas.microsoft.com/office/drawing/2014/main" id="{173D5B8C-EE18-6244-A847-F79386CB800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35" name="Freeform 33">
              <a:extLst>
                <a:ext uri="{FF2B5EF4-FFF2-40B4-BE49-F238E27FC236}">
                  <a16:creationId xmlns:a16="http://schemas.microsoft.com/office/drawing/2014/main" id="{00AE0E23-5242-3D4A-8482-28A7807FF1D5}"/>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0" name="Group 34">
            <a:extLst>
              <a:ext uri="{FF2B5EF4-FFF2-40B4-BE49-F238E27FC236}">
                <a16:creationId xmlns:a16="http://schemas.microsoft.com/office/drawing/2014/main" id="{69955E74-B3E5-9740-99F8-A54805C3129F}"/>
              </a:ext>
            </a:extLst>
          </p:cNvPr>
          <p:cNvGrpSpPr>
            <a:grpSpLocks/>
          </p:cNvGrpSpPr>
          <p:nvPr/>
        </p:nvGrpSpPr>
        <p:grpSpPr bwMode="auto">
          <a:xfrm>
            <a:off x="3490913" y="3535363"/>
            <a:ext cx="319087" cy="990600"/>
            <a:chOff x="2151" y="2227"/>
            <a:chExt cx="201" cy="624"/>
          </a:xfrm>
        </p:grpSpPr>
        <p:sp>
          <p:nvSpPr>
            <p:cNvPr id="38930" name="Freeform 35">
              <a:extLst>
                <a:ext uri="{FF2B5EF4-FFF2-40B4-BE49-F238E27FC236}">
                  <a16:creationId xmlns:a16="http://schemas.microsoft.com/office/drawing/2014/main" id="{0A784121-F9ED-BD40-A6D0-8BAB772F2584}"/>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1" name="Freeform 36">
              <a:extLst>
                <a:ext uri="{FF2B5EF4-FFF2-40B4-BE49-F238E27FC236}">
                  <a16:creationId xmlns:a16="http://schemas.microsoft.com/office/drawing/2014/main" id="{D53EBAB0-31B2-D246-9A51-BD88B943BB2B}"/>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32" name="Freeform 37">
              <a:extLst>
                <a:ext uri="{FF2B5EF4-FFF2-40B4-BE49-F238E27FC236}">
                  <a16:creationId xmlns:a16="http://schemas.microsoft.com/office/drawing/2014/main" id="{3ADACC3F-1BCA-E841-B10B-11CB7D05B9F6}"/>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8921" name="Group 38">
            <a:extLst>
              <a:ext uri="{FF2B5EF4-FFF2-40B4-BE49-F238E27FC236}">
                <a16:creationId xmlns:a16="http://schemas.microsoft.com/office/drawing/2014/main" id="{702AD8BE-2E07-924F-9AAE-E514F53643D4}"/>
              </a:ext>
            </a:extLst>
          </p:cNvPr>
          <p:cNvGrpSpPr>
            <a:grpSpLocks/>
          </p:cNvGrpSpPr>
          <p:nvPr/>
        </p:nvGrpSpPr>
        <p:grpSpPr bwMode="auto">
          <a:xfrm>
            <a:off x="3657600" y="2098675"/>
            <a:ext cx="301625" cy="1627188"/>
            <a:chOff x="2352" y="1322"/>
            <a:chExt cx="190" cy="1025"/>
          </a:xfrm>
        </p:grpSpPr>
        <p:sp>
          <p:nvSpPr>
            <p:cNvPr id="38927" name="Freeform 39">
              <a:extLst>
                <a:ext uri="{FF2B5EF4-FFF2-40B4-BE49-F238E27FC236}">
                  <a16:creationId xmlns:a16="http://schemas.microsoft.com/office/drawing/2014/main" id="{47DA6FEC-1440-7B4F-A3CB-7555FA54756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8" name="Freeform 40">
              <a:extLst>
                <a:ext uri="{FF2B5EF4-FFF2-40B4-BE49-F238E27FC236}">
                  <a16:creationId xmlns:a16="http://schemas.microsoft.com/office/drawing/2014/main" id="{2CF546AF-158E-1E40-A238-3632295A01D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8929" name="Freeform 41">
              <a:extLst>
                <a:ext uri="{FF2B5EF4-FFF2-40B4-BE49-F238E27FC236}">
                  <a16:creationId xmlns:a16="http://schemas.microsoft.com/office/drawing/2014/main" id="{97205771-A8D6-5945-8660-DCEEB493CB9A}"/>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8922" name="Group 42">
            <a:extLst>
              <a:ext uri="{FF2B5EF4-FFF2-40B4-BE49-F238E27FC236}">
                <a16:creationId xmlns:a16="http://schemas.microsoft.com/office/drawing/2014/main" id="{A409093C-30A9-C749-BE7D-ECB100857BCC}"/>
              </a:ext>
            </a:extLst>
          </p:cNvPr>
          <p:cNvGrpSpPr>
            <a:grpSpLocks/>
          </p:cNvGrpSpPr>
          <p:nvPr/>
        </p:nvGrpSpPr>
        <p:grpSpPr bwMode="auto">
          <a:xfrm>
            <a:off x="2971800" y="3505200"/>
            <a:ext cx="301625" cy="1033463"/>
            <a:chOff x="2544" y="2160"/>
            <a:chExt cx="190" cy="651"/>
          </a:xfrm>
        </p:grpSpPr>
        <p:sp>
          <p:nvSpPr>
            <p:cNvPr id="38924" name="Freeform 43">
              <a:extLst>
                <a:ext uri="{FF2B5EF4-FFF2-40B4-BE49-F238E27FC236}">
                  <a16:creationId xmlns:a16="http://schemas.microsoft.com/office/drawing/2014/main" id="{7129B08D-48BF-6B4E-9D6E-A41788F6950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5" name="Freeform 44">
              <a:extLst>
                <a:ext uri="{FF2B5EF4-FFF2-40B4-BE49-F238E27FC236}">
                  <a16:creationId xmlns:a16="http://schemas.microsoft.com/office/drawing/2014/main" id="{D4EAE964-AC1F-5D42-B445-E76476BB1498}"/>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8926" name="Freeform 45">
              <a:extLst>
                <a:ext uri="{FF2B5EF4-FFF2-40B4-BE49-F238E27FC236}">
                  <a16:creationId xmlns:a16="http://schemas.microsoft.com/office/drawing/2014/main" id="{71DCF52E-9A9C-614E-86EB-17A87BB771EB}"/>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8923" name="Rectangle 46">
            <a:extLst>
              <a:ext uri="{FF2B5EF4-FFF2-40B4-BE49-F238E27FC236}">
                <a16:creationId xmlns:a16="http://schemas.microsoft.com/office/drawing/2014/main" id="{219CC945-389F-B04D-B93D-858EE52ED5F8}"/>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Oval 2">
            <a:extLst>
              <a:ext uri="{FF2B5EF4-FFF2-40B4-BE49-F238E27FC236}">
                <a16:creationId xmlns:a16="http://schemas.microsoft.com/office/drawing/2014/main" id="{50A7DD29-2ACD-7E47-812A-F968B76E37D9}"/>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39938" name="Group 3">
            <a:extLst>
              <a:ext uri="{FF2B5EF4-FFF2-40B4-BE49-F238E27FC236}">
                <a16:creationId xmlns:a16="http://schemas.microsoft.com/office/drawing/2014/main" id="{0E46E997-F52D-4C4B-8D81-771BF47F82E7}"/>
              </a:ext>
            </a:extLst>
          </p:cNvPr>
          <p:cNvGrpSpPr>
            <a:grpSpLocks/>
          </p:cNvGrpSpPr>
          <p:nvPr/>
        </p:nvGrpSpPr>
        <p:grpSpPr bwMode="auto">
          <a:xfrm>
            <a:off x="2971800" y="2447925"/>
            <a:ext cx="304800" cy="1590675"/>
            <a:chOff x="2064" y="1536"/>
            <a:chExt cx="192" cy="1002"/>
          </a:xfrm>
        </p:grpSpPr>
        <p:sp>
          <p:nvSpPr>
            <p:cNvPr id="39979" name="Freeform 4">
              <a:extLst>
                <a:ext uri="{FF2B5EF4-FFF2-40B4-BE49-F238E27FC236}">
                  <a16:creationId xmlns:a16="http://schemas.microsoft.com/office/drawing/2014/main" id="{00A564F6-19E2-9446-9297-85F21ADF1FD5}"/>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0" name="Freeform 5">
              <a:extLst>
                <a:ext uri="{FF2B5EF4-FFF2-40B4-BE49-F238E27FC236}">
                  <a16:creationId xmlns:a16="http://schemas.microsoft.com/office/drawing/2014/main" id="{57C237AD-590B-EB45-A9DD-EE95CAB544A9}"/>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81" name="Freeform 6">
              <a:extLst>
                <a:ext uri="{FF2B5EF4-FFF2-40B4-BE49-F238E27FC236}">
                  <a16:creationId xmlns:a16="http://schemas.microsoft.com/office/drawing/2014/main" id="{330A58C1-3E0F-C94F-8B9F-4B1582043F08}"/>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39" name="Group 7">
            <a:extLst>
              <a:ext uri="{FF2B5EF4-FFF2-40B4-BE49-F238E27FC236}">
                <a16:creationId xmlns:a16="http://schemas.microsoft.com/office/drawing/2014/main" id="{68E5AD64-892B-A442-8019-287C09AD1759}"/>
              </a:ext>
            </a:extLst>
          </p:cNvPr>
          <p:cNvGrpSpPr>
            <a:grpSpLocks/>
          </p:cNvGrpSpPr>
          <p:nvPr/>
        </p:nvGrpSpPr>
        <p:grpSpPr bwMode="auto">
          <a:xfrm>
            <a:off x="3810000" y="3429000"/>
            <a:ext cx="301625" cy="1033463"/>
            <a:chOff x="2544" y="2160"/>
            <a:chExt cx="190" cy="651"/>
          </a:xfrm>
        </p:grpSpPr>
        <p:sp>
          <p:nvSpPr>
            <p:cNvPr id="39976" name="Freeform 8">
              <a:extLst>
                <a:ext uri="{FF2B5EF4-FFF2-40B4-BE49-F238E27FC236}">
                  <a16:creationId xmlns:a16="http://schemas.microsoft.com/office/drawing/2014/main" id="{A2A367C0-4747-3B4C-AA7D-A58F037F316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7" name="Freeform 9">
              <a:extLst>
                <a:ext uri="{FF2B5EF4-FFF2-40B4-BE49-F238E27FC236}">
                  <a16:creationId xmlns:a16="http://schemas.microsoft.com/office/drawing/2014/main" id="{21E883A3-B29D-7443-AD0B-88B280D37CD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78" name="Freeform 10">
              <a:extLst>
                <a:ext uri="{FF2B5EF4-FFF2-40B4-BE49-F238E27FC236}">
                  <a16:creationId xmlns:a16="http://schemas.microsoft.com/office/drawing/2014/main" id="{4371433F-1875-B041-ACE1-8A8FA66C5E4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0" name="Group 11">
            <a:extLst>
              <a:ext uri="{FF2B5EF4-FFF2-40B4-BE49-F238E27FC236}">
                <a16:creationId xmlns:a16="http://schemas.microsoft.com/office/drawing/2014/main" id="{760E3286-167D-B34E-806F-343AE033EE35}"/>
              </a:ext>
            </a:extLst>
          </p:cNvPr>
          <p:cNvGrpSpPr>
            <a:grpSpLocks/>
          </p:cNvGrpSpPr>
          <p:nvPr/>
        </p:nvGrpSpPr>
        <p:grpSpPr bwMode="auto">
          <a:xfrm>
            <a:off x="1828800" y="2727325"/>
            <a:ext cx="3810000" cy="1865313"/>
            <a:chOff x="1152" y="1718"/>
            <a:chExt cx="2400" cy="1175"/>
          </a:xfrm>
        </p:grpSpPr>
        <p:grpSp>
          <p:nvGrpSpPr>
            <p:cNvPr id="39966" name="Group 12">
              <a:extLst>
                <a:ext uri="{FF2B5EF4-FFF2-40B4-BE49-F238E27FC236}">
                  <a16:creationId xmlns:a16="http://schemas.microsoft.com/office/drawing/2014/main" id="{9C503CE4-BF9B-D347-85A9-6BD74985D3D7}"/>
                </a:ext>
              </a:extLst>
            </p:cNvPr>
            <p:cNvGrpSpPr>
              <a:grpSpLocks/>
            </p:cNvGrpSpPr>
            <p:nvPr/>
          </p:nvGrpSpPr>
          <p:grpSpPr bwMode="auto">
            <a:xfrm>
              <a:off x="1190" y="1718"/>
              <a:ext cx="2357" cy="1175"/>
              <a:chOff x="1145" y="1718"/>
              <a:chExt cx="1916" cy="1175"/>
            </a:xfrm>
          </p:grpSpPr>
          <p:sp>
            <p:nvSpPr>
              <p:cNvPr id="39969" name="Freeform 13">
                <a:extLst>
                  <a:ext uri="{FF2B5EF4-FFF2-40B4-BE49-F238E27FC236}">
                    <a16:creationId xmlns:a16="http://schemas.microsoft.com/office/drawing/2014/main" id="{EB20F2B0-2D1C-4341-9BD0-22E425DD0FFF}"/>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0" name="Freeform 14">
                <a:extLst>
                  <a:ext uri="{FF2B5EF4-FFF2-40B4-BE49-F238E27FC236}">
                    <a16:creationId xmlns:a16="http://schemas.microsoft.com/office/drawing/2014/main" id="{B924CA3C-0491-8A4F-A444-C6F0D9EA04EA}"/>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1" name="Freeform 15">
                <a:extLst>
                  <a:ext uri="{FF2B5EF4-FFF2-40B4-BE49-F238E27FC236}">
                    <a16:creationId xmlns:a16="http://schemas.microsoft.com/office/drawing/2014/main" id="{70654B09-9DC6-254B-B274-ADF3502EA47B}"/>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2" name="Freeform 16">
                <a:extLst>
                  <a:ext uri="{FF2B5EF4-FFF2-40B4-BE49-F238E27FC236}">
                    <a16:creationId xmlns:a16="http://schemas.microsoft.com/office/drawing/2014/main" id="{932FCEE0-EB54-5646-AB17-65C4F427E57D}"/>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3" name="Freeform 17">
                <a:extLst>
                  <a:ext uri="{FF2B5EF4-FFF2-40B4-BE49-F238E27FC236}">
                    <a16:creationId xmlns:a16="http://schemas.microsoft.com/office/drawing/2014/main" id="{AC5408F1-03BD-5241-B937-8F37F6BD2F0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4" name="Freeform 18">
                <a:extLst>
                  <a:ext uri="{FF2B5EF4-FFF2-40B4-BE49-F238E27FC236}">
                    <a16:creationId xmlns:a16="http://schemas.microsoft.com/office/drawing/2014/main" id="{9C862B4F-E82A-3C4E-873C-2D8B1ADEB62C}"/>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975" name="Freeform 19">
                <a:extLst>
                  <a:ext uri="{FF2B5EF4-FFF2-40B4-BE49-F238E27FC236}">
                    <a16:creationId xmlns:a16="http://schemas.microsoft.com/office/drawing/2014/main" id="{7A8576DB-742F-2A47-A934-A4B8C7786B2A}"/>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967" name="Oval 20">
              <a:extLst>
                <a:ext uri="{FF2B5EF4-FFF2-40B4-BE49-F238E27FC236}">
                  <a16:creationId xmlns:a16="http://schemas.microsoft.com/office/drawing/2014/main" id="{79B60365-4008-B744-92BF-E0A7AEE5124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9968" name="Oval 21">
              <a:extLst>
                <a:ext uri="{FF2B5EF4-FFF2-40B4-BE49-F238E27FC236}">
                  <a16:creationId xmlns:a16="http://schemas.microsoft.com/office/drawing/2014/main" id="{788ED2E0-85E3-9C43-9871-F32519F38E84}"/>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39941" name="Group 22">
            <a:extLst>
              <a:ext uri="{FF2B5EF4-FFF2-40B4-BE49-F238E27FC236}">
                <a16:creationId xmlns:a16="http://schemas.microsoft.com/office/drawing/2014/main" id="{8D3836C4-5239-C743-BD75-88C2EDE5272A}"/>
              </a:ext>
            </a:extLst>
          </p:cNvPr>
          <p:cNvGrpSpPr>
            <a:grpSpLocks/>
          </p:cNvGrpSpPr>
          <p:nvPr/>
        </p:nvGrpSpPr>
        <p:grpSpPr bwMode="auto">
          <a:xfrm>
            <a:off x="4614863" y="2308225"/>
            <a:ext cx="414337" cy="1501775"/>
            <a:chOff x="2769" y="1447"/>
            <a:chExt cx="261" cy="946"/>
          </a:xfrm>
        </p:grpSpPr>
        <p:sp>
          <p:nvSpPr>
            <p:cNvPr id="39963" name="Freeform 23">
              <a:extLst>
                <a:ext uri="{FF2B5EF4-FFF2-40B4-BE49-F238E27FC236}">
                  <a16:creationId xmlns:a16="http://schemas.microsoft.com/office/drawing/2014/main" id="{8492D865-0D99-4148-B936-1DBB66E762B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4" name="Freeform 24">
              <a:extLst>
                <a:ext uri="{FF2B5EF4-FFF2-40B4-BE49-F238E27FC236}">
                  <a16:creationId xmlns:a16="http://schemas.microsoft.com/office/drawing/2014/main" id="{3C428B17-9E34-9E48-A55E-0CE04D9F216C}"/>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65" name="Freeform 25">
              <a:extLst>
                <a:ext uri="{FF2B5EF4-FFF2-40B4-BE49-F238E27FC236}">
                  <a16:creationId xmlns:a16="http://schemas.microsoft.com/office/drawing/2014/main" id="{788DC0DF-DC47-0348-A0B4-606FBF6D2EA7}"/>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2" name="Group 26">
            <a:extLst>
              <a:ext uri="{FF2B5EF4-FFF2-40B4-BE49-F238E27FC236}">
                <a16:creationId xmlns:a16="http://schemas.microsoft.com/office/drawing/2014/main" id="{0D9D08A5-840C-AD42-9F0C-99B778EEB575}"/>
              </a:ext>
            </a:extLst>
          </p:cNvPr>
          <p:cNvGrpSpPr>
            <a:grpSpLocks/>
          </p:cNvGrpSpPr>
          <p:nvPr/>
        </p:nvGrpSpPr>
        <p:grpSpPr bwMode="auto">
          <a:xfrm>
            <a:off x="4711700" y="3429000"/>
            <a:ext cx="241300" cy="931863"/>
            <a:chOff x="2872" y="2179"/>
            <a:chExt cx="152" cy="587"/>
          </a:xfrm>
        </p:grpSpPr>
        <p:sp>
          <p:nvSpPr>
            <p:cNvPr id="39960" name="Freeform 27">
              <a:extLst>
                <a:ext uri="{FF2B5EF4-FFF2-40B4-BE49-F238E27FC236}">
                  <a16:creationId xmlns:a16="http://schemas.microsoft.com/office/drawing/2014/main" id="{8DE654CF-437C-7D48-AD27-093D2F7859C4}"/>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1" name="Freeform 28">
              <a:extLst>
                <a:ext uri="{FF2B5EF4-FFF2-40B4-BE49-F238E27FC236}">
                  <a16:creationId xmlns:a16="http://schemas.microsoft.com/office/drawing/2014/main" id="{5C184046-58EA-E948-A524-E79F46BCF378}"/>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62" name="Freeform 29">
              <a:extLst>
                <a:ext uri="{FF2B5EF4-FFF2-40B4-BE49-F238E27FC236}">
                  <a16:creationId xmlns:a16="http://schemas.microsoft.com/office/drawing/2014/main" id="{A8C87205-3475-3E40-B437-FF1D9A319FED}"/>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3" name="Group 30">
            <a:extLst>
              <a:ext uri="{FF2B5EF4-FFF2-40B4-BE49-F238E27FC236}">
                <a16:creationId xmlns:a16="http://schemas.microsoft.com/office/drawing/2014/main" id="{D2B06B25-F0E2-C44F-8ECC-75F5B26FEC86}"/>
              </a:ext>
            </a:extLst>
          </p:cNvPr>
          <p:cNvGrpSpPr>
            <a:grpSpLocks/>
          </p:cNvGrpSpPr>
          <p:nvPr/>
        </p:nvGrpSpPr>
        <p:grpSpPr bwMode="auto">
          <a:xfrm>
            <a:off x="3962400" y="2438400"/>
            <a:ext cx="317500" cy="1622425"/>
            <a:chOff x="2392" y="1536"/>
            <a:chExt cx="200" cy="1022"/>
          </a:xfrm>
        </p:grpSpPr>
        <p:sp>
          <p:nvSpPr>
            <p:cNvPr id="39957" name="Freeform 31">
              <a:extLst>
                <a:ext uri="{FF2B5EF4-FFF2-40B4-BE49-F238E27FC236}">
                  <a16:creationId xmlns:a16="http://schemas.microsoft.com/office/drawing/2014/main" id="{264F9C0F-B572-D54C-B539-ECD12469D510}"/>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8" name="Freeform 32">
              <a:extLst>
                <a:ext uri="{FF2B5EF4-FFF2-40B4-BE49-F238E27FC236}">
                  <a16:creationId xmlns:a16="http://schemas.microsoft.com/office/drawing/2014/main" id="{3FCEC012-6CD0-F34A-B55E-7862F523B31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9" name="Freeform 33">
              <a:extLst>
                <a:ext uri="{FF2B5EF4-FFF2-40B4-BE49-F238E27FC236}">
                  <a16:creationId xmlns:a16="http://schemas.microsoft.com/office/drawing/2014/main" id="{2EAE9404-8279-C64E-A9BE-08751150D1D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4" name="Group 34">
            <a:extLst>
              <a:ext uri="{FF2B5EF4-FFF2-40B4-BE49-F238E27FC236}">
                <a16:creationId xmlns:a16="http://schemas.microsoft.com/office/drawing/2014/main" id="{BA6ED716-7D09-7A45-A4D2-EA0359CF4665}"/>
              </a:ext>
            </a:extLst>
          </p:cNvPr>
          <p:cNvGrpSpPr>
            <a:grpSpLocks/>
          </p:cNvGrpSpPr>
          <p:nvPr/>
        </p:nvGrpSpPr>
        <p:grpSpPr bwMode="auto">
          <a:xfrm>
            <a:off x="3643313" y="3535363"/>
            <a:ext cx="319087" cy="990600"/>
            <a:chOff x="2151" y="2227"/>
            <a:chExt cx="201" cy="624"/>
          </a:xfrm>
        </p:grpSpPr>
        <p:sp>
          <p:nvSpPr>
            <p:cNvPr id="39954" name="Freeform 35">
              <a:extLst>
                <a:ext uri="{FF2B5EF4-FFF2-40B4-BE49-F238E27FC236}">
                  <a16:creationId xmlns:a16="http://schemas.microsoft.com/office/drawing/2014/main" id="{D1CD74F5-1B71-074C-8EF8-770F1506AA2B}"/>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5" name="Freeform 36">
              <a:extLst>
                <a:ext uri="{FF2B5EF4-FFF2-40B4-BE49-F238E27FC236}">
                  <a16:creationId xmlns:a16="http://schemas.microsoft.com/office/drawing/2014/main" id="{24158C7B-042E-CD47-B97E-8B13D76B7B3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6" name="Freeform 37">
              <a:extLst>
                <a:ext uri="{FF2B5EF4-FFF2-40B4-BE49-F238E27FC236}">
                  <a16:creationId xmlns:a16="http://schemas.microsoft.com/office/drawing/2014/main" id="{652E66DE-9B7D-CB4E-8EA5-BC93EADBC0B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39945" name="Group 38">
            <a:extLst>
              <a:ext uri="{FF2B5EF4-FFF2-40B4-BE49-F238E27FC236}">
                <a16:creationId xmlns:a16="http://schemas.microsoft.com/office/drawing/2014/main" id="{B6AB784F-20AD-2245-A532-6B06C69AB853}"/>
              </a:ext>
            </a:extLst>
          </p:cNvPr>
          <p:cNvGrpSpPr>
            <a:grpSpLocks/>
          </p:cNvGrpSpPr>
          <p:nvPr/>
        </p:nvGrpSpPr>
        <p:grpSpPr bwMode="auto">
          <a:xfrm>
            <a:off x="3505200" y="2106613"/>
            <a:ext cx="301625" cy="1627187"/>
            <a:chOff x="2352" y="1322"/>
            <a:chExt cx="190" cy="1025"/>
          </a:xfrm>
        </p:grpSpPr>
        <p:sp>
          <p:nvSpPr>
            <p:cNvPr id="39951" name="Freeform 39">
              <a:extLst>
                <a:ext uri="{FF2B5EF4-FFF2-40B4-BE49-F238E27FC236}">
                  <a16:creationId xmlns:a16="http://schemas.microsoft.com/office/drawing/2014/main" id="{2326B705-D6D4-B040-91E5-1731399E442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2" name="Freeform 40">
              <a:extLst>
                <a:ext uri="{FF2B5EF4-FFF2-40B4-BE49-F238E27FC236}">
                  <a16:creationId xmlns:a16="http://schemas.microsoft.com/office/drawing/2014/main" id="{771A21B0-CEC2-CC41-9C28-D631D241BC3E}"/>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39953" name="Freeform 41">
              <a:extLst>
                <a:ext uri="{FF2B5EF4-FFF2-40B4-BE49-F238E27FC236}">
                  <a16:creationId xmlns:a16="http://schemas.microsoft.com/office/drawing/2014/main" id="{B3A1A803-0BCE-9C45-B898-0542177DE0E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39946" name="Group 42">
            <a:extLst>
              <a:ext uri="{FF2B5EF4-FFF2-40B4-BE49-F238E27FC236}">
                <a16:creationId xmlns:a16="http://schemas.microsoft.com/office/drawing/2014/main" id="{F39F32B6-7A97-1D4A-B84F-E5247655F187}"/>
              </a:ext>
            </a:extLst>
          </p:cNvPr>
          <p:cNvGrpSpPr>
            <a:grpSpLocks/>
          </p:cNvGrpSpPr>
          <p:nvPr/>
        </p:nvGrpSpPr>
        <p:grpSpPr bwMode="auto">
          <a:xfrm>
            <a:off x="2819400" y="3429000"/>
            <a:ext cx="301625" cy="1033463"/>
            <a:chOff x="2544" y="2160"/>
            <a:chExt cx="190" cy="651"/>
          </a:xfrm>
        </p:grpSpPr>
        <p:sp>
          <p:nvSpPr>
            <p:cNvPr id="39948" name="Freeform 43">
              <a:extLst>
                <a:ext uri="{FF2B5EF4-FFF2-40B4-BE49-F238E27FC236}">
                  <a16:creationId xmlns:a16="http://schemas.microsoft.com/office/drawing/2014/main" id="{34778ADD-C6E5-754E-AAF0-3EE7E9B9B3B5}"/>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49" name="Freeform 44">
              <a:extLst>
                <a:ext uri="{FF2B5EF4-FFF2-40B4-BE49-F238E27FC236}">
                  <a16:creationId xmlns:a16="http://schemas.microsoft.com/office/drawing/2014/main" id="{D6F908E4-DB43-BE42-8D06-B125A721B58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39950" name="Freeform 45">
              <a:extLst>
                <a:ext uri="{FF2B5EF4-FFF2-40B4-BE49-F238E27FC236}">
                  <a16:creationId xmlns:a16="http://schemas.microsoft.com/office/drawing/2014/main" id="{40294460-656B-7A47-A4D2-35AA3002C88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39947" name="Rectangle 46">
            <a:extLst>
              <a:ext uri="{FF2B5EF4-FFF2-40B4-BE49-F238E27FC236}">
                <a16:creationId xmlns:a16="http://schemas.microsoft.com/office/drawing/2014/main" id="{23E02BB3-2647-8E40-B1FC-D1B5197200CE}"/>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2">
            <a:extLst>
              <a:ext uri="{FF2B5EF4-FFF2-40B4-BE49-F238E27FC236}">
                <a16:creationId xmlns:a16="http://schemas.microsoft.com/office/drawing/2014/main" id="{39096376-B0A7-984C-AD4A-527974BA41E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0962" name="Group 3">
            <a:extLst>
              <a:ext uri="{FF2B5EF4-FFF2-40B4-BE49-F238E27FC236}">
                <a16:creationId xmlns:a16="http://schemas.microsoft.com/office/drawing/2014/main" id="{3D6562BF-0D96-364F-98AF-344F09977C26}"/>
              </a:ext>
            </a:extLst>
          </p:cNvPr>
          <p:cNvGrpSpPr>
            <a:grpSpLocks/>
          </p:cNvGrpSpPr>
          <p:nvPr/>
        </p:nvGrpSpPr>
        <p:grpSpPr bwMode="auto">
          <a:xfrm>
            <a:off x="2743200" y="2524125"/>
            <a:ext cx="304800" cy="1590675"/>
            <a:chOff x="2064" y="1536"/>
            <a:chExt cx="192" cy="1002"/>
          </a:xfrm>
        </p:grpSpPr>
        <p:sp>
          <p:nvSpPr>
            <p:cNvPr id="41003" name="Freeform 4">
              <a:extLst>
                <a:ext uri="{FF2B5EF4-FFF2-40B4-BE49-F238E27FC236}">
                  <a16:creationId xmlns:a16="http://schemas.microsoft.com/office/drawing/2014/main" id="{B93BFB79-34A0-CA4D-92B8-3B0950544B46}"/>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4" name="Freeform 5">
              <a:extLst>
                <a:ext uri="{FF2B5EF4-FFF2-40B4-BE49-F238E27FC236}">
                  <a16:creationId xmlns:a16="http://schemas.microsoft.com/office/drawing/2014/main" id="{689AB1BB-E596-364F-AE9E-0E7D5D6FD6E3}"/>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1005" name="Freeform 6">
              <a:extLst>
                <a:ext uri="{FF2B5EF4-FFF2-40B4-BE49-F238E27FC236}">
                  <a16:creationId xmlns:a16="http://schemas.microsoft.com/office/drawing/2014/main" id="{AF55C01F-C00A-134D-B316-1BB47281FAA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3" name="Group 7">
            <a:extLst>
              <a:ext uri="{FF2B5EF4-FFF2-40B4-BE49-F238E27FC236}">
                <a16:creationId xmlns:a16="http://schemas.microsoft.com/office/drawing/2014/main" id="{C9320C5B-A063-4C45-8A6F-800CE2B4CD1C}"/>
              </a:ext>
            </a:extLst>
          </p:cNvPr>
          <p:cNvGrpSpPr>
            <a:grpSpLocks/>
          </p:cNvGrpSpPr>
          <p:nvPr/>
        </p:nvGrpSpPr>
        <p:grpSpPr bwMode="auto">
          <a:xfrm>
            <a:off x="3657600" y="3538538"/>
            <a:ext cx="301625" cy="1033462"/>
            <a:chOff x="2544" y="2160"/>
            <a:chExt cx="190" cy="651"/>
          </a:xfrm>
        </p:grpSpPr>
        <p:sp>
          <p:nvSpPr>
            <p:cNvPr id="41000" name="Freeform 8">
              <a:extLst>
                <a:ext uri="{FF2B5EF4-FFF2-40B4-BE49-F238E27FC236}">
                  <a16:creationId xmlns:a16="http://schemas.microsoft.com/office/drawing/2014/main" id="{0A516CD0-BDE0-AD49-811F-2D676DB8BB7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1" name="Freeform 9">
              <a:extLst>
                <a:ext uri="{FF2B5EF4-FFF2-40B4-BE49-F238E27FC236}">
                  <a16:creationId xmlns:a16="http://schemas.microsoft.com/office/drawing/2014/main" id="{B24B13E7-C2D5-0744-A407-63A733BD161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002" name="Freeform 10">
              <a:extLst>
                <a:ext uri="{FF2B5EF4-FFF2-40B4-BE49-F238E27FC236}">
                  <a16:creationId xmlns:a16="http://schemas.microsoft.com/office/drawing/2014/main" id="{7ADC61E4-635A-6C45-B1A0-81350DA81C59}"/>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4" name="Group 11">
            <a:extLst>
              <a:ext uri="{FF2B5EF4-FFF2-40B4-BE49-F238E27FC236}">
                <a16:creationId xmlns:a16="http://schemas.microsoft.com/office/drawing/2014/main" id="{84E4B868-B559-424E-B9FE-816A18350439}"/>
              </a:ext>
            </a:extLst>
          </p:cNvPr>
          <p:cNvGrpSpPr>
            <a:grpSpLocks/>
          </p:cNvGrpSpPr>
          <p:nvPr/>
        </p:nvGrpSpPr>
        <p:grpSpPr bwMode="auto">
          <a:xfrm>
            <a:off x="1828800" y="2727325"/>
            <a:ext cx="3810000" cy="1865313"/>
            <a:chOff x="1152" y="1718"/>
            <a:chExt cx="2400" cy="1175"/>
          </a:xfrm>
        </p:grpSpPr>
        <p:grpSp>
          <p:nvGrpSpPr>
            <p:cNvPr id="40990" name="Group 12">
              <a:extLst>
                <a:ext uri="{FF2B5EF4-FFF2-40B4-BE49-F238E27FC236}">
                  <a16:creationId xmlns:a16="http://schemas.microsoft.com/office/drawing/2014/main" id="{181B5A92-32D1-6D45-AC02-F0EA63CF574E}"/>
                </a:ext>
              </a:extLst>
            </p:cNvPr>
            <p:cNvGrpSpPr>
              <a:grpSpLocks/>
            </p:cNvGrpSpPr>
            <p:nvPr/>
          </p:nvGrpSpPr>
          <p:grpSpPr bwMode="auto">
            <a:xfrm>
              <a:off x="1190" y="1718"/>
              <a:ext cx="2357" cy="1175"/>
              <a:chOff x="1145" y="1718"/>
              <a:chExt cx="1916" cy="1175"/>
            </a:xfrm>
          </p:grpSpPr>
          <p:sp>
            <p:nvSpPr>
              <p:cNvPr id="40993" name="Freeform 13">
                <a:extLst>
                  <a:ext uri="{FF2B5EF4-FFF2-40B4-BE49-F238E27FC236}">
                    <a16:creationId xmlns:a16="http://schemas.microsoft.com/office/drawing/2014/main" id="{65B36024-3F2D-FA4F-9140-31C4533EA246}"/>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4" name="Freeform 14">
                <a:extLst>
                  <a:ext uri="{FF2B5EF4-FFF2-40B4-BE49-F238E27FC236}">
                    <a16:creationId xmlns:a16="http://schemas.microsoft.com/office/drawing/2014/main" id="{CDA2CCE2-8206-4E4E-BD52-CB5A8F7E6537}"/>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5" name="Freeform 15">
                <a:extLst>
                  <a:ext uri="{FF2B5EF4-FFF2-40B4-BE49-F238E27FC236}">
                    <a16:creationId xmlns:a16="http://schemas.microsoft.com/office/drawing/2014/main" id="{3F80CB3A-6F51-954B-B912-EBFBD17DBE5F}"/>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6" name="Freeform 16">
                <a:extLst>
                  <a:ext uri="{FF2B5EF4-FFF2-40B4-BE49-F238E27FC236}">
                    <a16:creationId xmlns:a16="http://schemas.microsoft.com/office/drawing/2014/main" id="{CDD3381A-02F8-FB44-833F-0C5101DE94DA}"/>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7" name="Freeform 17">
                <a:extLst>
                  <a:ext uri="{FF2B5EF4-FFF2-40B4-BE49-F238E27FC236}">
                    <a16:creationId xmlns:a16="http://schemas.microsoft.com/office/drawing/2014/main" id="{93350641-0384-954E-9EE3-AAD73B5DB966}"/>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8" name="Freeform 18">
                <a:extLst>
                  <a:ext uri="{FF2B5EF4-FFF2-40B4-BE49-F238E27FC236}">
                    <a16:creationId xmlns:a16="http://schemas.microsoft.com/office/drawing/2014/main" id="{BBEC180D-0C98-6A4C-98AA-BEFA693F5C7B}"/>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99" name="Freeform 19">
                <a:extLst>
                  <a:ext uri="{FF2B5EF4-FFF2-40B4-BE49-F238E27FC236}">
                    <a16:creationId xmlns:a16="http://schemas.microsoft.com/office/drawing/2014/main" id="{E4B5CDCB-7305-D44B-80AB-B91E5CA5D758}"/>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991" name="Oval 20">
              <a:extLst>
                <a:ext uri="{FF2B5EF4-FFF2-40B4-BE49-F238E27FC236}">
                  <a16:creationId xmlns:a16="http://schemas.microsoft.com/office/drawing/2014/main" id="{5679E3FD-F425-8E47-9DFF-D04B75122429}"/>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0992" name="Oval 21">
              <a:extLst>
                <a:ext uri="{FF2B5EF4-FFF2-40B4-BE49-F238E27FC236}">
                  <a16:creationId xmlns:a16="http://schemas.microsoft.com/office/drawing/2014/main" id="{31B67138-F1D9-A449-8816-46AC5BCF7566}"/>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0965" name="Group 22">
            <a:extLst>
              <a:ext uri="{FF2B5EF4-FFF2-40B4-BE49-F238E27FC236}">
                <a16:creationId xmlns:a16="http://schemas.microsoft.com/office/drawing/2014/main" id="{EB3DAA37-5C7F-C44C-B7A0-59C358174D60}"/>
              </a:ext>
            </a:extLst>
          </p:cNvPr>
          <p:cNvGrpSpPr>
            <a:grpSpLocks/>
          </p:cNvGrpSpPr>
          <p:nvPr/>
        </p:nvGrpSpPr>
        <p:grpSpPr bwMode="auto">
          <a:xfrm>
            <a:off x="4767263" y="2460625"/>
            <a:ext cx="414337" cy="1501775"/>
            <a:chOff x="2769" y="1447"/>
            <a:chExt cx="261" cy="946"/>
          </a:xfrm>
        </p:grpSpPr>
        <p:sp>
          <p:nvSpPr>
            <p:cNvPr id="40987" name="Freeform 23">
              <a:extLst>
                <a:ext uri="{FF2B5EF4-FFF2-40B4-BE49-F238E27FC236}">
                  <a16:creationId xmlns:a16="http://schemas.microsoft.com/office/drawing/2014/main" id="{A5FA6530-F044-D440-9E5C-FF7FBE8BF020}"/>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8" name="Freeform 24">
              <a:extLst>
                <a:ext uri="{FF2B5EF4-FFF2-40B4-BE49-F238E27FC236}">
                  <a16:creationId xmlns:a16="http://schemas.microsoft.com/office/drawing/2014/main" id="{F26FC359-0E09-5547-80BB-0B3CE2DF951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9" name="Freeform 25">
              <a:extLst>
                <a:ext uri="{FF2B5EF4-FFF2-40B4-BE49-F238E27FC236}">
                  <a16:creationId xmlns:a16="http://schemas.microsoft.com/office/drawing/2014/main" id="{530680C8-5068-874E-BEEA-A44F12656396}"/>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6" name="Group 26">
            <a:extLst>
              <a:ext uri="{FF2B5EF4-FFF2-40B4-BE49-F238E27FC236}">
                <a16:creationId xmlns:a16="http://schemas.microsoft.com/office/drawing/2014/main" id="{60011296-9A34-5049-A6B8-CB794AE459FB}"/>
              </a:ext>
            </a:extLst>
          </p:cNvPr>
          <p:cNvGrpSpPr>
            <a:grpSpLocks/>
          </p:cNvGrpSpPr>
          <p:nvPr/>
        </p:nvGrpSpPr>
        <p:grpSpPr bwMode="auto">
          <a:xfrm>
            <a:off x="4787900" y="3352800"/>
            <a:ext cx="241300" cy="931863"/>
            <a:chOff x="2872" y="2179"/>
            <a:chExt cx="152" cy="587"/>
          </a:xfrm>
        </p:grpSpPr>
        <p:sp>
          <p:nvSpPr>
            <p:cNvPr id="40984" name="Freeform 27">
              <a:extLst>
                <a:ext uri="{FF2B5EF4-FFF2-40B4-BE49-F238E27FC236}">
                  <a16:creationId xmlns:a16="http://schemas.microsoft.com/office/drawing/2014/main" id="{E63ADA1F-9249-2740-A74E-FADBA86CCDDA}"/>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5" name="Freeform 28">
              <a:extLst>
                <a:ext uri="{FF2B5EF4-FFF2-40B4-BE49-F238E27FC236}">
                  <a16:creationId xmlns:a16="http://schemas.microsoft.com/office/drawing/2014/main" id="{A79A304F-B637-FD4F-817B-10DA748B9B5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6" name="Freeform 29">
              <a:extLst>
                <a:ext uri="{FF2B5EF4-FFF2-40B4-BE49-F238E27FC236}">
                  <a16:creationId xmlns:a16="http://schemas.microsoft.com/office/drawing/2014/main" id="{7EAF38DA-8883-AA43-8365-16AFE4F8199E}"/>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7" name="Group 30">
            <a:extLst>
              <a:ext uri="{FF2B5EF4-FFF2-40B4-BE49-F238E27FC236}">
                <a16:creationId xmlns:a16="http://schemas.microsoft.com/office/drawing/2014/main" id="{07705A8D-BC4E-9148-AAD5-996018853885}"/>
              </a:ext>
            </a:extLst>
          </p:cNvPr>
          <p:cNvGrpSpPr>
            <a:grpSpLocks/>
          </p:cNvGrpSpPr>
          <p:nvPr/>
        </p:nvGrpSpPr>
        <p:grpSpPr bwMode="auto">
          <a:xfrm>
            <a:off x="4178300" y="2492375"/>
            <a:ext cx="317500" cy="1622425"/>
            <a:chOff x="2392" y="1536"/>
            <a:chExt cx="200" cy="1022"/>
          </a:xfrm>
        </p:grpSpPr>
        <p:sp>
          <p:nvSpPr>
            <p:cNvPr id="40981" name="Freeform 31">
              <a:extLst>
                <a:ext uri="{FF2B5EF4-FFF2-40B4-BE49-F238E27FC236}">
                  <a16:creationId xmlns:a16="http://schemas.microsoft.com/office/drawing/2014/main" id="{E5C326C5-05DC-0D4F-BAE5-860C64CFCFA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2" name="Freeform 32">
              <a:extLst>
                <a:ext uri="{FF2B5EF4-FFF2-40B4-BE49-F238E27FC236}">
                  <a16:creationId xmlns:a16="http://schemas.microsoft.com/office/drawing/2014/main" id="{49EE2AB1-C41D-C041-AF31-07F37064FCD1}"/>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83" name="Freeform 33">
              <a:extLst>
                <a:ext uri="{FF2B5EF4-FFF2-40B4-BE49-F238E27FC236}">
                  <a16:creationId xmlns:a16="http://schemas.microsoft.com/office/drawing/2014/main" id="{249C7767-D531-474B-9AC6-D7A0AC0F784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68" name="Group 34">
            <a:extLst>
              <a:ext uri="{FF2B5EF4-FFF2-40B4-BE49-F238E27FC236}">
                <a16:creationId xmlns:a16="http://schemas.microsoft.com/office/drawing/2014/main" id="{4375317A-FD53-8242-9E15-6D7217C5F8BB}"/>
              </a:ext>
            </a:extLst>
          </p:cNvPr>
          <p:cNvGrpSpPr>
            <a:grpSpLocks/>
          </p:cNvGrpSpPr>
          <p:nvPr/>
        </p:nvGrpSpPr>
        <p:grpSpPr bwMode="auto">
          <a:xfrm>
            <a:off x="3871913" y="3535363"/>
            <a:ext cx="319087" cy="990600"/>
            <a:chOff x="2151" y="2227"/>
            <a:chExt cx="201" cy="624"/>
          </a:xfrm>
        </p:grpSpPr>
        <p:sp>
          <p:nvSpPr>
            <p:cNvPr id="40978" name="Freeform 35">
              <a:extLst>
                <a:ext uri="{FF2B5EF4-FFF2-40B4-BE49-F238E27FC236}">
                  <a16:creationId xmlns:a16="http://schemas.microsoft.com/office/drawing/2014/main" id="{283B3201-3D29-5F47-A320-10721D8FFDC7}"/>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9" name="Freeform 36">
              <a:extLst>
                <a:ext uri="{FF2B5EF4-FFF2-40B4-BE49-F238E27FC236}">
                  <a16:creationId xmlns:a16="http://schemas.microsoft.com/office/drawing/2014/main" id="{B69F95D5-FB54-9144-87E8-1420D0452EF4}"/>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80" name="Freeform 37">
              <a:extLst>
                <a:ext uri="{FF2B5EF4-FFF2-40B4-BE49-F238E27FC236}">
                  <a16:creationId xmlns:a16="http://schemas.microsoft.com/office/drawing/2014/main" id="{95C7431C-0839-7D43-8821-34C2CADCBC5A}"/>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0969" name="Group 38">
            <a:extLst>
              <a:ext uri="{FF2B5EF4-FFF2-40B4-BE49-F238E27FC236}">
                <a16:creationId xmlns:a16="http://schemas.microsoft.com/office/drawing/2014/main" id="{8500C8FE-E3F1-6341-B59E-ACA963A13708}"/>
              </a:ext>
            </a:extLst>
          </p:cNvPr>
          <p:cNvGrpSpPr>
            <a:grpSpLocks/>
          </p:cNvGrpSpPr>
          <p:nvPr/>
        </p:nvGrpSpPr>
        <p:grpSpPr bwMode="auto">
          <a:xfrm>
            <a:off x="3276600" y="2182813"/>
            <a:ext cx="301625" cy="1627187"/>
            <a:chOff x="2352" y="1322"/>
            <a:chExt cx="190" cy="1025"/>
          </a:xfrm>
        </p:grpSpPr>
        <p:sp>
          <p:nvSpPr>
            <p:cNvPr id="40975" name="Freeform 39">
              <a:extLst>
                <a:ext uri="{FF2B5EF4-FFF2-40B4-BE49-F238E27FC236}">
                  <a16:creationId xmlns:a16="http://schemas.microsoft.com/office/drawing/2014/main" id="{4F6105FB-1306-8F46-93FC-DFAF884E1FBB}"/>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6" name="Freeform 40">
              <a:extLst>
                <a:ext uri="{FF2B5EF4-FFF2-40B4-BE49-F238E27FC236}">
                  <a16:creationId xmlns:a16="http://schemas.microsoft.com/office/drawing/2014/main" id="{D600E0BE-0149-004D-A944-D7B4384CF5BF}"/>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0977" name="Freeform 41">
              <a:extLst>
                <a:ext uri="{FF2B5EF4-FFF2-40B4-BE49-F238E27FC236}">
                  <a16:creationId xmlns:a16="http://schemas.microsoft.com/office/drawing/2014/main" id="{9356424B-69A4-634A-B43F-D423DA3A4C4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0970" name="Group 42">
            <a:extLst>
              <a:ext uri="{FF2B5EF4-FFF2-40B4-BE49-F238E27FC236}">
                <a16:creationId xmlns:a16="http://schemas.microsoft.com/office/drawing/2014/main" id="{21485EA8-E1E0-8A45-B875-8BF2DE08E496}"/>
              </a:ext>
            </a:extLst>
          </p:cNvPr>
          <p:cNvGrpSpPr>
            <a:grpSpLocks/>
          </p:cNvGrpSpPr>
          <p:nvPr/>
        </p:nvGrpSpPr>
        <p:grpSpPr bwMode="auto">
          <a:xfrm>
            <a:off x="2667000" y="3429000"/>
            <a:ext cx="301625" cy="1033463"/>
            <a:chOff x="2544" y="2160"/>
            <a:chExt cx="190" cy="651"/>
          </a:xfrm>
        </p:grpSpPr>
        <p:sp>
          <p:nvSpPr>
            <p:cNvPr id="40972" name="Freeform 43">
              <a:extLst>
                <a:ext uri="{FF2B5EF4-FFF2-40B4-BE49-F238E27FC236}">
                  <a16:creationId xmlns:a16="http://schemas.microsoft.com/office/drawing/2014/main" id="{69BDB994-DA5F-E841-9337-5BB949AD14A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3" name="Freeform 44">
              <a:extLst>
                <a:ext uri="{FF2B5EF4-FFF2-40B4-BE49-F238E27FC236}">
                  <a16:creationId xmlns:a16="http://schemas.microsoft.com/office/drawing/2014/main" id="{62EDB320-3FA2-6641-ACAB-28834FA3157E}"/>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0974" name="Freeform 45">
              <a:extLst>
                <a:ext uri="{FF2B5EF4-FFF2-40B4-BE49-F238E27FC236}">
                  <a16:creationId xmlns:a16="http://schemas.microsoft.com/office/drawing/2014/main" id="{8B608BFE-AFDB-8640-A791-AFDD9B0E73C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0971" name="Rectangle 46">
            <a:extLst>
              <a:ext uri="{FF2B5EF4-FFF2-40B4-BE49-F238E27FC236}">
                <a16:creationId xmlns:a16="http://schemas.microsoft.com/office/drawing/2014/main" id="{28328E07-0C6A-664D-9E9B-4AB409554A83}"/>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2">
            <a:extLst>
              <a:ext uri="{FF2B5EF4-FFF2-40B4-BE49-F238E27FC236}">
                <a16:creationId xmlns:a16="http://schemas.microsoft.com/office/drawing/2014/main" id="{F9843872-C9B9-B449-99C4-138E0C6DAE27}"/>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1986" name="Group 3">
            <a:extLst>
              <a:ext uri="{FF2B5EF4-FFF2-40B4-BE49-F238E27FC236}">
                <a16:creationId xmlns:a16="http://schemas.microsoft.com/office/drawing/2014/main" id="{9BE31A37-12AA-CF45-9B0F-3756FF607CF4}"/>
              </a:ext>
            </a:extLst>
          </p:cNvPr>
          <p:cNvGrpSpPr>
            <a:grpSpLocks/>
          </p:cNvGrpSpPr>
          <p:nvPr/>
        </p:nvGrpSpPr>
        <p:grpSpPr bwMode="auto">
          <a:xfrm>
            <a:off x="2514600" y="2600325"/>
            <a:ext cx="304800" cy="1590675"/>
            <a:chOff x="2064" y="1536"/>
            <a:chExt cx="192" cy="1002"/>
          </a:xfrm>
        </p:grpSpPr>
        <p:sp>
          <p:nvSpPr>
            <p:cNvPr id="42027" name="Freeform 4">
              <a:extLst>
                <a:ext uri="{FF2B5EF4-FFF2-40B4-BE49-F238E27FC236}">
                  <a16:creationId xmlns:a16="http://schemas.microsoft.com/office/drawing/2014/main" id="{ECDDC688-0781-3B4F-984B-1561A1532081}"/>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8" name="Freeform 5">
              <a:extLst>
                <a:ext uri="{FF2B5EF4-FFF2-40B4-BE49-F238E27FC236}">
                  <a16:creationId xmlns:a16="http://schemas.microsoft.com/office/drawing/2014/main" id="{7C2B166E-DA11-3740-BB44-AE227C25199D}"/>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29" name="Freeform 6">
              <a:extLst>
                <a:ext uri="{FF2B5EF4-FFF2-40B4-BE49-F238E27FC236}">
                  <a16:creationId xmlns:a16="http://schemas.microsoft.com/office/drawing/2014/main" id="{241A1A3F-F8B0-9040-8269-FF246C139B93}"/>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87" name="Group 7">
            <a:extLst>
              <a:ext uri="{FF2B5EF4-FFF2-40B4-BE49-F238E27FC236}">
                <a16:creationId xmlns:a16="http://schemas.microsoft.com/office/drawing/2014/main" id="{32D84385-B220-C743-B16B-F3C066F42E91}"/>
              </a:ext>
            </a:extLst>
          </p:cNvPr>
          <p:cNvGrpSpPr>
            <a:grpSpLocks/>
          </p:cNvGrpSpPr>
          <p:nvPr/>
        </p:nvGrpSpPr>
        <p:grpSpPr bwMode="auto">
          <a:xfrm>
            <a:off x="3276600" y="3538538"/>
            <a:ext cx="301625" cy="1033462"/>
            <a:chOff x="2544" y="2160"/>
            <a:chExt cx="190" cy="651"/>
          </a:xfrm>
        </p:grpSpPr>
        <p:sp>
          <p:nvSpPr>
            <p:cNvPr id="42024" name="Freeform 8">
              <a:extLst>
                <a:ext uri="{FF2B5EF4-FFF2-40B4-BE49-F238E27FC236}">
                  <a16:creationId xmlns:a16="http://schemas.microsoft.com/office/drawing/2014/main" id="{745C8747-88B7-674A-BD8B-4DB9D851B8A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5" name="Freeform 9">
              <a:extLst>
                <a:ext uri="{FF2B5EF4-FFF2-40B4-BE49-F238E27FC236}">
                  <a16:creationId xmlns:a16="http://schemas.microsoft.com/office/drawing/2014/main" id="{D05CAD80-4708-D141-986A-368D058F241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26" name="Freeform 10">
              <a:extLst>
                <a:ext uri="{FF2B5EF4-FFF2-40B4-BE49-F238E27FC236}">
                  <a16:creationId xmlns:a16="http://schemas.microsoft.com/office/drawing/2014/main" id="{FF485427-B7C4-0A4B-9782-9FA837A3B7E5}"/>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88" name="Group 11">
            <a:extLst>
              <a:ext uri="{FF2B5EF4-FFF2-40B4-BE49-F238E27FC236}">
                <a16:creationId xmlns:a16="http://schemas.microsoft.com/office/drawing/2014/main" id="{54BBB780-6315-2E40-A965-FAA9F8141542}"/>
              </a:ext>
            </a:extLst>
          </p:cNvPr>
          <p:cNvGrpSpPr>
            <a:grpSpLocks/>
          </p:cNvGrpSpPr>
          <p:nvPr/>
        </p:nvGrpSpPr>
        <p:grpSpPr bwMode="auto">
          <a:xfrm>
            <a:off x="1828800" y="2727325"/>
            <a:ext cx="3810000" cy="1865313"/>
            <a:chOff x="1152" y="1718"/>
            <a:chExt cx="2400" cy="1175"/>
          </a:xfrm>
        </p:grpSpPr>
        <p:grpSp>
          <p:nvGrpSpPr>
            <p:cNvPr id="42014" name="Group 12">
              <a:extLst>
                <a:ext uri="{FF2B5EF4-FFF2-40B4-BE49-F238E27FC236}">
                  <a16:creationId xmlns:a16="http://schemas.microsoft.com/office/drawing/2014/main" id="{F78C420B-AA3B-2745-A1A7-0938A5E40FB2}"/>
                </a:ext>
              </a:extLst>
            </p:cNvPr>
            <p:cNvGrpSpPr>
              <a:grpSpLocks/>
            </p:cNvGrpSpPr>
            <p:nvPr/>
          </p:nvGrpSpPr>
          <p:grpSpPr bwMode="auto">
            <a:xfrm>
              <a:off x="1190" y="1718"/>
              <a:ext cx="2357" cy="1175"/>
              <a:chOff x="1145" y="1718"/>
              <a:chExt cx="1916" cy="1175"/>
            </a:xfrm>
          </p:grpSpPr>
          <p:sp>
            <p:nvSpPr>
              <p:cNvPr id="42017" name="Freeform 13">
                <a:extLst>
                  <a:ext uri="{FF2B5EF4-FFF2-40B4-BE49-F238E27FC236}">
                    <a16:creationId xmlns:a16="http://schemas.microsoft.com/office/drawing/2014/main" id="{E5BBEBC5-6FAF-724A-8E2B-9EB08F635E32}"/>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8" name="Freeform 14">
                <a:extLst>
                  <a:ext uri="{FF2B5EF4-FFF2-40B4-BE49-F238E27FC236}">
                    <a16:creationId xmlns:a16="http://schemas.microsoft.com/office/drawing/2014/main" id="{FE3DE57F-BFDF-1A41-BF06-51EEB222D5C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19" name="Freeform 15">
                <a:extLst>
                  <a:ext uri="{FF2B5EF4-FFF2-40B4-BE49-F238E27FC236}">
                    <a16:creationId xmlns:a16="http://schemas.microsoft.com/office/drawing/2014/main" id="{8B63FB1E-A7B4-3C45-A82A-B65927D4F376}"/>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0" name="Freeform 16">
                <a:extLst>
                  <a:ext uri="{FF2B5EF4-FFF2-40B4-BE49-F238E27FC236}">
                    <a16:creationId xmlns:a16="http://schemas.microsoft.com/office/drawing/2014/main" id="{3F7D3560-C79F-9A42-8EEA-973CD62E4CB3}"/>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1" name="Freeform 17">
                <a:extLst>
                  <a:ext uri="{FF2B5EF4-FFF2-40B4-BE49-F238E27FC236}">
                    <a16:creationId xmlns:a16="http://schemas.microsoft.com/office/drawing/2014/main" id="{9823A4C8-8DE8-2C43-8193-F84BD946A6AE}"/>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2" name="Freeform 18">
                <a:extLst>
                  <a:ext uri="{FF2B5EF4-FFF2-40B4-BE49-F238E27FC236}">
                    <a16:creationId xmlns:a16="http://schemas.microsoft.com/office/drawing/2014/main" id="{D996A5CB-7037-FE48-AE08-317916BEBD8A}"/>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023" name="Freeform 19">
                <a:extLst>
                  <a:ext uri="{FF2B5EF4-FFF2-40B4-BE49-F238E27FC236}">
                    <a16:creationId xmlns:a16="http://schemas.microsoft.com/office/drawing/2014/main" id="{2636BA5C-8E46-4D4C-9D0E-6A55D9FEB379}"/>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2015" name="Oval 20">
              <a:extLst>
                <a:ext uri="{FF2B5EF4-FFF2-40B4-BE49-F238E27FC236}">
                  <a16:creationId xmlns:a16="http://schemas.microsoft.com/office/drawing/2014/main" id="{CC330FF8-C0E9-D143-AD3F-D65F0B57121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2016" name="Oval 21">
              <a:extLst>
                <a:ext uri="{FF2B5EF4-FFF2-40B4-BE49-F238E27FC236}">
                  <a16:creationId xmlns:a16="http://schemas.microsoft.com/office/drawing/2014/main" id="{BEA81BAA-509B-7C4C-A866-9BE609AD5A71}"/>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1989" name="Group 22">
            <a:extLst>
              <a:ext uri="{FF2B5EF4-FFF2-40B4-BE49-F238E27FC236}">
                <a16:creationId xmlns:a16="http://schemas.microsoft.com/office/drawing/2014/main" id="{2BDFC7D9-D916-AE4A-9476-8F76D082FAC8}"/>
              </a:ext>
            </a:extLst>
          </p:cNvPr>
          <p:cNvGrpSpPr>
            <a:grpSpLocks/>
          </p:cNvGrpSpPr>
          <p:nvPr/>
        </p:nvGrpSpPr>
        <p:grpSpPr bwMode="auto">
          <a:xfrm>
            <a:off x="4919663" y="2536825"/>
            <a:ext cx="414337" cy="1501775"/>
            <a:chOff x="2769" y="1447"/>
            <a:chExt cx="261" cy="946"/>
          </a:xfrm>
        </p:grpSpPr>
        <p:sp>
          <p:nvSpPr>
            <p:cNvPr id="42011" name="Freeform 23">
              <a:extLst>
                <a:ext uri="{FF2B5EF4-FFF2-40B4-BE49-F238E27FC236}">
                  <a16:creationId xmlns:a16="http://schemas.microsoft.com/office/drawing/2014/main" id="{71038D63-6DED-5B47-BCE0-BA44AE114115}"/>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2" name="Freeform 24">
              <a:extLst>
                <a:ext uri="{FF2B5EF4-FFF2-40B4-BE49-F238E27FC236}">
                  <a16:creationId xmlns:a16="http://schemas.microsoft.com/office/drawing/2014/main" id="{453D8C87-7EFD-3748-A411-49903864AB99}"/>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13" name="Freeform 25">
              <a:extLst>
                <a:ext uri="{FF2B5EF4-FFF2-40B4-BE49-F238E27FC236}">
                  <a16:creationId xmlns:a16="http://schemas.microsoft.com/office/drawing/2014/main" id="{FEEC4F5E-A569-7649-8CC9-D693F19D3B9A}"/>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0" name="Group 26">
            <a:extLst>
              <a:ext uri="{FF2B5EF4-FFF2-40B4-BE49-F238E27FC236}">
                <a16:creationId xmlns:a16="http://schemas.microsoft.com/office/drawing/2014/main" id="{B55F60F7-F790-8142-8185-964F91D80AC6}"/>
              </a:ext>
            </a:extLst>
          </p:cNvPr>
          <p:cNvGrpSpPr>
            <a:grpSpLocks/>
          </p:cNvGrpSpPr>
          <p:nvPr/>
        </p:nvGrpSpPr>
        <p:grpSpPr bwMode="auto">
          <a:xfrm>
            <a:off x="4940300" y="3352800"/>
            <a:ext cx="241300" cy="931863"/>
            <a:chOff x="2872" y="2179"/>
            <a:chExt cx="152" cy="587"/>
          </a:xfrm>
        </p:grpSpPr>
        <p:sp>
          <p:nvSpPr>
            <p:cNvPr id="42008" name="Freeform 27">
              <a:extLst>
                <a:ext uri="{FF2B5EF4-FFF2-40B4-BE49-F238E27FC236}">
                  <a16:creationId xmlns:a16="http://schemas.microsoft.com/office/drawing/2014/main" id="{4974C21B-9422-1B4F-A869-091F1BCE2492}"/>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9" name="Freeform 28">
              <a:extLst>
                <a:ext uri="{FF2B5EF4-FFF2-40B4-BE49-F238E27FC236}">
                  <a16:creationId xmlns:a16="http://schemas.microsoft.com/office/drawing/2014/main" id="{63A33499-F96A-B544-AD60-0131F32D85B9}"/>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10" name="Freeform 29">
              <a:extLst>
                <a:ext uri="{FF2B5EF4-FFF2-40B4-BE49-F238E27FC236}">
                  <a16:creationId xmlns:a16="http://schemas.microsoft.com/office/drawing/2014/main" id="{404206C0-9533-4348-B23F-8A711D9FA29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1" name="Group 30">
            <a:extLst>
              <a:ext uri="{FF2B5EF4-FFF2-40B4-BE49-F238E27FC236}">
                <a16:creationId xmlns:a16="http://schemas.microsoft.com/office/drawing/2014/main" id="{2D1630A4-A22A-DD43-B011-2D1BB3E25C6F}"/>
              </a:ext>
            </a:extLst>
          </p:cNvPr>
          <p:cNvGrpSpPr>
            <a:grpSpLocks/>
          </p:cNvGrpSpPr>
          <p:nvPr/>
        </p:nvGrpSpPr>
        <p:grpSpPr bwMode="auto">
          <a:xfrm>
            <a:off x="4406900" y="2492375"/>
            <a:ext cx="317500" cy="1622425"/>
            <a:chOff x="2392" y="1536"/>
            <a:chExt cx="200" cy="1022"/>
          </a:xfrm>
        </p:grpSpPr>
        <p:sp>
          <p:nvSpPr>
            <p:cNvPr id="42005" name="Freeform 31">
              <a:extLst>
                <a:ext uri="{FF2B5EF4-FFF2-40B4-BE49-F238E27FC236}">
                  <a16:creationId xmlns:a16="http://schemas.microsoft.com/office/drawing/2014/main" id="{AABFA5EA-A12C-B04C-8A6F-D80780A42BBA}"/>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6" name="Freeform 32">
              <a:extLst>
                <a:ext uri="{FF2B5EF4-FFF2-40B4-BE49-F238E27FC236}">
                  <a16:creationId xmlns:a16="http://schemas.microsoft.com/office/drawing/2014/main" id="{1B09EFDC-AC0F-4049-8E43-2088B06AC0AA}"/>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7" name="Freeform 33">
              <a:extLst>
                <a:ext uri="{FF2B5EF4-FFF2-40B4-BE49-F238E27FC236}">
                  <a16:creationId xmlns:a16="http://schemas.microsoft.com/office/drawing/2014/main" id="{6A6D8EFD-2834-1D4B-9DAF-D2DA499A3AFF}"/>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2" name="Group 34">
            <a:extLst>
              <a:ext uri="{FF2B5EF4-FFF2-40B4-BE49-F238E27FC236}">
                <a16:creationId xmlns:a16="http://schemas.microsoft.com/office/drawing/2014/main" id="{00D41A33-147D-7A41-BC4E-E0549AB0A695}"/>
              </a:ext>
            </a:extLst>
          </p:cNvPr>
          <p:cNvGrpSpPr>
            <a:grpSpLocks/>
          </p:cNvGrpSpPr>
          <p:nvPr/>
        </p:nvGrpSpPr>
        <p:grpSpPr bwMode="auto">
          <a:xfrm>
            <a:off x="4100513" y="3535363"/>
            <a:ext cx="319087" cy="990600"/>
            <a:chOff x="2151" y="2227"/>
            <a:chExt cx="201" cy="624"/>
          </a:xfrm>
        </p:grpSpPr>
        <p:sp>
          <p:nvSpPr>
            <p:cNvPr id="42002" name="Freeform 35">
              <a:extLst>
                <a:ext uri="{FF2B5EF4-FFF2-40B4-BE49-F238E27FC236}">
                  <a16:creationId xmlns:a16="http://schemas.microsoft.com/office/drawing/2014/main" id="{79F6BEAE-46C4-F94D-BEF5-FF91CC7C3286}"/>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3" name="Freeform 36">
              <a:extLst>
                <a:ext uri="{FF2B5EF4-FFF2-40B4-BE49-F238E27FC236}">
                  <a16:creationId xmlns:a16="http://schemas.microsoft.com/office/drawing/2014/main" id="{6929C5C4-C76E-D049-9CF7-91D221347E58}"/>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2004" name="Freeform 37">
              <a:extLst>
                <a:ext uri="{FF2B5EF4-FFF2-40B4-BE49-F238E27FC236}">
                  <a16:creationId xmlns:a16="http://schemas.microsoft.com/office/drawing/2014/main" id="{D1E2EA72-E1EB-2647-A76D-0D6BB7EBF65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1993" name="Group 38">
            <a:extLst>
              <a:ext uri="{FF2B5EF4-FFF2-40B4-BE49-F238E27FC236}">
                <a16:creationId xmlns:a16="http://schemas.microsoft.com/office/drawing/2014/main" id="{CF16B8CE-39B3-BE47-A130-815956C291EF}"/>
              </a:ext>
            </a:extLst>
          </p:cNvPr>
          <p:cNvGrpSpPr>
            <a:grpSpLocks/>
          </p:cNvGrpSpPr>
          <p:nvPr/>
        </p:nvGrpSpPr>
        <p:grpSpPr bwMode="auto">
          <a:xfrm>
            <a:off x="3048000" y="2182813"/>
            <a:ext cx="301625" cy="1627187"/>
            <a:chOff x="2352" y="1322"/>
            <a:chExt cx="190" cy="1025"/>
          </a:xfrm>
        </p:grpSpPr>
        <p:sp>
          <p:nvSpPr>
            <p:cNvPr id="41999" name="Freeform 39">
              <a:extLst>
                <a:ext uri="{FF2B5EF4-FFF2-40B4-BE49-F238E27FC236}">
                  <a16:creationId xmlns:a16="http://schemas.microsoft.com/office/drawing/2014/main" id="{506E46F5-F614-0D41-AA36-60CAF8A9FA94}"/>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0" name="Freeform 40">
              <a:extLst>
                <a:ext uri="{FF2B5EF4-FFF2-40B4-BE49-F238E27FC236}">
                  <a16:creationId xmlns:a16="http://schemas.microsoft.com/office/drawing/2014/main" id="{389DC04A-7AB2-5F49-BFE3-03F931670C39}"/>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2001" name="Freeform 41">
              <a:extLst>
                <a:ext uri="{FF2B5EF4-FFF2-40B4-BE49-F238E27FC236}">
                  <a16:creationId xmlns:a16="http://schemas.microsoft.com/office/drawing/2014/main" id="{A2013E78-F1A2-1F43-8D42-ED0B1A660E0E}"/>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1994" name="Group 42">
            <a:extLst>
              <a:ext uri="{FF2B5EF4-FFF2-40B4-BE49-F238E27FC236}">
                <a16:creationId xmlns:a16="http://schemas.microsoft.com/office/drawing/2014/main" id="{AB53D91B-A06D-6C41-89E0-719078B88ED2}"/>
              </a:ext>
            </a:extLst>
          </p:cNvPr>
          <p:cNvGrpSpPr>
            <a:grpSpLocks/>
          </p:cNvGrpSpPr>
          <p:nvPr/>
        </p:nvGrpSpPr>
        <p:grpSpPr bwMode="auto">
          <a:xfrm>
            <a:off x="2438400" y="3352800"/>
            <a:ext cx="301625" cy="1033463"/>
            <a:chOff x="2544" y="2160"/>
            <a:chExt cx="190" cy="651"/>
          </a:xfrm>
        </p:grpSpPr>
        <p:sp>
          <p:nvSpPr>
            <p:cNvPr id="41996" name="Freeform 43">
              <a:extLst>
                <a:ext uri="{FF2B5EF4-FFF2-40B4-BE49-F238E27FC236}">
                  <a16:creationId xmlns:a16="http://schemas.microsoft.com/office/drawing/2014/main" id="{6DE8203E-786A-8A4B-BB18-EB9C81812D4C}"/>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7" name="Freeform 44">
              <a:extLst>
                <a:ext uri="{FF2B5EF4-FFF2-40B4-BE49-F238E27FC236}">
                  <a16:creationId xmlns:a16="http://schemas.microsoft.com/office/drawing/2014/main" id="{1FECEB9F-C8D7-8E4F-BEFC-FC3E7D3BE7B4}"/>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1998" name="Freeform 45">
              <a:extLst>
                <a:ext uri="{FF2B5EF4-FFF2-40B4-BE49-F238E27FC236}">
                  <a16:creationId xmlns:a16="http://schemas.microsoft.com/office/drawing/2014/main" id="{F844D4E7-65DF-2144-BFAF-2F0DDF50DB7D}"/>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1995" name="Rectangle 46">
            <a:extLst>
              <a:ext uri="{FF2B5EF4-FFF2-40B4-BE49-F238E27FC236}">
                <a16:creationId xmlns:a16="http://schemas.microsoft.com/office/drawing/2014/main" id="{8F480B2D-6B72-6347-B914-8A625455EBD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Oval 2">
            <a:extLst>
              <a:ext uri="{FF2B5EF4-FFF2-40B4-BE49-F238E27FC236}">
                <a16:creationId xmlns:a16="http://schemas.microsoft.com/office/drawing/2014/main" id="{AB8A2FBB-46B9-8647-A83E-F6A3E8886631}"/>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3010" name="Group 3">
            <a:extLst>
              <a:ext uri="{FF2B5EF4-FFF2-40B4-BE49-F238E27FC236}">
                <a16:creationId xmlns:a16="http://schemas.microsoft.com/office/drawing/2014/main" id="{75A154F0-C338-9A4D-A517-8E7637E864FB}"/>
              </a:ext>
            </a:extLst>
          </p:cNvPr>
          <p:cNvGrpSpPr>
            <a:grpSpLocks/>
          </p:cNvGrpSpPr>
          <p:nvPr/>
        </p:nvGrpSpPr>
        <p:grpSpPr bwMode="auto">
          <a:xfrm>
            <a:off x="2362200" y="2676525"/>
            <a:ext cx="304800" cy="1590675"/>
            <a:chOff x="2064" y="1536"/>
            <a:chExt cx="192" cy="1002"/>
          </a:xfrm>
        </p:grpSpPr>
        <p:sp>
          <p:nvSpPr>
            <p:cNvPr id="43051" name="Freeform 4">
              <a:extLst>
                <a:ext uri="{FF2B5EF4-FFF2-40B4-BE49-F238E27FC236}">
                  <a16:creationId xmlns:a16="http://schemas.microsoft.com/office/drawing/2014/main" id="{BEEF2055-035F-514C-8F14-24A8A17CC6A2}"/>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2" name="Freeform 5">
              <a:extLst>
                <a:ext uri="{FF2B5EF4-FFF2-40B4-BE49-F238E27FC236}">
                  <a16:creationId xmlns:a16="http://schemas.microsoft.com/office/drawing/2014/main" id="{41ACFE0C-0221-1E4E-BDD0-B7D983CDEA9B}"/>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53" name="Freeform 6">
              <a:extLst>
                <a:ext uri="{FF2B5EF4-FFF2-40B4-BE49-F238E27FC236}">
                  <a16:creationId xmlns:a16="http://schemas.microsoft.com/office/drawing/2014/main" id="{20CD31AE-047F-8B40-9678-04788269B184}"/>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1" name="Group 7">
            <a:extLst>
              <a:ext uri="{FF2B5EF4-FFF2-40B4-BE49-F238E27FC236}">
                <a16:creationId xmlns:a16="http://schemas.microsoft.com/office/drawing/2014/main" id="{A3213377-6592-5F42-A7A9-3FE532DCD90C}"/>
              </a:ext>
            </a:extLst>
          </p:cNvPr>
          <p:cNvGrpSpPr>
            <a:grpSpLocks/>
          </p:cNvGrpSpPr>
          <p:nvPr/>
        </p:nvGrpSpPr>
        <p:grpSpPr bwMode="auto">
          <a:xfrm>
            <a:off x="2971800" y="3538538"/>
            <a:ext cx="301625" cy="1033462"/>
            <a:chOff x="2544" y="2160"/>
            <a:chExt cx="190" cy="651"/>
          </a:xfrm>
        </p:grpSpPr>
        <p:sp>
          <p:nvSpPr>
            <p:cNvPr id="43048" name="Freeform 8">
              <a:extLst>
                <a:ext uri="{FF2B5EF4-FFF2-40B4-BE49-F238E27FC236}">
                  <a16:creationId xmlns:a16="http://schemas.microsoft.com/office/drawing/2014/main" id="{5BEF8369-B50F-9442-BED8-14D553E46ED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49" name="Freeform 9">
              <a:extLst>
                <a:ext uri="{FF2B5EF4-FFF2-40B4-BE49-F238E27FC236}">
                  <a16:creationId xmlns:a16="http://schemas.microsoft.com/office/drawing/2014/main" id="{407EE96D-FFB0-3F42-AAE4-10D55D238B1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50" name="Freeform 10">
              <a:extLst>
                <a:ext uri="{FF2B5EF4-FFF2-40B4-BE49-F238E27FC236}">
                  <a16:creationId xmlns:a16="http://schemas.microsoft.com/office/drawing/2014/main" id="{4DE4BE73-4A4D-8B42-A3AA-8F0F93B655C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2" name="Group 11">
            <a:extLst>
              <a:ext uri="{FF2B5EF4-FFF2-40B4-BE49-F238E27FC236}">
                <a16:creationId xmlns:a16="http://schemas.microsoft.com/office/drawing/2014/main" id="{029A579A-12A8-CD42-9653-06961D63B99D}"/>
              </a:ext>
            </a:extLst>
          </p:cNvPr>
          <p:cNvGrpSpPr>
            <a:grpSpLocks/>
          </p:cNvGrpSpPr>
          <p:nvPr/>
        </p:nvGrpSpPr>
        <p:grpSpPr bwMode="auto">
          <a:xfrm>
            <a:off x="1828800" y="2727325"/>
            <a:ext cx="3810000" cy="1865313"/>
            <a:chOff x="1152" y="1718"/>
            <a:chExt cx="2400" cy="1175"/>
          </a:xfrm>
        </p:grpSpPr>
        <p:grpSp>
          <p:nvGrpSpPr>
            <p:cNvPr id="43038" name="Group 12">
              <a:extLst>
                <a:ext uri="{FF2B5EF4-FFF2-40B4-BE49-F238E27FC236}">
                  <a16:creationId xmlns:a16="http://schemas.microsoft.com/office/drawing/2014/main" id="{6A6F66F0-1D4C-E040-B923-37212D606070}"/>
                </a:ext>
              </a:extLst>
            </p:cNvPr>
            <p:cNvGrpSpPr>
              <a:grpSpLocks/>
            </p:cNvGrpSpPr>
            <p:nvPr/>
          </p:nvGrpSpPr>
          <p:grpSpPr bwMode="auto">
            <a:xfrm>
              <a:off x="1190" y="1718"/>
              <a:ext cx="2357" cy="1175"/>
              <a:chOff x="1145" y="1718"/>
              <a:chExt cx="1916" cy="1175"/>
            </a:xfrm>
          </p:grpSpPr>
          <p:sp>
            <p:nvSpPr>
              <p:cNvPr id="43041" name="Freeform 13">
                <a:extLst>
                  <a:ext uri="{FF2B5EF4-FFF2-40B4-BE49-F238E27FC236}">
                    <a16:creationId xmlns:a16="http://schemas.microsoft.com/office/drawing/2014/main" id="{665BD283-9929-FA4E-AFA9-567733093FD1}"/>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2" name="Freeform 14">
                <a:extLst>
                  <a:ext uri="{FF2B5EF4-FFF2-40B4-BE49-F238E27FC236}">
                    <a16:creationId xmlns:a16="http://schemas.microsoft.com/office/drawing/2014/main" id="{55D4A419-E543-374E-95B0-829545978A91}"/>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3" name="Freeform 15">
                <a:extLst>
                  <a:ext uri="{FF2B5EF4-FFF2-40B4-BE49-F238E27FC236}">
                    <a16:creationId xmlns:a16="http://schemas.microsoft.com/office/drawing/2014/main" id="{2A9BD02C-1FBA-6049-ACAF-77C9C3AB81F0}"/>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4" name="Freeform 16">
                <a:extLst>
                  <a:ext uri="{FF2B5EF4-FFF2-40B4-BE49-F238E27FC236}">
                    <a16:creationId xmlns:a16="http://schemas.microsoft.com/office/drawing/2014/main" id="{1E0E8A09-1810-EF4A-8447-73AF6874C631}"/>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5" name="Freeform 17">
                <a:extLst>
                  <a:ext uri="{FF2B5EF4-FFF2-40B4-BE49-F238E27FC236}">
                    <a16:creationId xmlns:a16="http://schemas.microsoft.com/office/drawing/2014/main" id="{D51F5946-52B5-0845-A6E6-200A53909200}"/>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6" name="Freeform 18">
                <a:extLst>
                  <a:ext uri="{FF2B5EF4-FFF2-40B4-BE49-F238E27FC236}">
                    <a16:creationId xmlns:a16="http://schemas.microsoft.com/office/drawing/2014/main" id="{C0649473-4E13-654A-850B-D22400CC4D4F}"/>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047" name="Freeform 19">
                <a:extLst>
                  <a:ext uri="{FF2B5EF4-FFF2-40B4-BE49-F238E27FC236}">
                    <a16:creationId xmlns:a16="http://schemas.microsoft.com/office/drawing/2014/main" id="{6499D2CC-C9D8-3B40-B717-0A4A66569D07}"/>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cap="rnd">
                <a:solidFill>
                  <a:srgbClr val="A1009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039" name="Oval 20">
              <a:extLst>
                <a:ext uri="{FF2B5EF4-FFF2-40B4-BE49-F238E27FC236}">
                  <a16:creationId xmlns:a16="http://schemas.microsoft.com/office/drawing/2014/main" id="{90B4D709-8209-EE4F-AB37-2DAEC4EC180B}"/>
                </a:ext>
              </a:extLst>
            </p:cNvPr>
            <p:cNvSpPr>
              <a:spLocks noChangeArrowheads="1"/>
            </p:cNvSpPr>
            <p:nvPr/>
          </p:nvSpPr>
          <p:spPr bwMode="auto">
            <a:xfrm rot="10740000">
              <a:off x="3361" y="2141"/>
              <a:ext cx="191" cy="278"/>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3040" name="Oval 21">
              <a:extLst>
                <a:ext uri="{FF2B5EF4-FFF2-40B4-BE49-F238E27FC236}">
                  <a16:creationId xmlns:a16="http://schemas.microsoft.com/office/drawing/2014/main" id="{45BFA536-795A-074C-AF03-EAB90EF9ECC7}"/>
                </a:ext>
              </a:extLst>
            </p:cNvPr>
            <p:cNvSpPr>
              <a:spLocks noChangeArrowheads="1"/>
            </p:cNvSpPr>
            <p:nvPr/>
          </p:nvSpPr>
          <p:spPr bwMode="auto">
            <a:xfrm rot="10740000">
              <a:off x="1152" y="2201"/>
              <a:ext cx="191" cy="27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3013" name="Group 22">
            <a:extLst>
              <a:ext uri="{FF2B5EF4-FFF2-40B4-BE49-F238E27FC236}">
                <a16:creationId xmlns:a16="http://schemas.microsoft.com/office/drawing/2014/main" id="{9E45E17E-7605-0C44-B174-0417A61684A6}"/>
              </a:ext>
            </a:extLst>
          </p:cNvPr>
          <p:cNvGrpSpPr>
            <a:grpSpLocks/>
          </p:cNvGrpSpPr>
          <p:nvPr/>
        </p:nvGrpSpPr>
        <p:grpSpPr bwMode="auto">
          <a:xfrm>
            <a:off x="4800600" y="2536825"/>
            <a:ext cx="414338" cy="1501775"/>
            <a:chOff x="2769" y="1447"/>
            <a:chExt cx="261" cy="946"/>
          </a:xfrm>
        </p:grpSpPr>
        <p:sp>
          <p:nvSpPr>
            <p:cNvPr id="43035" name="Freeform 23">
              <a:extLst>
                <a:ext uri="{FF2B5EF4-FFF2-40B4-BE49-F238E27FC236}">
                  <a16:creationId xmlns:a16="http://schemas.microsoft.com/office/drawing/2014/main" id="{4E3469B3-AB43-BD48-99B6-13C2FDAC2218}"/>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6" name="Freeform 24">
              <a:extLst>
                <a:ext uri="{FF2B5EF4-FFF2-40B4-BE49-F238E27FC236}">
                  <a16:creationId xmlns:a16="http://schemas.microsoft.com/office/drawing/2014/main" id="{F5407857-EBCF-8E46-B10A-4B865330D4BF}"/>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7" name="Freeform 25">
              <a:extLst>
                <a:ext uri="{FF2B5EF4-FFF2-40B4-BE49-F238E27FC236}">
                  <a16:creationId xmlns:a16="http://schemas.microsoft.com/office/drawing/2014/main" id="{B8ADAC35-3FBC-F14C-A145-86D0778C720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4" name="Group 26">
            <a:extLst>
              <a:ext uri="{FF2B5EF4-FFF2-40B4-BE49-F238E27FC236}">
                <a16:creationId xmlns:a16="http://schemas.microsoft.com/office/drawing/2014/main" id="{117EDE6E-B7CC-FA42-8B69-CAF1B511A568}"/>
              </a:ext>
            </a:extLst>
          </p:cNvPr>
          <p:cNvGrpSpPr>
            <a:grpSpLocks/>
          </p:cNvGrpSpPr>
          <p:nvPr/>
        </p:nvGrpSpPr>
        <p:grpSpPr bwMode="auto">
          <a:xfrm>
            <a:off x="4940300" y="3352800"/>
            <a:ext cx="241300" cy="931863"/>
            <a:chOff x="2872" y="2179"/>
            <a:chExt cx="152" cy="587"/>
          </a:xfrm>
        </p:grpSpPr>
        <p:sp>
          <p:nvSpPr>
            <p:cNvPr id="43032" name="Freeform 27">
              <a:extLst>
                <a:ext uri="{FF2B5EF4-FFF2-40B4-BE49-F238E27FC236}">
                  <a16:creationId xmlns:a16="http://schemas.microsoft.com/office/drawing/2014/main" id="{7B541FA7-B747-7C46-983B-C039847BD0B3}"/>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3" name="Freeform 28">
              <a:extLst>
                <a:ext uri="{FF2B5EF4-FFF2-40B4-BE49-F238E27FC236}">
                  <a16:creationId xmlns:a16="http://schemas.microsoft.com/office/drawing/2014/main" id="{3FCC2B18-86D6-6541-9682-5AD4FAEEC78E}"/>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34" name="Freeform 29">
              <a:extLst>
                <a:ext uri="{FF2B5EF4-FFF2-40B4-BE49-F238E27FC236}">
                  <a16:creationId xmlns:a16="http://schemas.microsoft.com/office/drawing/2014/main" id="{DFD63660-DC08-4149-B294-E500DF0A8BC7}"/>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5" name="Group 30">
            <a:extLst>
              <a:ext uri="{FF2B5EF4-FFF2-40B4-BE49-F238E27FC236}">
                <a16:creationId xmlns:a16="http://schemas.microsoft.com/office/drawing/2014/main" id="{80747E70-E6A5-9C44-B583-5B4AA54114AE}"/>
              </a:ext>
            </a:extLst>
          </p:cNvPr>
          <p:cNvGrpSpPr>
            <a:grpSpLocks/>
          </p:cNvGrpSpPr>
          <p:nvPr/>
        </p:nvGrpSpPr>
        <p:grpSpPr bwMode="auto">
          <a:xfrm>
            <a:off x="4559300" y="2492375"/>
            <a:ext cx="317500" cy="1622425"/>
            <a:chOff x="2392" y="1536"/>
            <a:chExt cx="200" cy="1022"/>
          </a:xfrm>
        </p:grpSpPr>
        <p:sp>
          <p:nvSpPr>
            <p:cNvPr id="43029" name="Freeform 31">
              <a:extLst>
                <a:ext uri="{FF2B5EF4-FFF2-40B4-BE49-F238E27FC236}">
                  <a16:creationId xmlns:a16="http://schemas.microsoft.com/office/drawing/2014/main" id="{B38142FA-9AFB-EB4C-BF13-7AAF1A3BBCC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0" name="Freeform 32">
              <a:extLst>
                <a:ext uri="{FF2B5EF4-FFF2-40B4-BE49-F238E27FC236}">
                  <a16:creationId xmlns:a16="http://schemas.microsoft.com/office/drawing/2014/main" id="{00ADEE9E-D8F8-FE45-9470-42052F5C48F0}"/>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31" name="Freeform 33">
              <a:extLst>
                <a:ext uri="{FF2B5EF4-FFF2-40B4-BE49-F238E27FC236}">
                  <a16:creationId xmlns:a16="http://schemas.microsoft.com/office/drawing/2014/main" id="{D0545FE5-CBE1-0A42-8664-FA72A8F6EEDE}"/>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6" name="Group 34">
            <a:extLst>
              <a:ext uri="{FF2B5EF4-FFF2-40B4-BE49-F238E27FC236}">
                <a16:creationId xmlns:a16="http://schemas.microsoft.com/office/drawing/2014/main" id="{165A0C2C-2F22-B748-9019-6A85363D068A}"/>
              </a:ext>
            </a:extLst>
          </p:cNvPr>
          <p:cNvGrpSpPr>
            <a:grpSpLocks/>
          </p:cNvGrpSpPr>
          <p:nvPr/>
        </p:nvGrpSpPr>
        <p:grpSpPr bwMode="auto">
          <a:xfrm>
            <a:off x="4405313" y="3535363"/>
            <a:ext cx="319087" cy="990600"/>
            <a:chOff x="2151" y="2227"/>
            <a:chExt cx="201" cy="624"/>
          </a:xfrm>
        </p:grpSpPr>
        <p:sp>
          <p:nvSpPr>
            <p:cNvPr id="43026" name="Freeform 35">
              <a:extLst>
                <a:ext uri="{FF2B5EF4-FFF2-40B4-BE49-F238E27FC236}">
                  <a16:creationId xmlns:a16="http://schemas.microsoft.com/office/drawing/2014/main" id="{096D8FF4-70DD-4846-843B-DA43F46D039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7" name="Freeform 36">
              <a:extLst>
                <a:ext uri="{FF2B5EF4-FFF2-40B4-BE49-F238E27FC236}">
                  <a16:creationId xmlns:a16="http://schemas.microsoft.com/office/drawing/2014/main" id="{B6F196C3-C118-C847-B8B7-62CA1B3C7A45}"/>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8" name="Freeform 37">
              <a:extLst>
                <a:ext uri="{FF2B5EF4-FFF2-40B4-BE49-F238E27FC236}">
                  <a16:creationId xmlns:a16="http://schemas.microsoft.com/office/drawing/2014/main" id="{966E827A-6EF8-7D4F-B5F9-1925119A643D}"/>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3017" name="Group 38">
            <a:extLst>
              <a:ext uri="{FF2B5EF4-FFF2-40B4-BE49-F238E27FC236}">
                <a16:creationId xmlns:a16="http://schemas.microsoft.com/office/drawing/2014/main" id="{B9A247DC-D050-934F-B95A-0075BEEB2460}"/>
              </a:ext>
            </a:extLst>
          </p:cNvPr>
          <p:cNvGrpSpPr>
            <a:grpSpLocks/>
          </p:cNvGrpSpPr>
          <p:nvPr/>
        </p:nvGrpSpPr>
        <p:grpSpPr bwMode="auto">
          <a:xfrm>
            <a:off x="2895600" y="2182813"/>
            <a:ext cx="301625" cy="1627187"/>
            <a:chOff x="2352" y="1322"/>
            <a:chExt cx="190" cy="1025"/>
          </a:xfrm>
        </p:grpSpPr>
        <p:sp>
          <p:nvSpPr>
            <p:cNvPr id="43023" name="Freeform 39">
              <a:extLst>
                <a:ext uri="{FF2B5EF4-FFF2-40B4-BE49-F238E27FC236}">
                  <a16:creationId xmlns:a16="http://schemas.microsoft.com/office/drawing/2014/main" id="{10AA8480-0BE3-C24C-8394-0964F5DBC1B1}"/>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4" name="Freeform 40">
              <a:extLst>
                <a:ext uri="{FF2B5EF4-FFF2-40B4-BE49-F238E27FC236}">
                  <a16:creationId xmlns:a16="http://schemas.microsoft.com/office/drawing/2014/main" id="{701A5AF3-9D5A-6245-9A1F-D98553C4D63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3025" name="Freeform 41">
              <a:extLst>
                <a:ext uri="{FF2B5EF4-FFF2-40B4-BE49-F238E27FC236}">
                  <a16:creationId xmlns:a16="http://schemas.microsoft.com/office/drawing/2014/main" id="{4FF2DBE1-6943-E945-8A8C-489B33C53BA1}"/>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3018" name="Group 42">
            <a:extLst>
              <a:ext uri="{FF2B5EF4-FFF2-40B4-BE49-F238E27FC236}">
                <a16:creationId xmlns:a16="http://schemas.microsoft.com/office/drawing/2014/main" id="{5EF61FDB-8C3D-3742-B154-DDD14AD0C10F}"/>
              </a:ext>
            </a:extLst>
          </p:cNvPr>
          <p:cNvGrpSpPr>
            <a:grpSpLocks/>
          </p:cNvGrpSpPr>
          <p:nvPr/>
        </p:nvGrpSpPr>
        <p:grpSpPr bwMode="auto">
          <a:xfrm>
            <a:off x="2286000" y="3352800"/>
            <a:ext cx="301625" cy="1033463"/>
            <a:chOff x="2544" y="2160"/>
            <a:chExt cx="190" cy="651"/>
          </a:xfrm>
        </p:grpSpPr>
        <p:sp>
          <p:nvSpPr>
            <p:cNvPr id="43020" name="Freeform 43">
              <a:extLst>
                <a:ext uri="{FF2B5EF4-FFF2-40B4-BE49-F238E27FC236}">
                  <a16:creationId xmlns:a16="http://schemas.microsoft.com/office/drawing/2014/main" id="{F845175E-E05C-9E46-ADE8-402DAA5D156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1" name="Freeform 44">
              <a:extLst>
                <a:ext uri="{FF2B5EF4-FFF2-40B4-BE49-F238E27FC236}">
                  <a16:creationId xmlns:a16="http://schemas.microsoft.com/office/drawing/2014/main" id="{AAE42C1D-B583-DA4C-AD5A-E163110B9932}"/>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3022" name="Freeform 45">
              <a:extLst>
                <a:ext uri="{FF2B5EF4-FFF2-40B4-BE49-F238E27FC236}">
                  <a16:creationId xmlns:a16="http://schemas.microsoft.com/office/drawing/2014/main" id="{524A06F1-DFD9-9F4F-8523-017283F4C3E0}"/>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3019" name="Rectangle 46">
            <a:extLst>
              <a:ext uri="{FF2B5EF4-FFF2-40B4-BE49-F238E27FC236}">
                <a16:creationId xmlns:a16="http://schemas.microsoft.com/office/drawing/2014/main" id="{EB2017C2-485B-D64E-AD52-4E33A7648FBF}"/>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Oval 2">
            <a:extLst>
              <a:ext uri="{FF2B5EF4-FFF2-40B4-BE49-F238E27FC236}">
                <a16:creationId xmlns:a16="http://schemas.microsoft.com/office/drawing/2014/main" id="{B6C17E96-7F0E-704B-A9CB-767348A7164A}"/>
              </a:ext>
            </a:extLst>
          </p:cNvPr>
          <p:cNvSpPr>
            <a:spLocks noChangeArrowheads="1"/>
          </p:cNvSpPr>
          <p:nvPr/>
        </p:nvSpPr>
        <p:spPr bwMode="auto">
          <a:xfrm>
            <a:off x="1371600" y="1524000"/>
            <a:ext cx="50292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4" name="Group 3">
            <a:extLst>
              <a:ext uri="{FF2B5EF4-FFF2-40B4-BE49-F238E27FC236}">
                <a16:creationId xmlns:a16="http://schemas.microsoft.com/office/drawing/2014/main" id="{55B2A614-A30D-6F4C-A9E5-2C3986D8171B}"/>
              </a:ext>
            </a:extLst>
          </p:cNvPr>
          <p:cNvGrpSpPr>
            <a:grpSpLocks/>
          </p:cNvGrpSpPr>
          <p:nvPr/>
        </p:nvGrpSpPr>
        <p:grpSpPr bwMode="auto">
          <a:xfrm>
            <a:off x="2362200" y="2676525"/>
            <a:ext cx="304800" cy="1590675"/>
            <a:chOff x="2064" y="1536"/>
            <a:chExt cx="192" cy="1002"/>
          </a:xfrm>
        </p:grpSpPr>
        <p:sp>
          <p:nvSpPr>
            <p:cNvPr id="44074" name="Freeform 4">
              <a:extLst>
                <a:ext uri="{FF2B5EF4-FFF2-40B4-BE49-F238E27FC236}">
                  <a16:creationId xmlns:a16="http://schemas.microsoft.com/office/drawing/2014/main" id="{7EAFC904-81FB-D947-96F5-5CCC34DC858C}"/>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5" name="Freeform 5">
              <a:extLst>
                <a:ext uri="{FF2B5EF4-FFF2-40B4-BE49-F238E27FC236}">
                  <a16:creationId xmlns:a16="http://schemas.microsoft.com/office/drawing/2014/main" id="{FD78285A-9381-D94E-8FB8-A143ED1BEC1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76" name="Freeform 6">
              <a:extLst>
                <a:ext uri="{FF2B5EF4-FFF2-40B4-BE49-F238E27FC236}">
                  <a16:creationId xmlns:a16="http://schemas.microsoft.com/office/drawing/2014/main" id="{4C126C3A-7037-9F45-B406-2017340962E5}"/>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35" name="Group 7">
            <a:extLst>
              <a:ext uri="{FF2B5EF4-FFF2-40B4-BE49-F238E27FC236}">
                <a16:creationId xmlns:a16="http://schemas.microsoft.com/office/drawing/2014/main" id="{F13C0ACB-C52F-9744-BEB4-F5F88FFD972D}"/>
              </a:ext>
            </a:extLst>
          </p:cNvPr>
          <p:cNvGrpSpPr>
            <a:grpSpLocks/>
          </p:cNvGrpSpPr>
          <p:nvPr/>
        </p:nvGrpSpPr>
        <p:grpSpPr bwMode="auto">
          <a:xfrm>
            <a:off x="2971800" y="3538538"/>
            <a:ext cx="301625" cy="1033462"/>
            <a:chOff x="2544" y="2160"/>
            <a:chExt cx="190" cy="651"/>
          </a:xfrm>
        </p:grpSpPr>
        <p:sp>
          <p:nvSpPr>
            <p:cNvPr id="44071" name="Freeform 8">
              <a:extLst>
                <a:ext uri="{FF2B5EF4-FFF2-40B4-BE49-F238E27FC236}">
                  <a16:creationId xmlns:a16="http://schemas.microsoft.com/office/drawing/2014/main" id="{4E72BB29-45BE-A741-850B-E4228DF8DF61}"/>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2" name="Freeform 9">
              <a:extLst>
                <a:ext uri="{FF2B5EF4-FFF2-40B4-BE49-F238E27FC236}">
                  <a16:creationId xmlns:a16="http://schemas.microsoft.com/office/drawing/2014/main" id="{D1A3BDAF-6925-AC4A-BF03-BFA71FBE1090}"/>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73" name="Freeform 10">
              <a:extLst>
                <a:ext uri="{FF2B5EF4-FFF2-40B4-BE49-F238E27FC236}">
                  <a16:creationId xmlns:a16="http://schemas.microsoft.com/office/drawing/2014/main" id="{2C29E19A-C978-124A-8A77-FB5D7E3CBD94}"/>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36" name="Group 11">
            <a:extLst>
              <a:ext uri="{FF2B5EF4-FFF2-40B4-BE49-F238E27FC236}">
                <a16:creationId xmlns:a16="http://schemas.microsoft.com/office/drawing/2014/main" id="{7804DA2B-F67B-F645-AA23-B27925FA79F0}"/>
              </a:ext>
            </a:extLst>
          </p:cNvPr>
          <p:cNvGrpSpPr>
            <a:grpSpLocks/>
          </p:cNvGrpSpPr>
          <p:nvPr/>
        </p:nvGrpSpPr>
        <p:grpSpPr bwMode="auto">
          <a:xfrm>
            <a:off x="1889125" y="2727325"/>
            <a:ext cx="3741738" cy="1865313"/>
            <a:chOff x="1145" y="1718"/>
            <a:chExt cx="1916" cy="1175"/>
          </a:xfrm>
        </p:grpSpPr>
        <p:sp>
          <p:nvSpPr>
            <p:cNvPr id="44064" name="Freeform 12">
              <a:extLst>
                <a:ext uri="{FF2B5EF4-FFF2-40B4-BE49-F238E27FC236}">
                  <a16:creationId xmlns:a16="http://schemas.microsoft.com/office/drawing/2014/main" id="{F3CF01B9-CB88-B440-A2C0-AB0715489C28}"/>
                </a:ext>
              </a:extLst>
            </p:cNvPr>
            <p:cNvSpPr>
              <a:spLocks/>
            </p:cNvSpPr>
            <p:nvPr/>
          </p:nvSpPr>
          <p:spPr bwMode="auto">
            <a:xfrm>
              <a:off x="1180" y="1718"/>
              <a:ext cx="1881" cy="577"/>
            </a:xfrm>
            <a:custGeom>
              <a:avLst/>
              <a:gdLst>
                <a:gd name="T0" fmla="*/ 1880 w 1881"/>
                <a:gd name="T1" fmla="*/ 537 h 577"/>
                <a:gd name="T2" fmla="*/ 1777 w 1881"/>
                <a:gd name="T3" fmla="*/ 410 h 577"/>
                <a:gd name="T4" fmla="*/ 1667 w 1881"/>
                <a:gd name="T5" fmla="*/ 298 h 577"/>
                <a:gd name="T6" fmla="*/ 1551 w 1881"/>
                <a:gd name="T7" fmla="*/ 205 h 577"/>
                <a:gd name="T8" fmla="*/ 1432 w 1881"/>
                <a:gd name="T9" fmla="*/ 126 h 577"/>
                <a:gd name="T10" fmla="*/ 1311 w 1881"/>
                <a:gd name="T11" fmla="*/ 69 h 577"/>
                <a:gd name="T12" fmla="*/ 1186 w 1881"/>
                <a:gd name="T13" fmla="*/ 30 h 577"/>
                <a:gd name="T14" fmla="*/ 1059 w 1881"/>
                <a:gd name="T15" fmla="*/ 7 h 577"/>
                <a:gd name="T16" fmla="*/ 932 w 1881"/>
                <a:gd name="T17" fmla="*/ 0 h 577"/>
                <a:gd name="T18" fmla="*/ 806 w 1881"/>
                <a:gd name="T19" fmla="*/ 11 h 577"/>
                <a:gd name="T20" fmla="*/ 680 w 1881"/>
                <a:gd name="T21" fmla="*/ 42 h 577"/>
                <a:gd name="T22" fmla="*/ 556 w 1881"/>
                <a:gd name="T23" fmla="*/ 86 h 577"/>
                <a:gd name="T24" fmla="*/ 434 w 1881"/>
                <a:gd name="T25" fmla="*/ 149 h 577"/>
                <a:gd name="T26" fmla="*/ 320 w 1881"/>
                <a:gd name="T27" fmla="*/ 229 h 577"/>
                <a:gd name="T28" fmla="*/ 206 w 1881"/>
                <a:gd name="T29" fmla="*/ 327 h 577"/>
                <a:gd name="T30" fmla="*/ 99 w 1881"/>
                <a:gd name="T31" fmla="*/ 440 h 577"/>
                <a:gd name="T32" fmla="*/ 0 w 1881"/>
                <a:gd name="T33" fmla="*/ 576 h 5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1"/>
                <a:gd name="T52" fmla="*/ 0 h 577"/>
                <a:gd name="T53" fmla="*/ 1881 w 1881"/>
                <a:gd name="T54" fmla="*/ 577 h 5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1" h="577">
                  <a:moveTo>
                    <a:pt x="1880" y="537"/>
                  </a:moveTo>
                  <a:lnTo>
                    <a:pt x="1777" y="410"/>
                  </a:lnTo>
                  <a:lnTo>
                    <a:pt x="1667" y="298"/>
                  </a:lnTo>
                  <a:lnTo>
                    <a:pt x="1551" y="205"/>
                  </a:lnTo>
                  <a:lnTo>
                    <a:pt x="1432" y="126"/>
                  </a:lnTo>
                  <a:lnTo>
                    <a:pt x="1311" y="69"/>
                  </a:lnTo>
                  <a:lnTo>
                    <a:pt x="1186" y="30"/>
                  </a:lnTo>
                  <a:lnTo>
                    <a:pt x="1059" y="7"/>
                  </a:lnTo>
                  <a:lnTo>
                    <a:pt x="932" y="0"/>
                  </a:lnTo>
                  <a:lnTo>
                    <a:pt x="806" y="11"/>
                  </a:lnTo>
                  <a:lnTo>
                    <a:pt x="680" y="42"/>
                  </a:lnTo>
                  <a:lnTo>
                    <a:pt x="556" y="86"/>
                  </a:lnTo>
                  <a:lnTo>
                    <a:pt x="434" y="149"/>
                  </a:lnTo>
                  <a:lnTo>
                    <a:pt x="320" y="229"/>
                  </a:lnTo>
                  <a:lnTo>
                    <a:pt x="206" y="327"/>
                  </a:lnTo>
                  <a:lnTo>
                    <a:pt x="99" y="440"/>
                  </a:lnTo>
                  <a:lnTo>
                    <a:pt x="0" y="57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5" name="Freeform 13">
              <a:extLst>
                <a:ext uri="{FF2B5EF4-FFF2-40B4-BE49-F238E27FC236}">
                  <a16:creationId xmlns:a16="http://schemas.microsoft.com/office/drawing/2014/main" id="{2C7D84BA-794E-1D4E-8C65-978D5C5EF726}"/>
                </a:ext>
              </a:extLst>
            </p:cNvPr>
            <p:cNvSpPr>
              <a:spLocks/>
            </p:cNvSpPr>
            <p:nvPr/>
          </p:nvSpPr>
          <p:spPr bwMode="auto">
            <a:xfrm>
              <a:off x="1146" y="2319"/>
              <a:ext cx="1884" cy="574"/>
            </a:xfrm>
            <a:custGeom>
              <a:avLst/>
              <a:gdLst>
                <a:gd name="T0" fmla="*/ 1883 w 1884"/>
                <a:gd name="T1" fmla="*/ 0 h 574"/>
                <a:gd name="T2" fmla="*/ 1783 w 1884"/>
                <a:gd name="T3" fmla="*/ 129 h 574"/>
                <a:gd name="T4" fmla="*/ 1676 w 1884"/>
                <a:gd name="T5" fmla="*/ 245 h 574"/>
                <a:gd name="T6" fmla="*/ 1563 w 1884"/>
                <a:gd name="T7" fmla="*/ 344 h 574"/>
                <a:gd name="T8" fmla="*/ 1446 w 1884"/>
                <a:gd name="T9" fmla="*/ 425 h 574"/>
                <a:gd name="T10" fmla="*/ 1327 w 1884"/>
                <a:gd name="T11" fmla="*/ 487 h 574"/>
                <a:gd name="T12" fmla="*/ 1203 w 1884"/>
                <a:gd name="T13" fmla="*/ 531 h 574"/>
                <a:gd name="T14" fmla="*/ 1077 w 1884"/>
                <a:gd name="T15" fmla="*/ 562 h 574"/>
                <a:gd name="T16" fmla="*/ 949 w 1884"/>
                <a:gd name="T17" fmla="*/ 573 h 574"/>
                <a:gd name="T18" fmla="*/ 886 w 1884"/>
                <a:gd name="T19" fmla="*/ 573 h 574"/>
                <a:gd name="T20" fmla="*/ 823 w 1884"/>
                <a:gd name="T21" fmla="*/ 567 h 574"/>
                <a:gd name="T22" fmla="*/ 697 w 1884"/>
                <a:gd name="T23" fmla="*/ 543 h 574"/>
                <a:gd name="T24" fmla="*/ 571 w 1884"/>
                <a:gd name="T25" fmla="*/ 506 h 574"/>
                <a:gd name="T26" fmla="*/ 449 w 1884"/>
                <a:gd name="T27" fmla="*/ 446 h 574"/>
                <a:gd name="T28" fmla="*/ 331 w 1884"/>
                <a:gd name="T29" fmla="*/ 370 h 574"/>
                <a:gd name="T30" fmla="*/ 215 w 1884"/>
                <a:gd name="T31" fmla="*/ 276 h 574"/>
                <a:gd name="T32" fmla="*/ 104 w 1884"/>
                <a:gd name="T33" fmla="*/ 165 h 574"/>
                <a:gd name="T34" fmla="*/ 0 w 1884"/>
                <a:gd name="T35" fmla="*/ 36 h 5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84"/>
                <a:gd name="T55" fmla="*/ 0 h 574"/>
                <a:gd name="T56" fmla="*/ 1884 w 1884"/>
                <a:gd name="T57" fmla="*/ 574 h 5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84" h="574">
                  <a:moveTo>
                    <a:pt x="1883" y="0"/>
                  </a:moveTo>
                  <a:lnTo>
                    <a:pt x="1783" y="129"/>
                  </a:lnTo>
                  <a:lnTo>
                    <a:pt x="1676" y="245"/>
                  </a:lnTo>
                  <a:lnTo>
                    <a:pt x="1563" y="344"/>
                  </a:lnTo>
                  <a:lnTo>
                    <a:pt x="1446" y="425"/>
                  </a:lnTo>
                  <a:lnTo>
                    <a:pt x="1327" y="487"/>
                  </a:lnTo>
                  <a:lnTo>
                    <a:pt x="1203" y="531"/>
                  </a:lnTo>
                  <a:lnTo>
                    <a:pt x="1077" y="562"/>
                  </a:lnTo>
                  <a:lnTo>
                    <a:pt x="949" y="573"/>
                  </a:lnTo>
                  <a:lnTo>
                    <a:pt x="886" y="573"/>
                  </a:lnTo>
                  <a:lnTo>
                    <a:pt x="823" y="567"/>
                  </a:lnTo>
                  <a:lnTo>
                    <a:pt x="697" y="543"/>
                  </a:lnTo>
                  <a:lnTo>
                    <a:pt x="571" y="506"/>
                  </a:lnTo>
                  <a:lnTo>
                    <a:pt x="449" y="446"/>
                  </a:lnTo>
                  <a:lnTo>
                    <a:pt x="331" y="370"/>
                  </a:lnTo>
                  <a:lnTo>
                    <a:pt x="215" y="276"/>
                  </a:lnTo>
                  <a:lnTo>
                    <a:pt x="104" y="165"/>
                  </a:lnTo>
                  <a:lnTo>
                    <a:pt x="0" y="36"/>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6" name="Freeform 14">
              <a:extLst>
                <a:ext uri="{FF2B5EF4-FFF2-40B4-BE49-F238E27FC236}">
                  <a16:creationId xmlns:a16="http://schemas.microsoft.com/office/drawing/2014/main" id="{3EDCB8F7-DD27-E946-996F-54D91BEE72AD}"/>
                </a:ext>
              </a:extLst>
            </p:cNvPr>
            <p:cNvSpPr>
              <a:spLocks/>
            </p:cNvSpPr>
            <p:nvPr/>
          </p:nvSpPr>
          <p:spPr bwMode="auto">
            <a:xfrm>
              <a:off x="1171" y="1814"/>
              <a:ext cx="1858" cy="530"/>
            </a:xfrm>
            <a:custGeom>
              <a:avLst/>
              <a:gdLst>
                <a:gd name="T0" fmla="*/ 1857 w 1858"/>
                <a:gd name="T1" fmla="*/ 454 h 530"/>
                <a:gd name="T2" fmla="*/ 1750 w 1858"/>
                <a:gd name="T3" fmla="*/ 343 h 530"/>
                <a:gd name="T4" fmla="*/ 1640 w 1858"/>
                <a:gd name="T5" fmla="*/ 249 h 530"/>
                <a:gd name="T6" fmla="*/ 1524 w 1858"/>
                <a:gd name="T7" fmla="*/ 168 h 530"/>
                <a:gd name="T8" fmla="*/ 1406 w 1858"/>
                <a:gd name="T9" fmla="*/ 105 h 530"/>
                <a:gd name="T10" fmla="*/ 1287 w 1858"/>
                <a:gd name="T11" fmla="*/ 56 h 530"/>
                <a:gd name="T12" fmla="*/ 1164 w 1858"/>
                <a:gd name="T13" fmla="*/ 22 h 530"/>
                <a:gd name="T14" fmla="*/ 1041 w 1858"/>
                <a:gd name="T15" fmla="*/ 4 h 530"/>
                <a:gd name="T16" fmla="*/ 978 w 1858"/>
                <a:gd name="T17" fmla="*/ 1 h 530"/>
                <a:gd name="T18" fmla="*/ 917 w 1858"/>
                <a:gd name="T19" fmla="*/ 0 h 530"/>
                <a:gd name="T20" fmla="*/ 670 w 1858"/>
                <a:gd name="T21" fmla="*/ 40 h 530"/>
                <a:gd name="T22" fmla="*/ 550 w 1858"/>
                <a:gd name="T23" fmla="*/ 85 h 530"/>
                <a:gd name="T24" fmla="*/ 433 w 1858"/>
                <a:gd name="T25" fmla="*/ 143 h 530"/>
                <a:gd name="T26" fmla="*/ 319 w 1858"/>
                <a:gd name="T27" fmla="*/ 215 h 530"/>
                <a:gd name="T28" fmla="*/ 208 w 1858"/>
                <a:gd name="T29" fmla="*/ 305 h 530"/>
                <a:gd name="T30" fmla="*/ 102 w 1858"/>
                <a:gd name="T31" fmla="*/ 410 h 530"/>
                <a:gd name="T32" fmla="*/ 0 w 1858"/>
                <a:gd name="T33" fmla="*/ 529 h 5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8"/>
                <a:gd name="T52" fmla="*/ 0 h 530"/>
                <a:gd name="T53" fmla="*/ 1858 w 1858"/>
                <a:gd name="T54" fmla="*/ 530 h 5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8" h="530">
                  <a:moveTo>
                    <a:pt x="1857" y="454"/>
                  </a:moveTo>
                  <a:lnTo>
                    <a:pt x="1750" y="343"/>
                  </a:lnTo>
                  <a:lnTo>
                    <a:pt x="1640" y="249"/>
                  </a:lnTo>
                  <a:lnTo>
                    <a:pt x="1524" y="168"/>
                  </a:lnTo>
                  <a:lnTo>
                    <a:pt x="1406" y="105"/>
                  </a:lnTo>
                  <a:lnTo>
                    <a:pt x="1287" y="56"/>
                  </a:lnTo>
                  <a:lnTo>
                    <a:pt x="1164" y="22"/>
                  </a:lnTo>
                  <a:lnTo>
                    <a:pt x="1041" y="4"/>
                  </a:lnTo>
                  <a:lnTo>
                    <a:pt x="978" y="1"/>
                  </a:lnTo>
                  <a:lnTo>
                    <a:pt x="917" y="0"/>
                  </a:lnTo>
                  <a:lnTo>
                    <a:pt x="670" y="40"/>
                  </a:lnTo>
                  <a:lnTo>
                    <a:pt x="550" y="85"/>
                  </a:lnTo>
                  <a:lnTo>
                    <a:pt x="433" y="143"/>
                  </a:lnTo>
                  <a:lnTo>
                    <a:pt x="319" y="215"/>
                  </a:lnTo>
                  <a:lnTo>
                    <a:pt x="208" y="305"/>
                  </a:lnTo>
                  <a:lnTo>
                    <a:pt x="102" y="410"/>
                  </a:lnTo>
                  <a:lnTo>
                    <a:pt x="0" y="529"/>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7" name="Freeform 15">
              <a:extLst>
                <a:ext uri="{FF2B5EF4-FFF2-40B4-BE49-F238E27FC236}">
                  <a16:creationId xmlns:a16="http://schemas.microsoft.com/office/drawing/2014/main" id="{FBF1B5EF-B9C1-AA45-98E5-3D79B643F8DE}"/>
                </a:ext>
              </a:extLst>
            </p:cNvPr>
            <p:cNvSpPr>
              <a:spLocks/>
            </p:cNvSpPr>
            <p:nvPr/>
          </p:nvSpPr>
          <p:spPr bwMode="auto">
            <a:xfrm>
              <a:off x="1145" y="2281"/>
              <a:ext cx="1857" cy="492"/>
            </a:xfrm>
            <a:custGeom>
              <a:avLst/>
              <a:gdLst>
                <a:gd name="T0" fmla="*/ 1856 w 1857"/>
                <a:gd name="T1" fmla="*/ 0 h 492"/>
                <a:gd name="T2" fmla="*/ 1754 w 1857"/>
                <a:gd name="T3" fmla="*/ 115 h 492"/>
                <a:gd name="T4" fmla="*/ 1646 w 1857"/>
                <a:gd name="T5" fmla="*/ 214 h 492"/>
                <a:gd name="T6" fmla="*/ 1535 w 1857"/>
                <a:gd name="T7" fmla="*/ 300 h 492"/>
                <a:gd name="T8" fmla="*/ 1418 w 1857"/>
                <a:gd name="T9" fmla="*/ 368 h 492"/>
                <a:gd name="T10" fmla="*/ 1300 w 1857"/>
                <a:gd name="T11" fmla="*/ 421 h 492"/>
                <a:gd name="T12" fmla="*/ 1178 w 1857"/>
                <a:gd name="T13" fmla="*/ 459 h 492"/>
                <a:gd name="T14" fmla="*/ 1057 w 1857"/>
                <a:gd name="T15" fmla="*/ 482 h 492"/>
                <a:gd name="T16" fmla="*/ 994 w 1857"/>
                <a:gd name="T17" fmla="*/ 490 h 492"/>
                <a:gd name="T18" fmla="*/ 931 w 1857"/>
                <a:gd name="T19" fmla="*/ 491 h 492"/>
                <a:gd name="T20" fmla="*/ 685 w 1857"/>
                <a:gd name="T21" fmla="*/ 461 h 492"/>
                <a:gd name="T22" fmla="*/ 565 w 1857"/>
                <a:gd name="T23" fmla="*/ 425 h 492"/>
                <a:gd name="T24" fmla="*/ 444 w 1857"/>
                <a:gd name="T25" fmla="*/ 368 h 492"/>
                <a:gd name="T26" fmla="*/ 329 w 1857"/>
                <a:gd name="T27" fmla="*/ 300 h 492"/>
                <a:gd name="T28" fmla="*/ 213 w 1857"/>
                <a:gd name="T29" fmla="*/ 217 h 492"/>
                <a:gd name="T30" fmla="*/ 105 w 1857"/>
                <a:gd name="T31" fmla="*/ 115 h 492"/>
                <a:gd name="T32" fmla="*/ 0 w 1857"/>
                <a:gd name="T33" fmla="*/ 0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57"/>
                <a:gd name="T52" fmla="*/ 0 h 492"/>
                <a:gd name="T53" fmla="*/ 1857 w 1857"/>
                <a:gd name="T54" fmla="*/ 492 h 49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57" h="492">
                  <a:moveTo>
                    <a:pt x="1856" y="0"/>
                  </a:moveTo>
                  <a:lnTo>
                    <a:pt x="1754" y="115"/>
                  </a:lnTo>
                  <a:lnTo>
                    <a:pt x="1646" y="214"/>
                  </a:lnTo>
                  <a:lnTo>
                    <a:pt x="1535" y="300"/>
                  </a:lnTo>
                  <a:lnTo>
                    <a:pt x="1418" y="368"/>
                  </a:lnTo>
                  <a:lnTo>
                    <a:pt x="1300" y="421"/>
                  </a:lnTo>
                  <a:lnTo>
                    <a:pt x="1178" y="459"/>
                  </a:lnTo>
                  <a:lnTo>
                    <a:pt x="1057" y="482"/>
                  </a:lnTo>
                  <a:lnTo>
                    <a:pt x="994" y="490"/>
                  </a:lnTo>
                  <a:lnTo>
                    <a:pt x="931" y="491"/>
                  </a:lnTo>
                  <a:lnTo>
                    <a:pt x="685" y="461"/>
                  </a:lnTo>
                  <a:lnTo>
                    <a:pt x="565" y="425"/>
                  </a:lnTo>
                  <a:lnTo>
                    <a:pt x="444" y="368"/>
                  </a:lnTo>
                  <a:lnTo>
                    <a:pt x="329" y="300"/>
                  </a:lnTo>
                  <a:lnTo>
                    <a:pt x="213" y="217"/>
                  </a:lnTo>
                  <a:lnTo>
                    <a:pt x="105" y="115"/>
                  </a:lnTo>
                  <a:lnTo>
                    <a:pt x="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8" name="Freeform 16">
              <a:extLst>
                <a:ext uri="{FF2B5EF4-FFF2-40B4-BE49-F238E27FC236}">
                  <a16:creationId xmlns:a16="http://schemas.microsoft.com/office/drawing/2014/main" id="{FBDD47D2-98F9-0E4B-97ED-FFC83BD50FF4}"/>
                </a:ext>
              </a:extLst>
            </p:cNvPr>
            <p:cNvSpPr>
              <a:spLocks/>
            </p:cNvSpPr>
            <p:nvPr/>
          </p:nvSpPr>
          <p:spPr bwMode="auto">
            <a:xfrm>
              <a:off x="1205" y="2270"/>
              <a:ext cx="1790" cy="268"/>
            </a:xfrm>
            <a:custGeom>
              <a:avLst/>
              <a:gdLst>
                <a:gd name="T0" fmla="*/ 0 w 1790"/>
                <a:gd name="T1" fmla="*/ 60 h 268"/>
                <a:gd name="T2" fmla="*/ 221 w 1790"/>
                <a:gd name="T3" fmla="*/ 156 h 268"/>
                <a:gd name="T4" fmla="*/ 444 w 1790"/>
                <a:gd name="T5" fmla="*/ 223 h 268"/>
                <a:gd name="T6" fmla="*/ 672 w 1790"/>
                <a:gd name="T7" fmla="*/ 258 h 268"/>
                <a:gd name="T8" fmla="*/ 785 w 1790"/>
                <a:gd name="T9" fmla="*/ 267 h 268"/>
                <a:gd name="T10" fmla="*/ 840 w 1790"/>
                <a:gd name="T11" fmla="*/ 266 h 268"/>
                <a:gd name="T12" fmla="*/ 898 w 1790"/>
                <a:gd name="T13" fmla="*/ 266 h 268"/>
                <a:gd name="T14" fmla="*/ 1125 w 1790"/>
                <a:gd name="T15" fmla="*/ 244 h 268"/>
                <a:gd name="T16" fmla="*/ 1351 w 1790"/>
                <a:gd name="T17" fmla="*/ 192 h 268"/>
                <a:gd name="T18" fmla="*/ 1571 w 1790"/>
                <a:gd name="T19" fmla="*/ 112 h 268"/>
                <a:gd name="T20" fmla="*/ 1789 w 1790"/>
                <a:gd name="T21" fmla="*/ 0 h 2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0"/>
                <a:gd name="T34" fmla="*/ 0 h 268"/>
                <a:gd name="T35" fmla="*/ 1790 w 1790"/>
                <a:gd name="T36" fmla="*/ 268 h 2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0" h="268">
                  <a:moveTo>
                    <a:pt x="0" y="60"/>
                  </a:moveTo>
                  <a:lnTo>
                    <a:pt x="221" y="156"/>
                  </a:lnTo>
                  <a:lnTo>
                    <a:pt x="444" y="223"/>
                  </a:lnTo>
                  <a:lnTo>
                    <a:pt x="672" y="258"/>
                  </a:lnTo>
                  <a:lnTo>
                    <a:pt x="785" y="267"/>
                  </a:lnTo>
                  <a:lnTo>
                    <a:pt x="840" y="266"/>
                  </a:lnTo>
                  <a:lnTo>
                    <a:pt x="898" y="266"/>
                  </a:lnTo>
                  <a:lnTo>
                    <a:pt x="1125" y="244"/>
                  </a:lnTo>
                  <a:lnTo>
                    <a:pt x="1351" y="192"/>
                  </a:lnTo>
                  <a:lnTo>
                    <a:pt x="1571" y="112"/>
                  </a:lnTo>
                  <a:lnTo>
                    <a:pt x="1789"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69" name="Freeform 17">
              <a:extLst>
                <a:ext uri="{FF2B5EF4-FFF2-40B4-BE49-F238E27FC236}">
                  <a16:creationId xmlns:a16="http://schemas.microsoft.com/office/drawing/2014/main" id="{80DD4861-1050-4E49-9FFC-A5EDE28478F9}"/>
                </a:ext>
              </a:extLst>
            </p:cNvPr>
            <p:cNvSpPr>
              <a:spLocks/>
            </p:cNvSpPr>
            <p:nvPr/>
          </p:nvSpPr>
          <p:spPr bwMode="auto">
            <a:xfrm>
              <a:off x="1195" y="2039"/>
              <a:ext cx="1791" cy="242"/>
            </a:xfrm>
            <a:custGeom>
              <a:avLst/>
              <a:gdLst>
                <a:gd name="T0" fmla="*/ 0 w 1791"/>
                <a:gd name="T1" fmla="*/ 241 h 242"/>
                <a:gd name="T2" fmla="*/ 218 w 1791"/>
                <a:gd name="T3" fmla="*/ 136 h 242"/>
                <a:gd name="T4" fmla="*/ 439 w 1791"/>
                <a:gd name="T5" fmla="*/ 62 h 242"/>
                <a:gd name="T6" fmla="*/ 664 w 1791"/>
                <a:gd name="T7" fmla="*/ 16 h 242"/>
                <a:gd name="T8" fmla="*/ 778 w 1791"/>
                <a:gd name="T9" fmla="*/ 3 h 242"/>
                <a:gd name="T10" fmla="*/ 835 w 1791"/>
                <a:gd name="T11" fmla="*/ 0 h 242"/>
                <a:gd name="T12" fmla="*/ 892 w 1791"/>
                <a:gd name="T13" fmla="*/ 0 h 242"/>
                <a:gd name="T14" fmla="*/ 1118 w 1791"/>
                <a:gd name="T15" fmla="*/ 10 h 242"/>
                <a:gd name="T16" fmla="*/ 1344 w 1791"/>
                <a:gd name="T17" fmla="*/ 55 h 242"/>
                <a:gd name="T18" fmla="*/ 1569 w 1791"/>
                <a:gd name="T19" fmla="*/ 126 h 242"/>
                <a:gd name="T20" fmla="*/ 1790 w 1791"/>
                <a:gd name="T21" fmla="*/ 228 h 2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91"/>
                <a:gd name="T34" fmla="*/ 0 h 242"/>
                <a:gd name="T35" fmla="*/ 1791 w 1791"/>
                <a:gd name="T36" fmla="*/ 242 h 24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91" h="242">
                  <a:moveTo>
                    <a:pt x="0" y="241"/>
                  </a:moveTo>
                  <a:lnTo>
                    <a:pt x="218" y="136"/>
                  </a:lnTo>
                  <a:lnTo>
                    <a:pt x="439" y="62"/>
                  </a:lnTo>
                  <a:lnTo>
                    <a:pt x="664" y="16"/>
                  </a:lnTo>
                  <a:lnTo>
                    <a:pt x="778" y="3"/>
                  </a:lnTo>
                  <a:lnTo>
                    <a:pt x="835" y="0"/>
                  </a:lnTo>
                  <a:lnTo>
                    <a:pt x="892" y="0"/>
                  </a:lnTo>
                  <a:lnTo>
                    <a:pt x="1118" y="10"/>
                  </a:lnTo>
                  <a:lnTo>
                    <a:pt x="1344" y="55"/>
                  </a:lnTo>
                  <a:lnTo>
                    <a:pt x="1569" y="126"/>
                  </a:lnTo>
                  <a:lnTo>
                    <a:pt x="1790" y="228"/>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070" name="Freeform 18">
              <a:extLst>
                <a:ext uri="{FF2B5EF4-FFF2-40B4-BE49-F238E27FC236}">
                  <a16:creationId xmlns:a16="http://schemas.microsoft.com/office/drawing/2014/main" id="{8FB193F1-066D-6849-A06A-B3DDBF903C45}"/>
                </a:ext>
              </a:extLst>
            </p:cNvPr>
            <p:cNvSpPr>
              <a:spLocks/>
            </p:cNvSpPr>
            <p:nvPr/>
          </p:nvSpPr>
          <p:spPr bwMode="auto">
            <a:xfrm>
              <a:off x="1204" y="2217"/>
              <a:ext cx="1781" cy="131"/>
            </a:xfrm>
            <a:custGeom>
              <a:avLst/>
              <a:gdLst>
                <a:gd name="T0" fmla="*/ 0 w 1781"/>
                <a:gd name="T1" fmla="*/ 37 h 131"/>
                <a:gd name="T2" fmla="*/ 446 w 1781"/>
                <a:gd name="T3" fmla="*/ 111 h 131"/>
                <a:gd name="T4" fmla="*/ 893 w 1781"/>
                <a:gd name="T5" fmla="*/ 130 h 131"/>
                <a:gd name="T6" fmla="*/ 948 w 1781"/>
                <a:gd name="T7" fmla="*/ 129 h 131"/>
                <a:gd name="T8" fmla="*/ 1003 w 1781"/>
                <a:gd name="T9" fmla="*/ 126 h 131"/>
                <a:gd name="T10" fmla="*/ 1115 w 1781"/>
                <a:gd name="T11" fmla="*/ 119 h 131"/>
                <a:gd name="T12" fmla="*/ 1337 w 1781"/>
                <a:gd name="T13" fmla="*/ 93 h 131"/>
                <a:gd name="T14" fmla="*/ 1780 w 1781"/>
                <a:gd name="T15" fmla="*/ 0 h 131"/>
                <a:gd name="T16" fmla="*/ 0 60000 65536"/>
                <a:gd name="T17" fmla="*/ 0 60000 65536"/>
                <a:gd name="T18" fmla="*/ 0 60000 65536"/>
                <a:gd name="T19" fmla="*/ 0 60000 65536"/>
                <a:gd name="T20" fmla="*/ 0 60000 65536"/>
                <a:gd name="T21" fmla="*/ 0 60000 65536"/>
                <a:gd name="T22" fmla="*/ 0 60000 65536"/>
                <a:gd name="T23" fmla="*/ 0 60000 65536"/>
                <a:gd name="T24" fmla="*/ 0 w 1781"/>
                <a:gd name="T25" fmla="*/ 0 h 131"/>
                <a:gd name="T26" fmla="*/ 1781 w 1781"/>
                <a:gd name="T27" fmla="*/ 131 h 1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81" h="131">
                  <a:moveTo>
                    <a:pt x="0" y="37"/>
                  </a:moveTo>
                  <a:lnTo>
                    <a:pt x="446" y="111"/>
                  </a:lnTo>
                  <a:lnTo>
                    <a:pt x="893" y="130"/>
                  </a:lnTo>
                  <a:lnTo>
                    <a:pt x="948" y="129"/>
                  </a:lnTo>
                  <a:lnTo>
                    <a:pt x="1003" y="126"/>
                  </a:lnTo>
                  <a:lnTo>
                    <a:pt x="1115" y="119"/>
                  </a:lnTo>
                  <a:lnTo>
                    <a:pt x="1337" y="93"/>
                  </a:lnTo>
                  <a:lnTo>
                    <a:pt x="1780" y="0"/>
                  </a:lnTo>
                </a:path>
              </a:pathLst>
            </a:custGeom>
            <a:noFill/>
            <a:ln w="28575">
              <a:solidFill>
                <a:srgbClr val="A1009F"/>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4037" name="Oval 19">
            <a:extLst>
              <a:ext uri="{FF2B5EF4-FFF2-40B4-BE49-F238E27FC236}">
                <a16:creationId xmlns:a16="http://schemas.microsoft.com/office/drawing/2014/main" id="{00003A48-7C5F-B748-849F-531C4A95413C}"/>
              </a:ext>
            </a:extLst>
          </p:cNvPr>
          <p:cNvSpPr>
            <a:spLocks noChangeArrowheads="1"/>
          </p:cNvSpPr>
          <p:nvPr/>
        </p:nvSpPr>
        <p:spPr bwMode="auto">
          <a:xfrm rot="10740000">
            <a:off x="5335588" y="3398838"/>
            <a:ext cx="303212"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4038" name="Oval 20">
            <a:extLst>
              <a:ext uri="{FF2B5EF4-FFF2-40B4-BE49-F238E27FC236}">
                <a16:creationId xmlns:a16="http://schemas.microsoft.com/office/drawing/2014/main" id="{7E2D78CE-F696-874B-8E14-2C1C6A743DC0}"/>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4039" name="Group 21">
            <a:extLst>
              <a:ext uri="{FF2B5EF4-FFF2-40B4-BE49-F238E27FC236}">
                <a16:creationId xmlns:a16="http://schemas.microsoft.com/office/drawing/2014/main" id="{A38B7486-B014-0149-B0B6-3495E16C2F9B}"/>
              </a:ext>
            </a:extLst>
          </p:cNvPr>
          <p:cNvGrpSpPr>
            <a:grpSpLocks/>
          </p:cNvGrpSpPr>
          <p:nvPr/>
        </p:nvGrpSpPr>
        <p:grpSpPr bwMode="auto">
          <a:xfrm>
            <a:off x="4800600" y="2536825"/>
            <a:ext cx="414338" cy="1501775"/>
            <a:chOff x="2769" y="1447"/>
            <a:chExt cx="261" cy="946"/>
          </a:xfrm>
        </p:grpSpPr>
        <p:sp>
          <p:nvSpPr>
            <p:cNvPr id="44061" name="Freeform 22">
              <a:extLst>
                <a:ext uri="{FF2B5EF4-FFF2-40B4-BE49-F238E27FC236}">
                  <a16:creationId xmlns:a16="http://schemas.microsoft.com/office/drawing/2014/main" id="{B87F2F04-946E-ED4E-B537-350BA18DD7DA}"/>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2" name="Freeform 23">
              <a:extLst>
                <a:ext uri="{FF2B5EF4-FFF2-40B4-BE49-F238E27FC236}">
                  <a16:creationId xmlns:a16="http://schemas.microsoft.com/office/drawing/2014/main" id="{0F746E0B-FEEC-BC4C-9C25-341310C9C16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63" name="Freeform 24">
              <a:extLst>
                <a:ext uri="{FF2B5EF4-FFF2-40B4-BE49-F238E27FC236}">
                  <a16:creationId xmlns:a16="http://schemas.microsoft.com/office/drawing/2014/main" id="{A198F94E-F814-E546-8521-AC1AD18B34AE}"/>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0" name="Group 25">
            <a:extLst>
              <a:ext uri="{FF2B5EF4-FFF2-40B4-BE49-F238E27FC236}">
                <a16:creationId xmlns:a16="http://schemas.microsoft.com/office/drawing/2014/main" id="{934E4CDF-0CD8-6744-9678-13FC577AEA11}"/>
              </a:ext>
            </a:extLst>
          </p:cNvPr>
          <p:cNvGrpSpPr>
            <a:grpSpLocks/>
          </p:cNvGrpSpPr>
          <p:nvPr/>
        </p:nvGrpSpPr>
        <p:grpSpPr bwMode="auto">
          <a:xfrm>
            <a:off x="4940300" y="3352800"/>
            <a:ext cx="241300" cy="931863"/>
            <a:chOff x="2872" y="2179"/>
            <a:chExt cx="152" cy="587"/>
          </a:xfrm>
        </p:grpSpPr>
        <p:sp>
          <p:nvSpPr>
            <p:cNvPr id="44058" name="Freeform 26">
              <a:extLst>
                <a:ext uri="{FF2B5EF4-FFF2-40B4-BE49-F238E27FC236}">
                  <a16:creationId xmlns:a16="http://schemas.microsoft.com/office/drawing/2014/main" id="{1F4CD1EF-7CAB-D640-BE16-68B0004AE1F8}"/>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9" name="Freeform 27">
              <a:extLst>
                <a:ext uri="{FF2B5EF4-FFF2-40B4-BE49-F238E27FC236}">
                  <a16:creationId xmlns:a16="http://schemas.microsoft.com/office/drawing/2014/main" id="{19A6DED0-0DF9-E449-AA8B-4410FB46EA80}"/>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60" name="Freeform 28">
              <a:extLst>
                <a:ext uri="{FF2B5EF4-FFF2-40B4-BE49-F238E27FC236}">
                  <a16:creationId xmlns:a16="http://schemas.microsoft.com/office/drawing/2014/main" id="{A0697EDD-5598-244D-95F8-B3A339F9C0DB}"/>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1" name="Group 29">
            <a:extLst>
              <a:ext uri="{FF2B5EF4-FFF2-40B4-BE49-F238E27FC236}">
                <a16:creationId xmlns:a16="http://schemas.microsoft.com/office/drawing/2014/main" id="{A218240D-1758-0946-8ACD-36C480D6D2B5}"/>
              </a:ext>
            </a:extLst>
          </p:cNvPr>
          <p:cNvGrpSpPr>
            <a:grpSpLocks/>
          </p:cNvGrpSpPr>
          <p:nvPr/>
        </p:nvGrpSpPr>
        <p:grpSpPr bwMode="auto">
          <a:xfrm>
            <a:off x="4559300" y="2492375"/>
            <a:ext cx="317500" cy="1622425"/>
            <a:chOff x="2392" y="1536"/>
            <a:chExt cx="200" cy="1022"/>
          </a:xfrm>
        </p:grpSpPr>
        <p:sp>
          <p:nvSpPr>
            <p:cNvPr id="44055" name="Freeform 30">
              <a:extLst>
                <a:ext uri="{FF2B5EF4-FFF2-40B4-BE49-F238E27FC236}">
                  <a16:creationId xmlns:a16="http://schemas.microsoft.com/office/drawing/2014/main" id="{E7E5C3AC-A209-2E46-9031-3A5A0C99874F}"/>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6" name="Freeform 31">
              <a:extLst>
                <a:ext uri="{FF2B5EF4-FFF2-40B4-BE49-F238E27FC236}">
                  <a16:creationId xmlns:a16="http://schemas.microsoft.com/office/drawing/2014/main" id="{0782F3EF-AEEE-A045-882B-597D6911AC7F}"/>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7" name="Freeform 32">
              <a:extLst>
                <a:ext uri="{FF2B5EF4-FFF2-40B4-BE49-F238E27FC236}">
                  <a16:creationId xmlns:a16="http://schemas.microsoft.com/office/drawing/2014/main" id="{3799FACE-813B-9246-A850-DF44957CEFE9}"/>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2" name="Group 33">
            <a:extLst>
              <a:ext uri="{FF2B5EF4-FFF2-40B4-BE49-F238E27FC236}">
                <a16:creationId xmlns:a16="http://schemas.microsoft.com/office/drawing/2014/main" id="{209B0AC2-D289-0E43-B1EF-785D58DD9F23}"/>
              </a:ext>
            </a:extLst>
          </p:cNvPr>
          <p:cNvGrpSpPr>
            <a:grpSpLocks/>
          </p:cNvGrpSpPr>
          <p:nvPr/>
        </p:nvGrpSpPr>
        <p:grpSpPr bwMode="auto">
          <a:xfrm>
            <a:off x="4405313" y="3535363"/>
            <a:ext cx="319087" cy="990600"/>
            <a:chOff x="2151" y="2227"/>
            <a:chExt cx="201" cy="624"/>
          </a:xfrm>
        </p:grpSpPr>
        <p:sp>
          <p:nvSpPr>
            <p:cNvPr id="44052" name="Freeform 34">
              <a:extLst>
                <a:ext uri="{FF2B5EF4-FFF2-40B4-BE49-F238E27FC236}">
                  <a16:creationId xmlns:a16="http://schemas.microsoft.com/office/drawing/2014/main" id="{A64B0C94-447D-CB45-A18E-C745D3E91D53}"/>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3" name="Freeform 35">
              <a:extLst>
                <a:ext uri="{FF2B5EF4-FFF2-40B4-BE49-F238E27FC236}">
                  <a16:creationId xmlns:a16="http://schemas.microsoft.com/office/drawing/2014/main" id="{2A762956-6A5A-244F-B3F9-B1177DAEB856}"/>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54" name="Freeform 36">
              <a:extLst>
                <a:ext uri="{FF2B5EF4-FFF2-40B4-BE49-F238E27FC236}">
                  <a16:creationId xmlns:a16="http://schemas.microsoft.com/office/drawing/2014/main" id="{C15D34D0-0EC5-4145-A724-A2BE870FCC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4043" name="Group 37">
            <a:extLst>
              <a:ext uri="{FF2B5EF4-FFF2-40B4-BE49-F238E27FC236}">
                <a16:creationId xmlns:a16="http://schemas.microsoft.com/office/drawing/2014/main" id="{3FAD5C94-77B5-B749-AA1F-075E45F732AC}"/>
              </a:ext>
            </a:extLst>
          </p:cNvPr>
          <p:cNvGrpSpPr>
            <a:grpSpLocks/>
          </p:cNvGrpSpPr>
          <p:nvPr/>
        </p:nvGrpSpPr>
        <p:grpSpPr bwMode="auto">
          <a:xfrm>
            <a:off x="2895600" y="2182813"/>
            <a:ext cx="301625" cy="1627187"/>
            <a:chOff x="2352" y="1322"/>
            <a:chExt cx="190" cy="1025"/>
          </a:xfrm>
        </p:grpSpPr>
        <p:sp>
          <p:nvSpPr>
            <p:cNvPr id="44049" name="Freeform 38">
              <a:extLst>
                <a:ext uri="{FF2B5EF4-FFF2-40B4-BE49-F238E27FC236}">
                  <a16:creationId xmlns:a16="http://schemas.microsoft.com/office/drawing/2014/main" id="{62729F29-875E-C84F-8A85-9E2B3764359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0" name="Freeform 39">
              <a:extLst>
                <a:ext uri="{FF2B5EF4-FFF2-40B4-BE49-F238E27FC236}">
                  <a16:creationId xmlns:a16="http://schemas.microsoft.com/office/drawing/2014/main" id="{8AB324D1-90D8-F64F-8DCA-E6A40818BD31}"/>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4051" name="Freeform 40">
              <a:extLst>
                <a:ext uri="{FF2B5EF4-FFF2-40B4-BE49-F238E27FC236}">
                  <a16:creationId xmlns:a16="http://schemas.microsoft.com/office/drawing/2014/main" id="{8F05A1D6-A1D3-A741-94A2-C431883853F5}"/>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4044" name="Group 41">
            <a:extLst>
              <a:ext uri="{FF2B5EF4-FFF2-40B4-BE49-F238E27FC236}">
                <a16:creationId xmlns:a16="http://schemas.microsoft.com/office/drawing/2014/main" id="{566E903B-BCD0-274B-A81B-14AFCBC7AA32}"/>
              </a:ext>
            </a:extLst>
          </p:cNvPr>
          <p:cNvGrpSpPr>
            <a:grpSpLocks/>
          </p:cNvGrpSpPr>
          <p:nvPr/>
        </p:nvGrpSpPr>
        <p:grpSpPr bwMode="auto">
          <a:xfrm>
            <a:off x="2286000" y="3352800"/>
            <a:ext cx="301625" cy="1033463"/>
            <a:chOff x="2544" y="2160"/>
            <a:chExt cx="190" cy="651"/>
          </a:xfrm>
        </p:grpSpPr>
        <p:sp>
          <p:nvSpPr>
            <p:cNvPr id="44046" name="Freeform 42">
              <a:extLst>
                <a:ext uri="{FF2B5EF4-FFF2-40B4-BE49-F238E27FC236}">
                  <a16:creationId xmlns:a16="http://schemas.microsoft.com/office/drawing/2014/main" id="{40B7E592-8B43-D344-B4B4-EBAEDBC16994}"/>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7" name="Freeform 43">
              <a:extLst>
                <a:ext uri="{FF2B5EF4-FFF2-40B4-BE49-F238E27FC236}">
                  <a16:creationId xmlns:a16="http://schemas.microsoft.com/office/drawing/2014/main" id="{196B9F40-F74A-9E44-A353-CDC4B99AFFF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4048" name="Freeform 44">
              <a:extLst>
                <a:ext uri="{FF2B5EF4-FFF2-40B4-BE49-F238E27FC236}">
                  <a16:creationId xmlns:a16="http://schemas.microsoft.com/office/drawing/2014/main" id="{F752E1CF-3262-9D4C-98E7-DC8A1254CA21}"/>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4045" name="Rectangle 45">
            <a:extLst>
              <a:ext uri="{FF2B5EF4-FFF2-40B4-BE49-F238E27FC236}">
                <a16:creationId xmlns:a16="http://schemas.microsoft.com/office/drawing/2014/main" id="{8F48C7F0-0CF0-CC4B-83C1-14AC115F2AAD}"/>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ANAFASE</a:t>
            </a:r>
            <a:endParaRPr lang="en-US" altLang="en-US" sz="4000">
              <a:solidFill>
                <a:srgbClr val="9900FF"/>
              </a:solidFill>
            </a:endParaRPr>
          </a:p>
        </p:txBody>
      </p:sp>
    </p:spTree>
  </p:cSld>
  <p:clrMapOvr>
    <a:masterClrMapping/>
  </p:clrMapOvr>
  <p:transition advClick="0" advTm="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1D229AB-DEC9-C744-9A80-05B3AD106BA2}"/>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6386" name="Rectangle 3">
            <a:extLst>
              <a:ext uri="{FF2B5EF4-FFF2-40B4-BE49-F238E27FC236}">
                <a16:creationId xmlns:a16="http://schemas.microsoft.com/office/drawing/2014/main" id="{99B6AA8B-48A3-A140-90DC-DFEEF65B73AC}"/>
              </a:ext>
            </a:extLst>
          </p:cNvPr>
          <p:cNvSpPr>
            <a:spLocks noChangeArrowheads="1"/>
          </p:cNvSpPr>
          <p:nvPr/>
        </p:nvSpPr>
        <p:spPr bwMode="auto">
          <a:xfrm>
            <a:off x="0" y="685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8191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it-IT" altLang="en-US" sz="2000"/>
              <a:t>La divisione cellulare nei procarioti concide con la riproduzione</a:t>
            </a:r>
          </a:p>
          <a:p>
            <a:pPr eaLnBrk="1" hangingPunct="1">
              <a:buFontTx/>
              <a:buChar char="•"/>
            </a:pPr>
            <a:r>
              <a:rPr lang="it-IT" altLang="en-US" sz="2000"/>
              <a:t>Le cellule eucariotiche si possono raggruppare in base alla loro capacita</a:t>
            </a:r>
            <a:r>
              <a:rPr lang="ja-JP" altLang="it-IT" sz="2000"/>
              <a:t>’</a:t>
            </a:r>
            <a:r>
              <a:rPr lang="it-IT" altLang="ja-JP" sz="2000"/>
              <a:t> di dividersi:</a:t>
            </a:r>
          </a:p>
          <a:p>
            <a:pPr lvl="1" eaLnBrk="1" hangingPunct="1">
              <a:buFontTx/>
              <a:buChar char="–"/>
            </a:pPr>
            <a:r>
              <a:rPr lang="en-US" altLang="en-US" sz="2000" b="1"/>
              <a:t>Cellule perenni</a:t>
            </a:r>
            <a:r>
              <a:rPr lang="en-US" altLang="en-US" sz="2000"/>
              <a:t>, non si dividono mai dopo il differenziamento (neuroni)</a:t>
            </a:r>
          </a:p>
          <a:p>
            <a:pPr lvl="1" eaLnBrk="1" hangingPunct="1">
              <a:buFontTx/>
              <a:buChar char="–"/>
            </a:pPr>
            <a:r>
              <a:rPr lang="en-US" altLang="en-US" sz="2000" b="1"/>
              <a:t>Cellule stabili</a:t>
            </a:r>
            <a:r>
              <a:rPr lang="en-US" altLang="en-US" sz="2000"/>
              <a:t>, non compiono il ciclo cellulare, ma possono riprenderlo</a:t>
            </a:r>
          </a:p>
          <a:p>
            <a:pPr lvl="1" eaLnBrk="1" hangingPunct="1">
              <a:buFontTx/>
              <a:buChar char="–"/>
            </a:pPr>
            <a:r>
              <a:rPr lang="en-US" altLang="en-US" sz="2000" b="1"/>
              <a:t>Cellule che compiono continuamente il ciclo cellulare</a:t>
            </a:r>
            <a:r>
              <a:rPr lang="en-US" altLang="en-US" sz="2000"/>
              <a:t> (c. staminali)</a:t>
            </a:r>
          </a:p>
          <a:p>
            <a:pPr eaLnBrk="1" hangingPunct="1">
              <a:buFontTx/>
              <a:buChar char="•"/>
            </a:pPr>
            <a:r>
              <a:rPr lang="it-IT" altLang="en-US" sz="2000"/>
              <a:t>Tutte le cellule si riproducono per divisione cellulare</a:t>
            </a:r>
          </a:p>
          <a:p>
            <a:pPr eaLnBrk="1" hangingPunct="1">
              <a:buFontTx/>
              <a:buChar char="•"/>
            </a:pPr>
            <a:r>
              <a:rPr lang="it-IT" altLang="en-US" sz="2000"/>
              <a:t>Negli organismi pluricellulari la divisione cellulare e</a:t>
            </a:r>
            <a:r>
              <a:rPr lang="ja-JP" altLang="it-IT" sz="2000"/>
              <a:t>’</a:t>
            </a:r>
            <a:r>
              <a:rPr lang="it-IT" altLang="ja-JP" sz="2000"/>
              <a:t> necessaria durante lo sviluppo e per la rigenerazione dei tessuti</a:t>
            </a:r>
            <a:endParaRPr lang="el-GR" altLang="ja-JP" sz="2000"/>
          </a:p>
          <a:p>
            <a:pPr lvl="1" eaLnBrk="1" hangingPunct="1">
              <a:buFontTx/>
              <a:buChar char="–"/>
            </a:pPr>
            <a:endParaRPr lang="el-GR" altLang="en-US" sz="2000"/>
          </a:p>
        </p:txBody>
      </p:sp>
      <p:sp>
        <p:nvSpPr>
          <p:cNvPr id="16387" name="Rectangle 8">
            <a:extLst>
              <a:ext uri="{FF2B5EF4-FFF2-40B4-BE49-F238E27FC236}">
                <a16:creationId xmlns:a16="http://schemas.microsoft.com/office/drawing/2014/main" id="{3AE39542-1E10-9541-97B4-DFE3178B103C}"/>
              </a:ext>
            </a:extLst>
          </p:cNvPr>
          <p:cNvSpPr>
            <a:spLocks noChangeArrowheads="1"/>
          </p:cNvSpPr>
          <p:nvPr/>
        </p:nvSpPr>
        <p:spPr bwMode="auto">
          <a:xfrm>
            <a:off x="0" y="2336800"/>
            <a:ext cx="9144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endParaRPr lang="el-GR" altLang="en-US" u="sng"/>
          </a:p>
        </p:txBody>
      </p:sp>
      <p:pic>
        <p:nvPicPr>
          <p:cNvPr id="16388" name="Picture 9">
            <a:extLst>
              <a:ext uri="{FF2B5EF4-FFF2-40B4-BE49-F238E27FC236}">
                <a16:creationId xmlns:a16="http://schemas.microsoft.com/office/drawing/2014/main" id="{88BB084B-B07B-AD41-8E58-7972102C4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13" y="3500438"/>
            <a:ext cx="7608887"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Oval 2">
            <a:extLst>
              <a:ext uri="{FF2B5EF4-FFF2-40B4-BE49-F238E27FC236}">
                <a16:creationId xmlns:a16="http://schemas.microsoft.com/office/drawing/2014/main" id="{4C7B413A-4197-9B4B-B5E0-5E1A977C71A7}"/>
              </a:ext>
            </a:extLst>
          </p:cNvPr>
          <p:cNvSpPr>
            <a:spLocks noChangeArrowheads="1"/>
          </p:cNvSpPr>
          <p:nvPr/>
        </p:nvSpPr>
        <p:spPr bwMode="auto">
          <a:xfrm>
            <a:off x="1371600" y="1524000"/>
            <a:ext cx="5334000" cy="4267200"/>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58" name="Group 3">
            <a:extLst>
              <a:ext uri="{FF2B5EF4-FFF2-40B4-BE49-F238E27FC236}">
                <a16:creationId xmlns:a16="http://schemas.microsoft.com/office/drawing/2014/main" id="{88AF796F-D612-A140-BB5A-F0497CB5306A}"/>
              </a:ext>
            </a:extLst>
          </p:cNvPr>
          <p:cNvGrpSpPr>
            <a:grpSpLocks/>
          </p:cNvGrpSpPr>
          <p:nvPr/>
        </p:nvGrpSpPr>
        <p:grpSpPr bwMode="auto">
          <a:xfrm>
            <a:off x="2362200" y="2676525"/>
            <a:ext cx="304800" cy="1590675"/>
            <a:chOff x="2064" y="1536"/>
            <a:chExt cx="192" cy="1002"/>
          </a:xfrm>
        </p:grpSpPr>
        <p:sp>
          <p:nvSpPr>
            <p:cNvPr id="45092" name="Freeform 4">
              <a:extLst>
                <a:ext uri="{FF2B5EF4-FFF2-40B4-BE49-F238E27FC236}">
                  <a16:creationId xmlns:a16="http://schemas.microsoft.com/office/drawing/2014/main" id="{5C407839-BDD8-CF4B-975E-1C8BBEB7359D}"/>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3" name="Freeform 5">
              <a:extLst>
                <a:ext uri="{FF2B5EF4-FFF2-40B4-BE49-F238E27FC236}">
                  <a16:creationId xmlns:a16="http://schemas.microsoft.com/office/drawing/2014/main" id="{97533E60-80D0-8049-9FFC-EDC3D4395D62}"/>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94" name="Freeform 6">
              <a:extLst>
                <a:ext uri="{FF2B5EF4-FFF2-40B4-BE49-F238E27FC236}">
                  <a16:creationId xmlns:a16="http://schemas.microsoft.com/office/drawing/2014/main" id="{E8E5036D-7E48-974F-90D4-EA08091C86ED}"/>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59" name="Group 7">
            <a:extLst>
              <a:ext uri="{FF2B5EF4-FFF2-40B4-BE49-F238E27FC236}">
                <a16:creationId xmlns:a16="http://schemas.microsoft.com/office/drawing/2014/main" id="{BA5FE58C-4CBE-0244-B80A-354676D6614D}"/>
              </a:ext>
            </a:extLst>
          </p:cNvPr>
          <p:cNvGrpSpPr>
            <a:grpSpLocks/>
          </p:cNvGrpSpPr>
          <p:nvPr/>
        </p:nvGrpSpPr>
        <p:grpSpPr bwMode="auto">
          <a:xfrm>
            <a:off x="2971800" y="3538538"/>
            <a:ext cx="301625" cy="1033462"/>
            <a:chOff x="2544" y="2160"/>
            <a:chExt cx="190" cy="651"/>
          </a:xfrm>
        </p:grpSpPr>
        <p:sp>
          <p:nvSpPr>
            <p:cNvPr id="45089" name="Freeform 8">
              <a:extLst>
                <a:ext uri="{FF2B5EF4-FFF2-40B4-BE49-F238E27FC236}">
                  <a16:creationId xmlns:a16="http://schemas.microsoft.com/office/drawing/2014/main" id="{FD7F1104-D587-F94C-B1A9-6ED93B119F9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0" name="Freeform 9">
              <a:extLst>
                <a:ext uri="{FF2B5EF4-FFF2-40B4-BE49-F238E27FC236}">
                  <a16:creationId xmlns:a16="http://schemas.microsoft.com/office/drawing/2014/main" id="{ACEA6485-F4C2-2F4C-B94D-4C53AD66CEF6}"/>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91" name="Freeform 10">
              <a:extLst>
                <a:ext uri="{FF2B5EF4-FFF2-40B4-BE49-F238E27FC236}">
                  <a16:creationId xmlns:a16="http://schemas.microsoft.com/office/drawing/2014/main" id="{22AC0DA2-C882-A141-98A3-3CC7C9869D8E}"/>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5060" name="Oval 11">
            <a:extLst>
              <a:ext uri="{FF2B5EF4-FFF2-40B4-BE49-F238E27FC236}">
                <a16:creationId xmlns:a16="http://schemas.microsoft.com/office/drawing/2014/main" id="{9D579162-5030-1D4E-BE5A-DF0A65680DF1}"/>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61" name="Oval 12">
            <a:extLst>
              <a:ext uri="{FF2B5EF4-FFF2-40B4-BE49-F238E27FC236}">
                <a16:creationId xmlns:a16="http://schemas.microsoft.com/office/drawing/2014/main" id="{6CB4A21F-953C-3B42-9864-2C5C8B92B30C}"/>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5062" name="Group 13">
            <a:extLst>
              <a:ext uri="{FF2B5EF4-FFF2-40B4-BE49-F238E27FC236}">
                <a16:creationId xmlns:a16="http://schemas.microsoft.com/office/drawing/2014/main" id="{803C8FA5-0913-2342-9E11-5E027776EC4D}"/>
              </a:ext>
            </a:extLst>
          </p:cNvPr>
          <p:cNvGrpSpPr>
            <a:grpSpLocks/>
          </p:cNvGrpSpPr>
          <p:nvPr/>
        </p:nvGrpSpPr>
        <p:grpSpPr bwMode="auto">
          <a:xfrm>
            <a:off x="4800600" y="2536825"/>
            <a:ext cx="414338" cy="1501775"/>
            <a:chOff x="2769" y="1447"/>
            <a:chExt cx="261" cy="946"/>
          </a:xfrm>
        </p:grpSpPr>
        <p:sp>
          <p:nvSpPr>
            <p:cNvPr id="45086" name="Freeform 14">
              <a:extLst>
                <a:ext uri="{FF2B5EF4-FFF2-40B4-BE49-F238E27FC236}">
                  <a16:creationId xmlns:a16="http://schemas.microsoft.com/office/drawing/2014/main" id="{CAD83DD4-DAAB-6448-BA36-102C04C542B9}"/>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7" name="Freeform 15">
              <a:extLst>
                <a:ext uri="{FF2B5EF4-FFF2-40B4-BE49-F238E27FC236}">
                  <a16:creationId xmlns:a16="http://schemas.microsoft.com/office/drawing/2014/main" id="{EEBF9037-2DCC-4F4C-8A9F-EB6EE11DB808}"/>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8" name="Freeform 16">
              <a:extLst>
                <a:ext uri="{FF2B5EF4-FFF2-40B4-BE49-F238E27FC236}">
                  <a16:creationId xmlns:a16="http://schemas.microsoft.com/office/drawing/2014/main" id="{589A80EC-83AF-6742-BF7B-CCE372D9AC70}"/>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3" name="Group 17">
            <a:extLst>
              <a:ext uri="{FF2B5EF4-FFF2-40B4-BE49-F238E27FC236}">
                <a16:creationId xmlns:a16="http://schemas.microsoft.com/office/drawing/2014/main" id="{8533B722-E54A-264A-AF45-5F2199E01509}"/>
              </a:ext>
            </a:extLst>
          </p:cNvPr>
          <p:cNvGrpSpPr>
            <a:grpSpLocks/>
          </p:cNvGrpSpPr>
          <p:nvPr/>
        </p:nvGrpSpPr>
        <p:grpSpPr bwMode="auto">
          <a:xfrm>
            <a:off x="4940300" y="3352800"/>
            <a:ext cx="241300" cy="931863"/>
            <a:chOff x="2872" y="2179"/>
            <a:chExt cx="152" cy="587"/>
          </a:xfrm>
        </p:grpSpPr>
        <p:sp>
          <p:nvSpPr>
            <p:cNvPr id="45083" name="Freeform 18">
              <a:extLst>
                <a:ext uri="{FF2B5EF4-FFF2-40B4-BE49-F238E27FC236}">
                  <a16:creationId xmlns:a16="http://schemas.microsoft.com/office/drawing/2014/main" id="{D21EC1AB-FECC-6F45-B485-785E4142A17D}"/>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4" name="Freeform 19">
              <a:extLst>
                <a:ext uri="{FF2B5EF4-FFF2-40B4-BE49-F238E27FC236}">
                  <a16:creationId xmlns:a16="http://schemas.microsoft.com/office/drawing/2014/main" id="{D202FBA6-A197-E24A-8DAA-2219B7B1E4B4}"/>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85" name="Freeform 20">
              <a:extLst>
                <a:ext uri="{FF2B5EF4-FFF2-40B4-BE49-F238E27FC236}">
                  <a16:creationId xmlns:a16="http://schemas.microsoft.com/office/drawing/2014/main" id="{FAF1772C-2A17-0247-97C4-7C21D36C87E4}"/>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4" name="Group 21">
            <a:extLst>
              <a:ext uri="{FF2B5EF4-FFF2-40B4-BE49-F238E27FC236}">
                <a16:creationId xmlns:a16="http://schemas.microsoft.com/office/drawing/2014/main" id="{D45A75C6-913B-E14B-B046-C1A910B3FE90}"/>
              </a:ext>
            </a:extLst>
          </p:cNvPr>
          <p:cNvGrpSpPr>
            <a:grpSpLocks/>
          </p:cNvGrpSpPr>
          <p:nvPr/>
        </p:nvGrpSpPr>
        <p:grpSpPr bwMode="auto">
          <a:xfrm>
            <a:off x="4559300" y="2492375"/>
            <a:ext cx="317500" cy="1622425"/>
            <a:chOff x="2392" y="1536"/>
            <a:chExt cx="200" cy="1022"/>
          </a:xfrm>
        </p:grpSpPr>
        <p:sp>
          <p:nvSpPr>
            <p:cNvPr id="45080" name="Freeform 22">
              <a:extLst>
                <a:ext uri="{FF2B5EF4-FFF2-40B4-BE49-F238E27FC236}">
                  <a16:creationId xmlns:a16="http://schemas.microsoft.com/office/drawing/2014/main" id="{51BED0CC-401F-5542-A377-0ED14747D2BD}"/>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1" name="Freeform 23">
              <a:extLst>
                <a:ext uri="{FF2B5EF4-FFF2-40B4-BE49-F238E27FC236}">
                  <a16:creationId xmlns:a16="http://schemas.microsoft.com/office/drawing/2014/main" id="{D1B3389E-0349-1B4F-9F95-0DF0C210CAA8}"/>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82" name="Freeform 24">
              <a:extLst>
                <a:ext uri="{FF2B5EF4-FFF2-40B4-BE49-F238E27FC236}">
                  <a16:creationId xmlns:a16="http://schemas.microsoft.com/office/drawing/2014/main" id="{F50ECFCE-4B07-6E4B-B35B-4ABF15796FC4}"/>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5" name="Group 25">
            <a:extLst>
              <a:ext uri="{FF2B5EF4-FFF2-40B4-BE49-F238E27FC236}">
                <a16:creationId xmlns:a16="http://schemas.microsoft.com/office/drawing/2014/main" id="{8CCECDAA-3937-F64E-AC4C-2B6559311C30}"/>
              </a:ext>
            </a:extLst>
          </p:cNvPr>
          <p:cNvGrpSpPr>
            <a:grpSpLocks/>
          </p:cNvGrpSpPr>
          <p:nvPr/>
        </p:nvGrpSpPr>
        <p:grpSpPr bwMode="auto">
          <a:xfrm>
            <a:off x="4405313" y="3535363"/>
            <a:ext cx="319087" cy="990600"/>
            <a:chOff x="2151" y="2227"/>
            <a:chExt cx="201" cy="624"/>
          </a:xfrm>
        </p:grpSpPr>
        <p:sp>
          <p:nvSpPr>
            <p:cNvPr id="45077" name="Freeform 26">
              <a:extLst>
                <a:ext uri="{FF2B5EF4-FFF2-40B4-BE49-F238E27FC236}">
                  <a16:creationId xmlns:a16="http://schemas.microsoft.com/office/drawing/2014/main" id="{579ABA06-00A4-5041-AF81-DAA70AEF87ED}"/>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8" name="Freeform 27">
              <a:extLst>
                <a:ext uri="{FF2B5EF4-FFF2-40B4-BE49-F238E27FC236}">
                  <a16:creationId xmlns:a16="http://schemas.microsoft.com/office/drawing/2014/main" id="{D013A0DB-D8E8-CC41-90B9-51CDE343ACF0}"/>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9" name="Freeform 28">
              <a:extLst>
                <a:ext uri="{FF2B5EF4-FFF2-40B4-BE49-F238E27FC236}">
                  <a16:creationId xmlns:a16="http://schemas.microsoft.com/office/drawing/2014/main" id="{506936A7-8968-024C-8E19-3209E7F50320}"/>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5066" name="Group 29">
            <a:extLst>
              <a:ext uri="{FF2B5EF4-FFF2-40B4-BE49-F238E27FC236}">
                <a16:creationId xmlns:a16="http://schemas.microsoft.com/office/drawing/2014/main" id="{CD57F56E-FB11-0246-A116-1E2B59CE5E7F}"/>
              </a:ext>
            </a:extLst>
          </p:cNvPr>
          <p:cNvGrpSpPr>
            <a:grpSpLocks/>
          </p:cNvGrpSpPr>
          <p:nvPr/>
        </p:nvGrpSpPr>
        <p:grpSpPr bwMode="auto">
          <a:xfrm>
            <a:off x="2895600" y="2182813"/>
            <a:ext cx="301625" cy="1627187"/>
            <a:chOff x="2352" y="1322"/>
            <a:chExt cx="190" cy="1025"/>
          </a:xfrm>
        </p:grpSpPr>
        <p:sp>
          <p:nvSpPr>
            <p:cNvPr id="45074" name="Freeform 30">
              <a:extLst>
                <a:ext uri="{FF2B5EF4-FFF2-40B4-BE49-F238E27FC236}">
                  <a16:creationId xmlns:a16="http://schemas.microsoft.com/office/drawing/2014/main" id="{F0FF2219-1F2C-C040-B8D3-C57B2451B4C2}"/>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5" name="Freeform 31">
              <a:extLst>
                <a:ext uri="{FF2B5EF4-FFF2-40B4-BE49-F238E27FC236}">
                  <a16:creationId xmlns:a16="http://schemas.microsoft.com/office/drawing/2014/main" id="{514ED5A1-68BC-CF4C-BF4B-4B926622C994}"/>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5076" name="Freeform 32">
              <a:extLst>
                <a:ext uri="{FF2B5EF4-FFF2-40B4-BE49-F238E27FC236}">
                  <a16:creationId xmlns:a16="http://schemas.microsoft.com/office/drawing/2014/main" id="{9F2F23EB-2D87-0746-920F-05F0155E3B07}"/>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5067" name="Group 33">
            <a:extLst>
              <a:ext uri="{FF2B5EF4-FFF2-40B4-BE49-F238E27FC236}">
                <a16:creationId xmlns:a16="http://schemas.microsoft.com/office/drawing/2014/main" id="{E3FD4DE6-AECC-2348-B966-56369A546ACA}"/>
              </a:ext>
            </a:extLst>
          </p:cNvPr>
          <p:cNvGrpSpPr>
            <a:grpSpLocks/>
          </p:cNvGrpSpPr>
          <p:nvPr/>
        </p:nvGrpSpPr>
        <p:grpSpPr bwMode="auto">
          <a:xfrm>
            <a:off x="2286000" y="3352800"/>
            <a:ext cx="301625" cy="1033463"/>
            <a:chOff x="2544" y="2160"/>
            <a:chExt cx="190" cy="651"/>
          </a:xfrm>
        </p:grpSpPr>
        <p:sp>
          <p:nvSpPr>
            <p:cNvPr id="45071" name="Freeform 34">
              <a:extLst>
                <a:ext uri="{FF2B5EF4-FFF2-40B4-BE49-F238E27FC236}">
                  <a16:creationId xmlns:a16="http://schemas.microsoft.com/office/drawing/2014/main" id="{4FE940BB-F6A9-7F41-A4A1-FAB931E7B0B2}"/>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2" name="Freeform 35">
              <a:extLst>
                <a:ext uri="{FF2B5EF4-FFF2-40B4-BE49-F238E27FC236}">
                  <a16:creationId xmlns:a16="http://schemas.microsoft.com/office/drawing/2014/main" id="{AEB8F5D1-0F71-B94C-98DC-363FE099A3CF}"/>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5073" name="Freeform 36">
              <a:extLst>
                <a:ext uri="{FF2B5EF4-FFF2-40B4-BE49-F238E27FC236}">
                  <a16:creationId xmlns:a16="http://schemas.microsoft.com/office/drawing/2014/main" id="{62D7EFCB-70CB-F045-A2F2-49C460D874D7}"/>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89125" name="Oval 37">
            <a:extLst>
              <a:ext uri="{FF2B5EF4-FFF2-40B4-BE49-F238E27FC236}">
                <a16:creationId xmlns:a16="http://schemas.microsoft.com/office/drawing/2014/main" id="{B069AC53-71B1-0849-8E94-1D2CCD09649F}"/>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89126" name="Oval 38">
            <a:extLst>
              <a:ext uri="{FF2B5EF4-FFF2-40B4-BE49-F238E27FC236}">
                <a16:creationId xmlns:a16="http://schemas.microsoft.com/office/drawing/2014/main" id="{1CDD26E1-E75B-D640-ABA3-328DB1D63668}"/>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5070" name="Rectangle 39">
            <a:extLst>
              <a:ext uri="{FF2B5EF4-FFF2-40B4-BE49-F238E27FC236}">
                <a16:creationId xmlns:a16="http://schemas.microsoft.com/office/drawing/2014/main" id="{AAB188C2-A888-F445-8B47-05920EB80AB6}"/>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TELOFASE</a:t>
            </a:r>
            <a:endParaRPr lang="en-US" altLang="en-US" sz="4000">
              <a:solidFill>
                <a:srgbClr val="9900FF"/>
              </a:solidFill>
            </a:endParaRPr>
          </a:p>
        </p:txBody>
      </p:sp>
    </p:spTree>
  </p:cSld>
  <p:clrMapOvr>
    <a:masterClrMapping/>
  </p:clrMapOvr>
  <p:transition advClick="0" advTm="1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125"/>
                                        </p:tgtEl>
                                        <p:attrNameLst>
                                          <p:attrName>style.visibility</p:attrName>
                                        </p:attrNameLst>
                                      </p:cBhvr>
                                      <p:to>
                                        <p:strVal val="visible"/>
                                      </p:to>
                                    </p:set>
                                    <p:animEffect transition="in" filter="dissolve">
                                      <p:cBhvr>
                                        <p:cTn id="7" dur="500"/>
                                        <p:tgtEl>
                                          <p:spTgt spid="89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126"/>
                                        </p:tgtEl>
                                        <p:attrNameLst>
                                          <p:attrName>style.visibility</p:attrName>
                                        </p:attrNameLst>
                                      </p:cBhvr>
                                      <p:to>
                                        <p:strVal val="visible"/>
                                      </p:to>
                                    </p:set>
                                    <p:animEffect transition="in" filter="dissolve">
                                      <p:cBhvr>
                                        <p:cTn id="12" dur="500"/>
                                        <p:tgtEl>
                                          <p:spTgt spid="89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1" name="Group 2">
            <a:extLst>
              <a:ext uri="{FF2B5EF4-FFF2-40B4-BE49-F238E27FC236}">
                <a16:creationId xmlns:a16="http://schemas.microsoft.com/office/drawing/2014/main" id="{E178781E-3933-7F43-B98C-BB41A03E3486}"/>
              </a:ext>
            </a:extLst>
          </p:cNvPr>
          <p:cNvGrpSpPr>
            <a:grpSpLocks/>
          </p:cNvGrpSpPr>
          <p:nvPr/>
        </p:nvGrpSpPr>
        <p:grpSpPr bwMode="auto">
          <a:xfrm>
            <a:off x="1447800" y="1524000"/>
            <a:ext cx="5029200" cy="4267200"/>
            <a:chOff x="912" y="960"/>
            <a:chExt cx="3168" cy="2688"/>
          </a:xfrm>
        </p:grpSpPr>
        <p:sp>
          <p:nvSpPr>
            <p:cNvPr id="46119" name="Oval 3">
              <a:extLst>
                <a:ext uri="{FF2B5EF4-FFF2-40B4-BE49-F238E27FC236}">
                  <a16:creationId xmlns:a16="http://schemas.microsoft.com/office/drawing/2014/main" id="{C724AF27-4F1A-A64C-8ACA-6B630FB3A1AD}"/>
                </a:ext>
              </a:extLst>
            </p:cNvPr>
            <p:cNvSpPr>
              <a:spLocks noChangeArrowheads="1"/>
            </p:cNvSpPr>
            <p:nvPr/>
          </p:nvSpPr>
          <p:spPr bwMode="auto">
            <a:xfrm>
              <a:off x="2400"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120" name="Oval 4">
              <a:extLst>
                <a:ext uri="{FF2B5EF4-FFF2-40B4-BE49-F238E27FC236}">
                  <a16:creationId xmlns:a16="http://schemas.microsoft.com/office/drawing/2014/main" id="{DE047355-897B-6B41-91BE-0485A2640A4C}"/>
                </a:ext>
              </a:extLst>
            </p:cNvPr>
            <p:cNvSpPr>
              <a:spLocks noChangeArrowheads="1"/>
            </p:cNvSpPr>
            <p:nvPr/>
          </p:nvSpPr>
          <p:spPr bwMode="auto">
            <a:xfrm>
              <a:off x="912" y="960"/>
              <a:ext cx="1680" cy="2688"/>
            </a:xfrm>
            <a:prstGeom prst="ellipse">
              <a:avLst/>
            </a:prstGeom>
            <a:gradFill rotWithShape="0">
              <a:gsLst>
                <a:gs pos="0">
                  <a:srgbClr val="FDE3BA"/>
                </a:gs>
                <a:gs pos="100000">
                  <a:srgbClr val="4B4437"/>
                </a:gs>
              </a:gsLst>
              <a:path path="shape">
                <a:fillToRect l="50000" t="50000" r="50000" b="50000"/>
              </a:path>
            </a:gra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grpSp>
        <p:nvGrpSpPr>
          <p:cNvPr id="46082" name="Group 5">
            <a:extLst>
              <a:ext uri="{FF2B5EF4-FFF2-40B4-BE49-F238E27FC236}">
                <a16:creationId xmlns:a16="http://schemas.microsoft.com/office/drawing/2014/main" id="{3A24FF74-7ABF-FA47-AEE8-E53E40CBBBE7}"/>
              </a:ext>
            </a:extLst>
          </p:cNvPr>
          <p:cNvGrpSpPr>
            <a:grpSpLocks/>
          </p:cNvGrpSpPr>
          <p:nvPr/>
        </p:nvGrpSpPr>
        <p:grpSpPr bwMode="auto">
          <a:xfrm>
            <a:off x="2362200" y="2676525"/>
            <a:ext cx="304800" cy="1590675"/>
            <a:chOff x="2064" y="1536"/>
            <a:chExt cx="192" cy="1002"/>
          </a:xfrm>
        </p:grpSpPr>
        <p:sp>
          <p:nvSpPr>
            <p:cNvPr id="46116" name="Freeform 6">
              <a:extLst>
                <a:ext uri="{FF2B5EF4-FFF2-40B4-BE49-F238E27FC236}">
                  <a16:creationId xmlns:a16="http://schemas.microsoft.com/office/drawing/2014/main" id="{B42A5BAB-7F3C-B341-9F62-D340AB512A08}"/>
                </a:ext>
              </a:extLst>
            </p:cNvPr>
            <p:cNvSpPr>
              <a:spLocks/>
            </p:cNvSpPr>
            <p:nvPr/>
          </p:nvSpPr>
          <p:spPr bwMode="auto">
            <a:xfrm>
              <a:off x="2064"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7" name="Freeform 7">
              <a:extLst>
                <a:ext uri="{FF2B5EF4-FFF2-40B4-BE49-F238E27FC236}">
                  <a16:creationId xmlns:a16="http://schemas.microsoft.com/office/drawing/2014/main" id="{12CF8876-86EE-3D4F-83C0-8E7DCA67F1AE}"/>
                </a:ext>
              </a:extLst>
            </p:cNvPr>
            <p:cNvSpPr>
              <a:spLocks/>
            </p:cNvSpPr>
            <p:nvPr/>
          </p:nvSpPr>
          <p:spPr bwMode="auto">
            <a:xfrm rot="1132040">
              <a:off x="2162" y="1536"/>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8" name="Freeform 8">
              <a:extLst>
                <a:ext uri="{FF2B5EF4-FFF2-40B4-BE49-F238E27FC236}">
                  <a16:creationId xmlns:a16="http://schemas.microsoft.com/office/drawing/2014/main" id="{2A1B55F7-E447-C248-ABB7-2263B1831FFF}"/>
                </a:ext>
              </a:extLst>
            </p:cNvPr>
            <p:cNvSpPr>
              <a:spLocks/>
            </p:cNvSpPr>
            <p:nvPr/>
          </p:nvSpPr>
          <p:spPr bwMode="auto">
            <a:xfrm rot="-1004637">
              <a:off x="2162" y="2016"/>
              <a:ext cx="94" cy="522"/>
            </a:xfrm>
            <a:custGeom>
              <a:avLst/>
              <a:gdLst>
                <a:gd name="T0" fmla="*/ 296 w 79"/>
                <a:gd name="T1" fmla="*/ 0 h 485"/>
                <a:gd name="T2" fmla="*/ 0 w 79"/>
                <a:gd name="T3" fmla="*/ 67 h 485"/>
                <a:gd name="T4" fmla="*/ 0 w 79"/>
                <a:gd name="T5" fmla="*/ 939 h 485"/>
                <a:gd name="T6" fmla="*/ 211 w 79"/>
                <a:gd name="T7" fmla="*/ 939 h 485"/>
                <a:gd name="T8" fmla="*/ 211 w 79"/>
                <a:gd name="T9" fmla="*/ 67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3" name="Group 9">
            <a:extLst>
              <a:ext uri="{FF2B5EF4-FFF2-40B4-BE49-F238E27FC236}">
                <a16:creationId xmlns:a16="http://schemas.microsoft.com/office/drawing/2014/main" id="{4D712CBC-AE6F-3345-A0A6-6C465E7EE126}"/>
              </a:ext>
            </a:extLst>
          </p:cNvPr>
          <p:cNvGrpSpPr>
            <a:grpSpLocks/>
          </p:cNvGrpSpPr>
          <p:nvPr/>
        </p:nvGrpSpPr>
        <p:grpSpPr bwMode="auto">
          <a:xfrm>
            <a:off x="2971800" y="3538538"/>
            <a:ext cx="301625" cy="1033462"/>
            <a:chOff x="2544" y="2160"/>
            <a:chExt cx="190" cy="651"/>
          </a:xfrm>
        </p:grpSpPr>
        <p:sp>
          <p:nvSpPr>
            <p:cNvPr id="46113" name="Freeform 10">
              <a:extLst>
                <a:ext uri="{FF2B5EF4-FFF2-40B4-BE49-F238E27FC236}">
                  <a16:creationId xmlns:a16="http://schemas.microsoft.com/office/drawing/2014/main" id="{36ABB26A-3813-6047-B715-57EDFCF66123}"/>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4" name="Freeform 11">
              <a:extLst>
                <a:ext uri="{FF2B5EF4-FFF2-40B4-BE49-F238E27FC236}">
                  <a16:creationId xmlns:a16="http://schemas.microsoft.com/office/drawing/2014/main" id="{4CBC026D-9E87-794B-9B25-638BB3AEADB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15" name="Freeform 12">
              <a:extLst>
                <a:ext uri="{FF2B5EF4-FFF2-40B4-BE49-F238E27FC236}">
                  <a16:creationId xmlns:a16="http://schemas.microsoft.com/office/drawing/2014/main" id="{7A2C383F-F092-DE49-B6B5-E1EDA1B4D92F}"/>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84" name="Oval 13">
            <a:extLst>
              <a:ext uri="{FF2B5EF4-FFF2-40B4-BE49-F238E27FC236}">
                <a16:creationId xmlns:a16="http://schemas.microsoft.com/office/drawing/2014/main" id="{FDF355D7-844E-0748-AC1C-D7E4CDA8E612}"/>
              </a:ext>
            </a:extLst>
          </p:cNvPr>
          <p:cNvSpPr>
            <a:spLocks noChangeArrowheads="1"/>
          </p:cNvSpPr>
          <p:nvPr/>
        </p:nvSpPr>
        <p:spPr bwMode="auto">
          <a:xfrm rot="10740000">
            <a:off x="5638800" y="3429000"/>
            <a:ext cx="303213" cy="441325"/>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85" name="Oval 14">
            <a:extLst>
              <a:ext uri="{FF2B5EF4-FFF2-40B4-BE49-F238E27FC236}">
                <a16:creationId xmlns:a16="http://schemas.microsoft.com/office/drawing/2014/main" id="{83642375-0A02-C041-B427-0AEA723A2FB4}"/>
              </a:ext>
            </a:extLst>
          </p:cNvPr>
          <p:cNvSpPr>
            <a:spLocks noChangeArrowheads="1"/>
          </p:cNvSpPr>
          <p:nvPr/>
        </p:nvSpPr>
        <p:spPr bwMode="auto">
          <a:xfrm rot="10740000">
            <a:off x="1828800" y="3494088"/>
            <a:ext cx="303213" cy="439737"/>
          </a:xfrm>
          <a:prstGeom prst="ellipse">
            <a:avLst/>
          </a:prstGeom>
          <a:solidFill>
            <a:srgbClr val="FFBF18"/>
          </a:solidFill>
          <a:ln w="28575">
            <a:solidFill>
              <a:srgbClr val="FFBF18"/>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6086" name="Group 15">
            <a:extLst>
              <a:ext uri="{FF2B5EF4-FFF2-40B4-BE49-F238E27FC236}">
                <a16:creationId xmlns:a16="http://schemas.microsoft.com/office/drawing/2014/main" id="{0F8D1987-19EA-D544-8B1F-39F007192F93}"/>
              </a:ext>
            </a:extLst>
          </p:cNvPr>
          <p:cNvGrpSpPr>
            <a:grpSpLocks/>
          </p:cNvGrpSpPr>
          <p:nvPr/>
        </p:nvGrpSpPr>
        <p:grpSpPr bwMode="auto">
          <a:xfrm>
            <a:off x="4800600" y="2536825"/>
            <a:ext cx="414338" cy="1501775"/>
            <a:chOff x="2769" y="1447"/>
            <a:chExt cx="261" cy="946"/>
          </a:xfrm>
        </p:grpSpPr>
        <p:sp>
          <p:nvSpPr>
            <p:cNvPr id="46110" name="Freeform 16">
              <a:extLst>
                <a:ext uri="{FF2B5EF4-FFF2-40B4-BE49-F238E27FC236}">
                  <a16:creationId xmlns:a16="http://schemas.microsoft.com/office/drawing/2014/main" id="{051B644D-5995-1148-B3FD-16395774F2CF}"/>
                </a:ext>
              </a:extLst>
            </p:cNvPr>
            <p:cNvSpPr>
              <a:spLocks/>
            </p:cNvSpPr>
            <p:nvPr/>
          </p:nvSpPr>
          <p:spPr bwMode="auto">
            <a:xfrm rot="-1329144">
              <a:off x="2832" y="1447"/>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1" name="Freeform 17">
              <a:extLst>
                <a:ext uri="{FF2B5EF4-FFF2-40B4-BE49-F238E27FC236}">
                  <a16:creationId xmlns:a16="http://schemas.microsoft.com/office/drawing/2014/main" id="{933BC820-EE28-EC4B-88C9-8B4404F156F5}"/>
                </a:ext>
              </a:extLst>
            </p:cNvPr>
            <p:cNvSpPr>
              <a:spLocks/>
            </p:cNvSpPr>
            <p:nvPr/>
          </p:nvSpPr>
          <p:spPr bwMode="auto">
            <a:xfrm rot="1524505">
              <a:off x="2769" y="1870"/>
              <a:ext cx="105" cy="523"/>
            </a:xfrm>
            <a:custGeom>
              <a:avLst/>
              <a:gdLst>
                <a:gd name="T0" fmla="*/ 86 w 88"/>
                <a:gd name="T1" fmla="*/ 0 h 485"/>
                <a:gd name="T2" fmla="*/ 428 w 88"/>
                <a:gd name="T3" fmla="*/ 68 h 485"/>
                <a:gd name="T4" fmla="*/ 428 w 88"/>
                <a:gd name="T5" fmla="*/ 954 h 485"/>
                <a:gd name="T6" fmla="*/ 214 w 88"/>
                <a:gd name="T7" fmla="*/ 954 h 485"/>
                <a:gd name="T8" fmla="*/ 214 w 88"/>
                <a:gd name="T9" fmla="*/ 68 h 485"/>
                <a:gd name="T10" fmla="*/ 0 w 88"/>
                <a:gd name="T11" fmla="*/ 28 h 485"/>
                <a:gd name="T12" fmla="*/ 8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12" name="Freeform 18">
              <a:extLst>
                <a:ext uri="{FF2B5EF4-FFF2-40B4-BE49-F238E27FC236}">
                  <a16:creationId xmlns:a16="http://schemas.microsoft.com/office/drawing/2014/main" id="{42ADD3DC-0086-1645-B12B-FAC405060029}"/>
                </a:ext>
              </a:extLst>
            </p:cNvPr>
            <p:cNvSpPr>
              <a:spLocks/>
            </p:cNvSpPr>
            <p:nvPr/>
          </p:nvSpPr>
          <p:spPr bwMode="auto">
            <a:xfrm>
              <a:off x="2928" y="1860"/>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7" name="Group 19">
            <a:extLst>
              <a:ext uri="{FF2B5EF4-FFF2-40B4-BE49-F238E27FC236}">
                <a16:creationId xmlns:a16="http://schemas.microsoft.com/office/drawing/2014/main" id="{29F9CB43-0DA5-1143-B299-626F047015D2}"/>
              </a:ext>
            </a:extLst>
          </p:cNvPr>
          <p:cNvGrpSpPr>
            <a:grpSpLocks/>
          </p:cNvGrpSpPr>
          <p:nvPr/>
        </p:nvGrpSpPr>
        <p:grpSpPr bwMode="auto">
          <a:xfrm>
            <a:off x="4940300" y="3352800"/>
            <a:ext cx="241300" cy="931863"/>
            <a:chOff x="2872" y="2179"/>
            <a:chExt cx="152" cy="587"/>
          </a:xfrm>
        </p:grpSpPr>
        <p:sp>
          <p:nvSpPr>
            <p:cNvPr id="46107" name="Freeform 20">
              <a:extLst>
                <a:ext uri="{FF2B5EF4-FFF2-40B4-BE49-F238E27FC236}">
                  <a16:creationId xmlns:a16="http://schemas.microsoft.com/office/drawing/2014/main" id="{0AAA8EB9-A782-D34A-AD27-209A5B79F1C7}"/>
                </a:ext>
              </a:extLst>
            </p:cNvPr>
            <p:cNvSpPr>
              <a:spLocks/>
            </p:cNvSpPr>
            <p:nvPr/>
          </p:nvSpPr>
          <p:spPr bwMode="auto">
            <a:xfrm rot="-1905167">
              <a:off x="2881" y="2179"/>
              <a:ext cx="95" cy="317"/>
            </a:xfrm>
            <a:custGeom>
              <a:avLst/>
              <a:gdLst>
                <a:gd name="T0" fmla="*/ 81 w 80"/>
                <a:gd name="T1" fmla="*/ 578 h 294"/>
                <a:gd name="T2" fmla="*/ 374 w 80"/>
                <a:gd name="T3" fmla="*/ 538 h 294"/>
                <a:gd name="T4" fmla="*/ 374 w 80"/>
                <a:gd name="T5" fmla="*/ 0 h 294"/>
                <a:gd name="T6" fmla="*/ 166 w 80"/>
                <a:gd name="T7" fmla="*/ 0 h 294"/>
                <a:gd name="T8" fmla="*/ 166 w 80"/>
                <a:gd name="T9" fmla="*/ 538 h 294"/>
                <a:gd name="T10" fmla="*/ 0 w 80"/>
                <a:gd name="T11" fmla="*/ 560 h 294"/>
                <a:gd name="T12" fmla="*/ 81 w 80"/>
                <a:gd name="T13" fmla="*/ 578 h 294"/>
                <a:gd name="T14" fmla="*/ 0 60000 65536"/>
                <a:gd name="T15" fmla="*/ 0 60000 65536"/>
                <a:gd name="T16" fmla="*/ 0 60000 65536"/>
                <a:gd name="T17" fmla="*/ 0 60000 65536"/>
                <a:gd name="T18" fmla="*/ 0 60000 65536"/>
                <a:gd name="T19" fmla="*/ 0 60000 65536"/>
                <a:gd name="T20" fmla="*/ 0 60000 65536"/>
                <a:gd name="T21" fmla="*/ 0 w 80"/>
                <a:gd name="T22" fmla="*/ 0 h 294"/>
                <a:gd name="T23" fmla="*/ 80 w 80"/>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4">
                  <a:moveTo>
                    <a:pt x="17" y="293"/>
                  </a:moveTo>
                  <a:lnTo>
                    <a:pt x="79" y="273"/>
                  </a:lnTo>
                  <a:lnTo>
                    <a:pt x="79" y="0"/>
                  </a:lnTo>
                  <a:lnTo>
                    <a:pt x="35" y="0"/>
                  </a:lnTo>
                  <a:lnTo>
                    <a:pt x="35" y="273"/>
                  </a:lnTo>
                  <a:lnTo>
                    <a:pt x="0" y="284"/>
                  </a:lnTo>
                  <a:lnTo>
                    <a:pt x="17"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8" name="Freeform 21">
              <a:extLst>
                <a:ext uri="{FF2B5EF4-FFF2-40B4-BE49-F238E27FC236}">
                  <a16:creationId xmlns:a16="http://schemas.microsoft.com/office/drawing/2014/main" id="{F5B2F743-D4EA-9C4A-AFBE-74742D3DE6F3}"/>
                </a:ext>
              </a:extLst>
            </p:cNvPr>
            <p:cNvSpPr>
              <a:spLocks/>
            </p:cNvSpPr>
            <p:nvPr/>
          </p:nvSpPr>
          <p:spPr bwMode="auto">
            <a:xfrm rot="1612150">
              <a:off x="2872" y="2448"/>
              <a:ext cx="104" cy="318"/>
            </a:xfrm>
            <a:custGeom>
              <a:avLst/>
              <a:gdLst>
                <a:gd name="T0" fmla="*/ 76 w 88"/>
                <a:gd name="T1" fmla="*/ 0 h 295"/>
                <a:gd name="T2" fmla="*/ 392 w 88"/>
                <a:gd name="T3" fmla="*/ 42 h 295"/>
                <a:gd name="T4" fmla="*/ 392 w 88"/>
                <a:gd name="T5" fmla="*/ 579 h 295"/>
                <a:gd name="T6" fmla="*/ 194 w 88"/>
                <a:gd name="T7" fmla="*/ 579 h 295"/>
                <a:gd name="T8" fmla="*/ 194 w 88"/>
                <a:gd name="T9" fmla="*/ 42 h 295"/>
                <a:gd name="T10" fmla="*/ 0 w 88"/>
                <a:gd name="T11" fmla="*/ 18 h 295"/>
                <a:gd name="T12" fmla="*/ 7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9" name="Freeform 22">
              <a:extLst>
                <a:ext uri="{FF2B5EF4-FFF2-40B4-BE49-F238E27FC236}">
                  <a16:creationId xmlns:a16="http://schemas.microsoft.com/office/drawing/2014/main" id="{35322FFA-3CA0-E44F-9839-D3A58DC594F8}"/>
                </a:ext>
              </a:extLst>
            </p:cNvPr>
            <p:cNvSpPr>
              <a:spLocks/>
            </p:cNvSpPr>
            <p:nvPr/>
          </p:nvSpPr>
          <p:spPr bwMode="auto">
            <a:xfrm>
              <a:off x="2923"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88" name="Group 23">
            <a:extLst>
              <a:ext uri="{FF2B5EF4-FFF2-40B4-BE49-F238E27FC236}">
                <a16:creationId xmlns:a16="http://schemas.microsoft.com/office/drawing/2014/main" id="{53D0B218-D916-E243-98AF-D34B5F4147BF}"/>
              </a:ext>
            </a:extLst>
          </p:cNvPr>
          <p:cNvGrpSpPr>
            <a:grpSpLocks/>
          </p:cNvGrpSpPr>
          <p:nvPr/>
        </p:nvGrpSpPr>
        <p:grpSpPr bwMode="auto">
          <a:xfrm>
            <a:off x="4559300" y="2492375"/>
            <a:ext cx="317500" cy="1622425"/>
            <a:chOff x="2392" y="1536"/>
            <a:chExt cx="200" cy="1022"/>
          </a:xfrm>
        </p:grpSpPr>
        <p:sp>
          <p:nvSpPr>
            <p:cNvPr id="46104" name="Freeform 24">
              <a:extLst>
                <a:ext uri="{FF2B5EF4-FFF2-40B4-BE49-F238E27FC236}">
                  <a16:creationId xmlns:a16="http://schemas.microsoft.com/office/drawing/2014/main" id="{19242110-906C-8B43-A781-9BC049A61293}"/>
                </a:ext>
              </a:extLst>
            </p:cNvPr>
            <p:cNvSpPr>
              <a:spLocks/>
            </p:cNvSpPr>
            <p:nvPr/>
          </p:nvSpPr>
          <p:spPr bwMode="auto">
            <a:xfrm rot="-1043885">
              <a:off x="2401" y="1536"/>
              <a:ext cx="95" cy="521"/>
            </a:xfrm>
            <a:custGeom>
              <a:avLst/>
              <a:gdLst>
                <a:gd name="T0" fmla="*/ 81 w 80"/>
                <a:gd name="T1" fmla="*/ 938 h 484"/>
                <a:gd name="T2" fmla="*/ 374 w 80"/>
                <a:gd name="T3" fmla="*/ 874 h 484"/>
                <a:gd name="T4" fmla="*/ 374 w 80"/>
                <a:gd name="T5" fmla="*/ 0 h 484"/>
                <a:gd name="T6" fmla="*/ 166 w 80"/>
                <a:gd name="T7" fmla="*/ 0 h 484"/>
                <a:gd name="T8" fmla="*/ 166 w 80"/>
                <a:gd name="T9" fmla="*/ 874 h 484"/>
                <a:gd name="T10" fmla="*/ 0 w 80"/>
                <a:gd name="T11" fmla="*/ 911 h 484"/>
                <a:gd name="T12" fmla="*/ 81 w 80"/>
                <a:gd name="T13" fmla="*/ 938 h 484"/>
                <a:gd name="T14" fmla="*/ 0 60000 65536"/>
                <a:gd name="T15" fmla="*/ 0 60000 65536"/>
                <a:gd name="T16" fmla="*/ 0 60000 65536"/>
                <a:gd name="T17" fmla="*/ 0 60000 65536"/>
                <a:gd name="T18" fmla="*/ 0 60000 65536"/>
                <a:gd name="T19" fmla="*/ 0 60000 65536"/>
                <a:gd name="T20" fmla="*/ 0 60000 65536"/>
                <a:gd name="T21" fmla="*/ 0 w 80"/>
                <a:gd name="T22" fmla="*/ 0 h 484"/>
                <a:gd name="T23" fmla="*/ 80 w 80"/>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84">
                  <a:moveTo>
                    <a:pt x="17" y="483"/>
                  </a:moveTo>
                  <a:lnTo>
                    <a:pt x="79" y="450"/>
                  </a:lnTo>
                  <a:lnTo>
                    <a:pt x="79" y="0"/>
                  </a:lnTo>
                  <a:lnTo>
                    <a:pt x="35" y="0"/>
                  </a:lnTo>
                  <a:lnTo>
                    <a:pt x="35" y="450"/>
                  </a:lnTo>
                  <a:lnTo>
                    <a:pt x="0" y="468"/>
                  </a:lnTo>
                  <a:lnTo>
                    <a:pt x="17"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5" name="Freeform 25">
              <a:extLst>
                <a:ext uri="{FF2B5EF4-FFF2-40B4-BE49-F238E27FC236}">
                  <a16:creationId xmlns:a16="http://schemas.microsoft.com/office/drawing/2014/main" id="{329FCD32-C0FC-624D-9EBC-85AB8768AA43}"/>
                </a:ext>
              </a:extLst>
            </p:cNvPr>
            <p:cNvSpPr>
              <a:spLocks/>
            </p:cNvSpPr>
            <p:nvPr/>
          </p:nvSpPr>
          <p:spPr bwMode="auto">
            <a:xfrm rot="1463714">
              <a:off x="2392" y="2036"/>
              <a:ext cx="104" cy="522"/>
            </a:xfrm>
            <a:custGeom>
              <a:avLst/>
              <a:gdLst>
                <a:gd name="T0" fmla="*/ 76 w 88"/>
                <a:gd name="T1" fmla="*/ 0 h 485"/>
                <a:gd name="T2" fmla="*/ 392 w 88"/>
                <a:gd name="T3" fmla="*/ 67 h 485"/>
                <a:gd name="T4" fmla="*/ 392 w 88"/>
                <a:gd name="T5" fmla="*/ 939 h 485"/>
                <a:gd name="T6" fmla="*/ 194 w 88"/>
                <a:gd name="T7" fmla="*/ 939 h 485"/>
                <a:gd name="T8" fmla="*/ 194 w 88"/>
                <a:gd name="T9" fmla="*/ 67 h 485"/>
                <a:gd name="T10" fmla="*/ 0 w 88"/>
                <a:gd name="T11" fmla="*/ 28 h 485"/>
                <a:gd name="T12" fmla="*/ 76 w 88"/>
                <a:gd name="T13" fmla="*/ 0 h 485"/>
                <a:gd name="T14" fmla="*/ 0 60000 65536"/>
                <a:gd name="T15" fmla="*/ 0 60000 65536"/>
                <a:gd name="T16" fmla="*/ 0 60000 65536"/>
                <a:gd name="T17" fmla="*/ 0 60000 65536"/>
                <a:gd name="T18" fmla="*/ 0 60000 65536"/>
                <a:gd name="T19" fmla="*/ 0 60000 65536"/>
                <a:gd name="T20" fmla="*/ 0 60000 65536"/>
                <a:gd name="T21" fmla="*/ 0 w 88"/>
                <a:gd name="T22" fmla="*/ 0 h 485"/>
                <a:gd name="T23" fmla="*/ 88 w 88"/>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485">
                  <a:moveTo>
                    <a:pt x="17" y="0"/>
                  </a:moveTo>
                  <a:lnTo>
                    <a:pt x="87" y="34"/>
                  </a:lnTo>
                  <a:lnTo>
                    <a:pt x="87" y="484"/>
                  </a:lnTo>
                  <a:lnTo>
                    <a:pt x="44" y="484"/>
                  </a:lnTo>
                  <a:lnTo>
                    <a:pt x="44" y="34"/>
                  </a:lnTo>
                  <a:lnTo>
                    <a:pt x="0" y="15"/>
                  </a:lnTo>
                  <a:lnTo>
                    <a:pt x="17"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6" name="Freeform 26">
              <a:extLst>
                <a:ext uri="{FF2B5EF4-FFF2-40B4-BE49-F238E27FC236}">
                  <a16:creationId xmlns:a16="http://schemas.microsoft.com/office/drawing/2014/main" id="{248CD7F6-0A3B-9843-8464-CC78870A1472}"/>
                </a:ext>
              </a:extLst>
            </p:cNvPr>
            <p:cNvSpPr>
              <a:spLocks/>
            </p:cNvSpPr>
            <p:nvPr/>
          </p:nvSpPr>
          <p:spPr bwMode="auto">
            <a:xfrm>
              <a:off x="2491" y="2016"/>
              <a:ext cx="101" cy="59"/>
            </a:xfrm>
            <a:custGeom>
              <a:avLst/>
              <a:gdLst>
                <a:gd name="T0" fmla="*/ 0 w 85"/>
                <a:gd name="T1" fmla="*/ 47 h 55"/>
                <a:gd name="T2" fmla="*/ 48 w 85"/>
                <a:gd name="T3" fmla="*/ 83 h 55"/>
                <a:gd name="T4" fmla="*/ 128 w 85"/>
                <a:gd name="T5" fmla="*/ 92 h 55"/>
                <a:gd name="T6" fmla="*/ 177 w 85"/>
                <a:gd name="T7" fmla="*/ 102 h 55"/>
                <a:gd name="T8" fmla="*/ 353 w 85"/>
                <a:gd name="T9" fmla="*/ 83 h 55"/>
                <a:gd name="T10" fmla="*/ 399 w 85"/>
                <a:gd name="T11" fmla="*/ 47 h 55"/>
                <a:gd name="T12" fmla="*/ 353 w 85"/>
                <a:gd name="T13" fmla="*/ 19 h 55"/>
                <a:gd name="T14" fmla="*/ 177 w 85"/>
                <a:gd name="T15" fmla="*/ 0 h 55"/>
                <a:gd name="T16" fmla="*/ 48 w 85"/>
                <a:gd name="T17" fmla="*/ 19 h 55"/>
                <a:gd name="T18" fmla="*/ 0 w 85"/>
                <a:gd name="T19" fmla="*/ 47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89" name="Group 27">
            <a:extLst>
              <a:ext uri="{FF2B5EF4-FFF2-40B4-BE49-F238E27FC236}">
                <a16:creationId xmlns:a16="http://schemas.microsoft.com/office/drawing/2014/main" id="{B9736898-0042-7F4A-A7D7-13686CB36E40}"/>
              </a:ext>
            </a:extLst>
          </p:cNvPr>
          <p:cNvGrpSpPr>
            <a:grpSpLocks/>
          </p:cNvGrpSpPr>
          <p:nvPr/>
        </p:nvGrpSpPr>
        <p:grpSpPr bwMode="auto">
          <a:xfrm>
            <a:off x="4405313" y="3535363"/>
            <a:ext cx="319087" cy="990600"/>
            <a:chOff x="2151" y="2227"/>
            <a:chExt cx="201" cy="624"/>
          </a:xfrm>
        </p:grpSpPr>
        <p:sp>
          <p:nvSpPr>
            <p:cNvPr id="46101" name="Freeform 28">
              <a:extLst>
                <a:ext uri="{FF2B5EF4-FFF2-40B4-BE49-F238E27FC236}">
                  <a16:creationId xmlns:a16="http://schemas.microsoft.com/office/drawing/2014/main" id="{3C1776C5-24A3-154E-8359-25F0AA137B05}"/>
                </a:ext>
              </a:extLst>
            </p:cNvPr>
            <p:cNvSpPr>
              <a:spLocks/>
            </p:cNvSpPr>
            <p:nvPr/>
          </p:nvSpPr>
          <p:spPr bwMode="auto">
            <a:xfrm rot="-1780117">
              <a:off x="2161" y="2227"/>
              <a:ext cx="95" cy="317"/>
            </a:xfrm>
            <a:custGeom>
              <a:avLst/>
              <a:gdLst>
                <a:gd name="T0" fmla="*/ 81 w 80"/>
                <a:gd name="T1" fmla="*/ 561 h 295"/>
                <a:gd name="T2" fmla="*/ 374 w 80"/>
                <a:gd name="T3" fmla="*/ 522 h 295"/>
                <a:gd name="T4" fmla="*/ 374 w 80"/>
                <a:gd name="T5" fmla="*/ 0 h 295"/>
                <a:gd name="T6" fmla="*/ 166 w 80"/>
                <a:gd name="T7" fmla="*/ 0 h 295"/>
                <a:gd name="T8" fmla="*/ 166 w 80"/>
                <a:gd name="T9" fmla="*/ 522 h 295"/>
                <a:gd name="T10" fmla="*/ 0 w 80"/>
                <a:gd name="T11" fmla="*/ 544 h 295"/>
                <a:gd name="T12" fmla="*/ 81 w 80"/>
                <a:gd name="T13" fmla="*/ 561 h 295"/>
                <a:gd name="T14" fmla="*/ 0 60000 65536"/>
                <a:gd name="T15" fmla="*/ 0 60000 65536"/>
                <a:gd name="T16" fmla="*/ 0 60000 65536"/>
                <a:gd name="T17" fmla="*/ 0 60000 65536"/>
                <a:gd name="T18" fmla="*/ 0 60000 65536"/>
                <a:gd name="T19" fmla="*/ 0 60000 65536"/>
                <a:gd name="T20" fmla="*/ 0 60000 65536"/>
                <a:gd name="T21" fmla="*/ 0 w 80"/>
                <a:gd name="T22" fmla="*/ 0 h 295"/>
                <a:gd name="T23" fmla="*/ 80 w 80"/>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295">
                  <a:moveTo>
                    <a:pt x="17" y="294"/>
                  </a:moveTo>
                  <a:lnTo>
                    <a:pt x="79" y="274"/>
                  </a:lnTo>
                  <a:lnTo>
                    <a:pt x="79" y="0"/>
                  </a:lnTo>
                  <a:lnTo>
                    <a:pt x="35" y="0"/>
                  </a:lnTo>
                  <a:lnTo>
                    <a:pt x="35" y="274"/>
                  </a:lnTo>
                  <a:lnTo>
                    <a:pt x="0" y="285"/>
                  </a:lnTo>
                  <a:lnTo>
                    <a:pt x="17" y="294"/>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2" name="Freeform 29">
              <a:extLst>
                <a:ext uri="{FF2B5EF4-FFF2-40B4-BE49-F238E27FC236}">
                  <a16:creationId xmlns:a16="http://schemas.microsoft.com/office/drawing/2014/main" id="{2A229146-2B90-9240-858E-C079FA8AA0D9}"/>
                </a:ext>
              </a:extLst>
            </p:cNvPr>
            <p:cNvSpPr>
              <a:spLocks/>
            </p:cNvSpPr>
            <p:nvPr/>
          </p:nvSpPr>
          <p:spPr bwMode="auto">
            <a:xfrm rot="1416931">
              <a:off x="2151" y="2533"/>
              <a:ext cx="105" cy="318"/>
            </a:xfrm>
            <a:custGeom>
              <a:avLst/>
              <a:gdLst>
                <a:gd name="T0" fmla="*/ 86 w 88"/>
                <a:gd name="T1" fmla="*/ 0 h 295"/>
                <a:gd name="T2" fmla="*/ 428 w 88"/>
                <a:gd name="T3" fmla="*/ 42 h 295"/>
                <a:gd name="T4" fmla="*/ 428 w 88"/>
                <a:gd name="T5" fmla="*/ 579 h 295"/>
                <a:gd name="T6" fmla="*/ 214 w 88"/>
                <a:gd name="T7" fmla="*/ 579 h 295"/>
                <a:gd name="T8" fmla="*/ 214 w 88"/>
                <a:gd name="T9" fmla="*/ 42 h 295"/>
                <a:gd name="T10" fmla="*/ 0 w 88"/>
                <a:gd name="T11" fmla="*/ 18 h 295"/>
                <a:gd name="T12" fmla="*/ 86 w 88"/>
                <a:gd name="T13" fmla="*/ 0 h 295"/>
                <a:gd name="T14" fmla="*/ 0 60000 65536"/>
                <a:gd name="T15" fmla="*/ 0 60000 65536"/>
                <a:gd name="T16" fmla="*/ 0 60000 65536"/>
                <a:gd name="T17" fmla="*/ 0 60000 65536"/>
                <a:gd name="T18" fmla="*/ 0 60000 65536"/>
                <a:gd name="T19" fmla="*/ 0 60000 65536"/>
                <a:gd name="T20" fmla="*/ 0 60000 65536"/>
                <a:gd name="T21" fmla="*/ 0 w 88"/>
                <a:gd name="T22" fmla="*/ 0 h 295"/>
                <a:gd name="T23" fmla="*/ 88 w 88"/>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8" h="295">
                  <a:moveTo>
                    <a:pt x="17" y="0"/>
                  </a:moveTo>
                  <a:lnTo>
                    <a:pt x="87" y="21"/>
                  </a:lnTo>
                  <a:lnTo>
                    <a:pt x="87" y="294"/>
                  </a:lnTo>
                  <a:lnTo>
                    <a:pt x="44" y="294"/>
                  </a:lnTo>
                  <a:lnTo>
                    <a:pt x="44" y="21"/>
                  </a:lnTo>
                  <a:lnTo>
                    <a:pt x="0" y="9"/>
                  </a:lnTo>
                  <a:lnTo>
                    <a:pt x="17"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103" name="Freeform 30">
              <a:extLst>
                <a:ext uri="{FF2B5EF4-FFF2-40B4-BE49-F238E27FC236}">
                  <a16:creationId xmlns:a16="http://schemas.microsoft.com/office/drawing/2014/main" id="{A98863DB-32D1-A741-B750-EB8F5757B627}"/>
                </a:ext>
              </a:extLst>
            </p:cNvPr>
            <p:cNvSpPr>
              <a:spLocks/>
            </p:cNvSpPr>
            <p:nvPr/>
          </p:nvSpPr>
          <p:spPr bwMode="auto">
            <a:xfrm>
              <a:off x="2250" y="2509"/>
              <a:ext cx="102" cy="36"/>
            </a:xfrm>
            <a:custGeom>
              <a:avLst/>
              <a:gdLst>
                <a:gd name="T0" fmla="*/ 0 w 85"/>
                <a:gd name="T1" fmla="*/ 24 h 34"/>
                <a:gd name="T2" fmla="*/ 50 w 85"/>
                <a:gd name="T3" fmla="*/ 46 h 34"/>
                <a:gd name="T4" fmla="*/ 146 w 85"/>
                <a:gd name="T5" fmla="*/ 50 h 34"/>
                <a:gd name="T6" fmla="*/ 190 w 85"/>
                <a:gd name="T7" fmla="*/ 55 h 34"/>
                <a:gd name="T8" fmla="*/ 383 w 85"/>
                <a:gd name="T9" fmla="*/ 46 h 34"/>
                <a:gd name="T10" fmla="*/ 433 w 85"/>
                <a:gd name="T11" fmla="*/ 24 h 34"/>
                <a:gd name="T12" fmla="*/ 383 w 85"/>
                <a:gd name="T13" fmla="*/ 6 h 34"/>
                <a:gd name="T14" fmla="*/ 190 w 85"/>
                <a:gd name="T15" fmla="*/ 0 h 34"/>
                <a:gd name="T16" fmla="*/ 50 w 85"/>
                <a:gd name="T17" fmla="*/ 6 h 34"/>
                <a:gd name="T18" fmla="*/ 0 w 85"/>
                <a:gd name="T19" fmla="*/ 24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grpSp>
        <p:nvGrpSpPr>
          <p:cNvPr id="46090" name="Group 31">
            <a:extLst>
              <a:ext uri="{FF2B5EF4-FFF2-40B4-BE49-F238E27FC236}">
                <a16:creationId xmlns:a16="http://schemas.microsoft.com/office/drawing/2014/main" id="{EB8E1035-558E-D844-B0C8-D8DF8A37D512}"/>
              </a:ext>
            </a:extLst>
          </p:cNvPr>
          <p:cNvGrpSpPr>
            <a:grpSpLocks/>
          </p:cNvGrpSpPr>
          <p:nvPr/>
        </p:nvGrpSpPr>
        <p:grpSpPr bwMode="auto">
          <a:xfrm>
            <a:off x="2895600" y="2182813"/>
            <a:ext cx="301625" cy="1627187"/>
            <a:chOff x="2352" y="1322"/>
            <a:chExt cx="190" cy="1025"/>
          </a:xfrm>
        </p:grpSpPr>
        <p:sp>
          <p:nvSpPr>
            <p:cNvPr id="46098" name="Freeform 32">
              <a:extLst>
                <a:ext uri="{FF2B5EF4-FFF2-40B4-BE49-F238E27FC236}">
                  <a16:creationId xmlns:a16="http://schemas.microsoft.com/office/drawing/2014/main" id="{096EC200-7BD5-8C4F-A0FD-7878A73B69DF}"/>
                </a:ext>
              </a:extLst>
            </p:cNvPr>
            <p:cNvSpPr>
              <a:spLocks/>
            </p:cNvSpPr>
            <p:nvPr/>
          </p:nvSpPr>
          <p:spPr bwMode="auto">
            <a:xfrm>
              <a:off x="2352" y="1829"/>
              <a:ext cx="102" cy="60"/>
            </a:xfrm>
            <a:custGeom>
              <a:avLst/>
              <a:gdLst>
                <a:gd name="T0" fmla="*/ 0 w 85"/>
                <a:gd name="T1" fmla="*/ 53 h 55"/>
                <a:gd name="T2" fmla="*/ 50 w 85"/>
                <a:gd name="T3" fmla="*/ 96 h 55"/>
                <a:gd name="T4" fmla="*/ 146 w 85"/>
                <a:gd name="T5" fmla="*/ 106 h 55"/>
                <a:gd name="T6" fmla="*/ 190 w 85"/>
                <a:gd name="T7" fmla="*/ 118 h 55"/>
                <a:gd name="T8" fmla="*/ 383 w 85"/>
                <a:gd name="T9" fmla="*/ 96 h 55"/>
                <a:gd name="T10" fmla="*/ 433 w 85"/>
                <a:gd name="T11" fmla="*/ 53 h 55"/>
                <a:gd name="T12" fmla="*/ 383 w 85"/>
                <a:gd name="T13" fmla="*/ 21 h 55"/>
                <a:gd name="T14" fmla="*/ 190 w 85"/>
                <a:gd name="T15" fmla="*/ 0 h 55"/>
                <a:gd name="T16" fmla="*/ 50 w 85"/>
                <a:gd name="T17" fmla="*/ 21 h 55"/>
                <a:gd name="T18" fmla="*/ 0 w 85"/>
                <a:gd name="T19" fmla="*/ 53 h 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55"/>
                <a:gd name="T32" fmla="*/ 85 w 85"/>
                <a:gd name="T33" fmla="*/ 55 h 5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55">
                  <a:moveTo>
                    <a:pt x="0" y="25"/>
                  </a:moveTo>
                  <a:lnTo>
                    <a:pt x="10" y="44"/>
                  </a:lnTo>
                  <a:lnTo>
                    <a:pt x="28" y="49"/>
                  </a:lnTo>
                  <a:lnTo>
                    <a:pt x="37" y="54"/>
                  </a:lnTo>
                  <a:lnTo>
                    <a:pt x="74" y="44"/>
                  </a:lnTo>
                  <a:lnTo>
                    <a:pt x="84" y="25"/>
                  </a:lnTo>
                  <a:lnTo>
                    <a:pt x="74" y="10"/>
                  </a:lnTo>
                  <a:lnTo>
                    <a:pt x="37" y="0"/>
                  </a:lnTo>
                  <a:lnTo>
                    <a:pt x="10" y="10"/>
                  </a:lnTo>
                  <a:lnTo>
                    <a:pt x="0" y="25"/>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099" name="Freeform 33">
              <a:extLst>
                <a:ext uri="{FF2B5EF4-FFF2-40B4-BE49-F238E27FC236}">
                  <a16:creationId xmlns:a16="http://schemas.microsoft.com/office/drawing/2014/main" id="{76DFD123-35AC-3242-BA55-B27DAC3FCAE7}"/>
                </a:ext>
              </a:extLst>
            </p:cNvPr>
            <p:cNvSpPr>
              <a:spLocks/>
            </p:cNvSpPr>
            <p:nvPr/>
          </p:nvSpPr>
          <p:spPr bwMode="auto">
            <a:xfrm rot="958221">
              <a:off x="2448" y="1322"/>
              <a:ext cx="94" cy="521"/>
            </a:xfrm>
            <a:custGeom>
              <a:avLst/>
              <a:gdLst>
                <a:gd name="T0" fmla="*/ 296 w 79"/>
                <a:gd name="T1" fmla="*/ 938 h 484"/>
                <a:gd name="T2" fmla="*/ 0 w 79"/>
                <a:gd name="T3" fmla="*/ 874 h 484"/>
                <a:gd name="T4" fmla="*/ 0 w 79"/>
                <a:gd name="T5" fmla="*/ 0 h 484"/>
                <a:gd name="T6" fmla="*/ 211 w 79"/>
                <a:gd name="T7" fmla="*/ 0 h 484"/>
                <a:gd name="T8" fmla="*/ 211 w 79"/>
                <a:gd name="T9" fmla="*/ 874 h 484"/>
                <a:gd name="T10" fmla="*/ 375 w 79"/>
                <a:gd name="T11" fmla="*/ 911 h 484"/>
                <a:gd name="T12" fmla="*/ 296 w 79"/>
                <a:gd name="T13" fmla="*/ 938 h 484"/>
                <a:gd name="T14" fmla="*/ 0 60000 65536"/>
                <a:gd name="T15" fmla="*/ 0 60000 65536"/>
                <a:gd name="T16" fmla="*/ 0 60000 65536"/>
                <a:gd name="T17" fmla="*/ 0 60000 65536"/>
                <a:gd name="T18" fmla="*/ 0 60000 65536"/>
                <a:gd name="T19" fmla="*/ 0 60000 65536"/>
                <a:gd name="T20" fmla="*/ 0 60000 65536"/>
                <a:gd name="T21" fmla="*/ 0 w 79"/>
                <a:gd name="T22" fmla="*/ 0 h 484"/>
                <a:gd name="T23" fmla="*/ 79 w 79"/>
                <a:gd name="T24" fmla="*/ 484 h 48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4">
                  <a:moveTo>
                    <a:pt x="61" y="483"/>
                  </a:moveTo>
                  <a:lnTo>
                    <a:pt x="0" y="450"/>
                  </a:lnTo>
                  <a:lnTo>
                    <a:pt x="0" y="0"/>
                  </a:lnTo>
                  <a:lnTo>
                    <a:pt x="44" y="0"/>
                  </a:lnTo>
                  <a:lnTo>
                    <a:pt x="44" y="450"/>
                  </a:lnTo>
                  <a:lnTo>
                    <a:pt x="78" y="468"/>
                  </a:lnTo>
                  <a:lnTo>
                    <a:pt x="61" y="483"/>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sp>
          <p:nvSpPr>
            <p:cNvPr id="46100" name="Freeform 34">
              <a:extLst>
                <a:ext uri="{FF2B5EF4-FFF2-40B4-BE49-F238E27FC236}">
                  <a16:creationId xmlns:a16="http://schemas.microsoft.com/office/drawing/2014/main" id="{FC0914BF-C1F4-4F46-B44D-B32A8FD50772}"/>
                </a:ext>
              </a:extLst>
            </p:cNvPr>
            <p:cNvSpPr>
              <a:spLocks/>
            </p:cNvSpPr>
            <p:nvPr/>
          </p:nvSpPr>
          <p:spPr bwMode="auto">
            <a:xfrm rot="-1120702">
              <a:off x="2448" y="1824"/>
              <a:ext cx="94" cy="523"/>
            </a:xfrm>
            <a:custGeom>
              <a:avLst/>
              <a:gdLst>
                <a:gd name="T0" fmla="*/ 296 w 79"/>
                <a:gd name="T1" fmla="*/ 0 h 485"/>
                <a:gd name="T2" fmla="*/ 0 w 79"/>
                <a:gd name="T3" fmla="*/ 68 h 485"/>
                <a:gd name="T4" fmla="*/ 0 w 79"/>
                <a:gd name="T5" fmla="*/ 954 h 485"/>
                <a:gd name="T6" fmla="*/ 211 w 79"/>
                <a:gd name="T7" fmla="*/ 954 h 485"/>
                <a:gd name="T8" fmla="*/ 211 w 79"/>
                <a:gd name="T9" fmla="*/ 68 h 485"/>
                <a:gd name="T10" fmla="*/ 375 w 79"/>
                <a:gd name="T11" fmla="*/ 28 h 485"/>
                <a:gd name="T12" fmla="*/ 296 w 79"/>
                <a:gd name="T13" fmla="*/ 0 h 485"/>
                <a:gd name="T14" fmla="*/ 0 60000 65536"/>
                <a:gd name="T15" fmla="*/ 0 60000 65536"/>
                <a:gd name="T16" fmla="*/ 0 60000 65536"/>
                <a:gd name="T17" fmla="*/ 0 60000 65536"/>
                <a:gd name="T18" fmla="*/ 0 60000 65536"/>
                <a:gd name="T19" fmla="*/ 0 60000 65536"/>
                <a:gd name="T20" fmla="*/ 0 60000 65536"/>
                <a:gd name="T21" fmla="*/ 0 w 79"/>
                <a:gd name="T22" fmla="*/ 0 h 485"/>
                <a:gd name="T23" fmla="*/ 79 w 79"/>
                <a:gd name="T24" fmla="*/ 485 h 48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485">
                  <a:moveTo>
                    <a:pt x="61" y="0"/>
                  </a:moveTo>
                  <a:lnTo>
                    <a:pt x="0" y="34"/>
                  </a:lnTo>
                  <a:lnTo>
                    <a:pt x="0" y="484"/>
                  </a:lnTo>
                  <a:lnTo>
                    <a:pt x="44" y="484"/>
                  </a:lnTo>
                  <a:lnTo>
                    <a:pt x="44" y="34"/>
                  </a:lnTo>
                  <a:lnTo>
                    <a:pt x="78" y="15"/>
                  </a:lnTo>
                  <a:lnTo>
                    <a:pt x="61" y="0"/>
                  </a:lnTo>
                </a:path>
              </a:pathLst>
            </a:custGeom>
            <a:solidFill>
              <a:srgbClr val="0000FF"/>
            </a:solidFill>
            <a:ln w="9525">
              <a:round/>
              <a:headEnd/>
              <a:tailEnd/>
            </a:ln>
            <a:scene3d>
              <a:camera prst="legacyObliqueTopRight"/>
              <a:lightRig rig="legacyFlat3" dir="b"/>
            </a:scene3d>
            <a:sp3d extrusionH="163500" prstMaterial="legacyMetal">
              <a:bevelT w="13500" h="13500" prst="angle"/>
              <a:bevelB w="13500" h="13500" prst="angle"/>
              <a:extrusionClr>
                <a:schemeClr val="accent2"/>
              </a:extrusionClr>
              <a:contourClr>
                <a:srgbClr val="0000FF"/>
              </a:contourClr>
            </a:sp3d>
          </p:spPr>
          <p:txBody>
            <a:bodyPr>
              <a:flatTx/>
            </a:bodyPr>
            <a:lstStyle/>
            <a:p>
              <a:endParaRPr lang="en-US"/>
            </a:p>
          </p:txBody>
        </p:sp>
      </p:grpSp>
      <p:grpSp>
        <p:nvGrpSpPr>
          <p:cNvPr id="46091" name="Group 35">
            <a:extLst>
              <a:ext uri="{FF2B5EF4-FFF2-40B4-BE49-F238E27FC236}">
                <a16:creationId xmlns:a16="http://schemas.microsoft.com/office/drawing/2014/main" id="{A058BA4B-A62B-9B42-A815-8014CC486ABE}"/>
              </a:ext>
            </a:extLst>
          </p:cNvPr>
          <p:cNvGrpSpPr>
            <a:grpSpLocks/>
          </p:cNvGrpSpPr>
          <p:nvPr/>
        </p:nvGrpSpPr>
        <p:grpSpPr bwMode="auto">
          <a:xfrm>
            <a:off x="2286000" y="3352800"/>
            <a:ext cx="301625" cy="1033463"/>
            <a:chOff x="2544" y="2160"/>
            <a:chExt cx="190" cy="651"/>
          </a:xfrm>
        </p:grpSpPr>
        <p:sp>
          <p:nvSpPr>
            <p:cNvPr id="46095" name="Freeform 36">
              <a:extLst>
                <a:ext uri="{FF2B5EF4-FFF2-40B4-BE49-F238E27FC236}">
                  <a16:creationId xmlns:a16="http://schemas.microsoft.com/office/drawing/2014/main" id="{5709C616-7F41-564F-A15A-446DBCF3174F}"/>
                </a:ext>
              </a:extLst>
            </p:cNvPr>
            <p:cNvSpPr>
              <a:spLocks/>
            </p:cNvSpPr>
            <p:nvPr/>
          </p:nvSpPr>
          <p:spPr bwMode="auto">
            <a:xfrm>
              <a:off x="2544" y="2468"/>
              <a:ext cx="101" cy="37"/>
            </a:xfrm>
            <a:custGeom>
              <a:avLst/>
              <a:gdLst>
                <a:gd name="T0" fmla="*/ 0 w 85"/>
                <a:gd name="T1" fmla="*/ 32 h 34"/>
                <a:gd name="T2" fmla="*/ 48 w 85"/>
                <a:gd name="T3" fmla="*/ 58 h 34"/>
                <a:gd name="T4" fmla="*/ 128 w 85"/>
                <a:gd name="T5" fmla="*/ 64 h 34"/>
                <a:gd name="T6" fmla="*/ 177 w 85"/>
                <a:gd name="T7" fmla="*/ 70 h 34"/>
                <a:gd name="T8" fmla="*/ 353 w 85"/>
                <a:gd name="T9" fmla="*/ 58 h 34"/>
                <a:gd name="T10" fmla="*/ 399 w 85"/>
                <a:gd name="T11" fmla="*/ 32 h 34"/>
                <a:gd name="T12" fmla="*/ 353 w 85"/>
                <a:gd name="T13" fmla="*/ 15 h 34"/>
                <a:gd name="T14" fmla="*/ 177 w 85"/>
                <a:gd name="T15" fmla="*/ 0 h 34"/>
                <a:gd name="T16" fmla="*/ 48 w 85"/>
                <a:gd name="T17" fmla="*/ 15 h 34"/>
                <a:gd name="T18" fmla="*/ 0 w 85"/>
                <a:gd name="T19" fmla="*/ 32 h 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34"/>
                <a:gd name="T32" fmla="*/ 85 w 85"/>
                <a:gd name="T33" fmla="*/ 34 h 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34">
                  <a:moveTo>
                    <a:pt x="0" y="15"/>
                  </a:moveTo>
                  <a:lnTo>
                    <a:pt x="10" y="27"/>
                  </a:lnTo>
                  <a:lnTo>
                    <a:pt x="28" y="30"/>
                  </a:lnTo>
                  <a:lnTo>
                    <a:pt x="37" y="33"/>
                  </a:lnTo>
                  <a:lnTo>
                    <a:pt x="74" y="27"/>
                  </a:lnTo>
                  <a:lnTo>
                    <a:pt x="84" y="15"/>
                  </a:lnTo>
                  <a:lnTo>
                    <a:pt x="74" y="6"/>
                  </a:lnTo>
                  <a:lnTo>
                    <a:pt x="37" y="0"/>
                  </a:lnTo>
                  <a:lnTo>
                    <a:pt x="10" y="6"/>
                  </a:lnTo>
                  <a:lnTo>
                    <a:pt x="0" y="15"/>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6" name="Freeform 37">
              <a:extLst>
                <a:ext uri="{FF2B5EF4-FFF2-40B4-BE49-F238E27FC236}">
                  <a16:creationId xmlns:a16="http://schemas.microsoft.com/office/drawing/2014/main" id="{600562A6-3D79-F24A-B3ED-E7A4F8DA0707}"/>
                </a:ext>
              </a:extLst>
            </p:cNvPr>
            <p:cNvSpPr>
              <a:spLocks/>
            </p:cNvSpPr>
            <p:nvPr/>
          </p:nvSpPr>
          <p:spPr bwMode="auto">
            <a:xfrm rot="1373695">
              <a:off x="2640" y="2160"/>
              <a:ext cx="94" cy="317"/>
            </a:xfrm>
            <a:custGeom>
              <a:avLst/>
              <a:gdLst>
                <a:gd name="T0" fmla="*/ 296 w 79"/>
                <a:gd name="T1" fmla="*/ 578 h 294"/>
                <a:gd name="T2" fmla="*/ 0 w 79"/>
                <a:gd name="T3" fmla="*/ 538 h 294"/>
                <a:gd name="T4" fmla="*/ 0 w 79"/>
                <a:gd name="T5" fmla="*/ 0 h 294"/>
                <a:gd name="T6" fmla="*/ 211 w 79"/>
                <a:gd name="T7" fmla="*/ 0 h 294"/>
                <a:gd name="T8" fmla="*/ 211 w 79"/>
                <a:gd name="T9" fmla="*/ 538 h 294"/>
                <a:gd name="T10" fmla="*/ 375 w 79"/>
                <a:gd name="T11" fmla="*/ 560 h 294"/>
                <a:gd name="T12" fmla="*/ 296 w 79"/>
                <a:gd name="T13" fmla="*/ 578 h 294"/>
                <a:gd name="T14" fmla="*/ 0 60000 65536"/>
                <a:gd name="T15" fmla="*/ 0 60000 65536"/>
                <a:gd name="T16" fmla="*/ 0 60000 65536"/>
                <a:gd name="T17" fmla="*/ 0 60000 65536"/>
                <a:gd name="T18" fmla="*/ 0 60000 65536"/>
                <a:gd name="T19" fmla="*/ 0 60000 65536"/>
                <a:gd name="T20" fmla="*/ 0 60000 65536"/>
                <a:gd name="T21" fmla="*/ 0 w 79"/>
                <a:gd name="T22" fmla="*/ 0 h 294"/>
                <a:gd name="T23" fmla="*/ 79 w 79"/>
                <a:gd name="T24" fmla="*/ 294 h 2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4">
                  <a:moveTo>
                    <a:pt x="61" y="293"/>
                  </a:moveTo>
                  <a:lnTo>
                    <a:pt x="0" y="273"/>
                  </a:lnTo>
                  <a:lnTo>
                    <a:pt x="0" y="0"/>
                  </a:lnTo>
                  <a:lnTo>
                    <a:pt x="44" y="0"/>
                  </a:lnTo>
                  <a:lnTo>
                    <a:pt x="44" y="273"/>
                  </a:lnTo>
                  <a:lnTo>
                    <a:pt x="78" y="284"/>
                  </a:lnTo>
                  <a:lnTo>
                    <a:pt x="61" y="293"/>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sp>
          <p:nvSpPr>
            <p:cNvPr id="46097" name="Freeform 38">
              <a:extLst>
                <a:ext uri="{FF2B5EF4-FFF2-40B4-BE49-F238E27FC236}">
                  <a16:creationId xmlns:a16="http://schemas.microsoft.com/office/drawing/2014/main" id="{E41AF179-3E51-AB45-88C5-FB4F4AF3AD78}"/>
                </a:ext>
              </a:extLst>
            </p:cNvPr>
            <p:cNvSpPr>
              <a:spLocks/>
            </p:cNvSpPr>
            <p:nvPr/>
          </p:nvSpPr>
          <p:spPr bwMode="auto">
            <a:xfrm rot="-899722">
              <a:off x="2640" y="2493"/>
              <a:ext cx="94" cy="318"/>
            </a:xfrm>
            <a:custGeom>
              <a:avLst/>
              <a:gdLst>
                <a:gd name="T0" fmla="*/ 296 w 79"/>
                <a:gd name="T1" fmla="*/ 0 h 295"/>
                <a:gd name="T2" fmla="*/ 0 w 79"/>
                <a:gd name="T3" fmla="*/ 42 h 295"/>
                <a:gd name="T4" fmla="*/ 0 w 79"/>
                <a:gd name="T5" fmla="*/ 579 h 295"/>
                <a:gd name="T6" fmla="*/ 211 w 79"/>
                <a:gd name="T7" fmla="*/ 579 h 295"/>
                <a:gd name="T8" fmla="*/ 211 w 79"/>
                <a:gd name="T9" fmla="*/ 42 h 295"/>
                <a:gd name="T10" fmla="*/ 375 w 79"/>
                <a:gd name="T11" fmla="*/ 18 h 295"/>
                <a:gd name="T12" fmla="*/ 296 w 79"/>
                <a:gd name="T13" fmla="*/ 0 h 295"/>
                <a:gd name="T14" fmla="*/ 0 60000 65536"/>
                <a:gd name="T15" fmla="*/ 0 60000 65536"/>
                <a:gd name="T16" fmla="*/ 0 60000 65536"/>
                <a:gd name="T17" fmla="*/ 0 60000 65536"/>
                <a:gd name="T18" fmla="*/ 0 60000 65536"/>
                <a:gd name="T19" fmla="*/ 0 60000 65536"/>
                <a:gd name="T20" fmla="*/ 0 60000 65536"/>
                <a:gd name="T21" fmla="*/ 0 w 79"/>
                <a:gd name="T22" fmla="*/ 0 h 295"/>
                <a:gd name="T23" fmla="*/ 79 w 79"/>
                <a:gd name="T24" fmla="*/ 295 h 2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295">
                  <a:moveTo>
                    <a:pt x="61" y="0"/>
                  </a:moveTo>
                  <a:lnTo>
                    <a:pt x="0" y="21"/>
                  </a:lnTo>
                  <a:lnTo>
                    <a:pt x="0" y="294"/>
                  </a:lnTo>
                  <a:lnTo>
                    <a:pt x="44" y="294"/>
                  </a:lnTo>
                  <a:lnTo>
                    <a:pt x="44" y="21"/>
                  </a:lnTo>
                  <a:lnTo>
                    <a:pt x="78" y="9"/>
                  </a:lnTo>
                  <a:lnTo>
                    <a:pt x="61" y="0"/>
                  </a:lnTo>
                </a:path>
              </a:pathLst>
            </a:custGeom>
            <a:solidFill>
              <a:srgbClr val="60C900"/>
            </a:solidFill>
            <a:ln w="9525">
              <a:round/>
              <a:headEnd/>
              <a:tailEnd/>
            </a:ln>
            <a:scene3d>
              <a:camera prst="legacyObliqueTopRight"/>
              <a:lightRig rig="legacyFlat3" dir="b"/>
            </a:scene3d>
            <a:sp3d extrusionH="163500" prstMaterial="legacyMetal">
              <a:bevelT w="13500" h="13500" prst="angle"/>
              <a:bevelB w="13500" h="13500" prst="angle"/>
              <a:extrusionClr>
                <a:srgbClr val="60C900"/>
              </a:extrusionClr>
              <a:contourClr>
                <a:srgbClr val="60C900"/>
              </a:contourClr>
            </a:sp3d>
          </p:spPr>
          <p:txBody>
            <a:bodyPr>
              <a:flatTx/>
            </a:bodyPr>
            <a:lstStyle/>
            <a:p>
              <a:endParaRPr lang="en-US"/>
            </a:p>
          </p:txBody>
        </p:sp>
      </p:grpSp>
      <p:sp>
        <p:nvSpPr>
          <p:cNvPr id="46092" name="Oval 39">
            <a:extLst>
              <a:ext uri="{FF2B5EF4-FFF2-40B4-BE49-F238E27FC236}">
                <a16:creationId xmlns:a16="http://schemas.microsoft.com/office/drawing/2014/main" id="{D718F60E-0090-9146-8FD3-482FA7C4001B}"/>
              </a:ext>
            </a:extLst>
          </p:cNvPr>
          <p:cNvSpPr>
            <a:spLocks noChangeArrowheads="1"/>
          </p:cNvSpPr>
          <p:nvPr/>
        </p:nvSpPr>
        <p:spPr bwMode="auto">
          <a:xfrm>
            <a:off x="4114800" y="2209800"/>
            <a:ext cx="1447800" cy="25257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3" name="Oval 40">
            <a:extLst>
              <a:ext uri="{FF2B5EF4-FFF2-40B4-BE49-F238E27FC236}">
                <a16:creationId xmlns:a16="http://schemas.microsoft.com/office/drawing/2014/main" id="{DF31A312-F8EA-3649-B740-9B850DB747D9}"/>
              </a:ext>
            </a:extLst>
          </p:cNvPr>
          <p:cNvSpPr>
            <a:spLocks noChangeArrowheads="1"/>
          </p:cNvSpPr>
          <p:nvPr/>
        </p:nvSpPr>
        <p:spPr bwMode="auto">
          <a:xfrm>
            <a:off x="2133600" y="2057400"/>
            <a:ext cx="1676400" cy="2754313"/>
          </a:xfrm>
          <a:prstGeom prst="ellipse">
            <a:avLst/>
          </a:prstGeom>
          <a:solidFill>
            <a:srgbClr val="CCFFFF">
              <a:alpha val="50195"/>
            </a:srgbClr>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6094" name="Rectangle 41">
            <a:extLst>
              <a:ext uri="{FF2B5EF4-FFF2-40B4-BE49-F238E27FC236}">
                <a16:creationId xmlns:a16="http://schemas.microsoft.com/office/drawing/2014/main" id="{6D562113-8991-1E41-B235-C7AEAB896345}"/>
              </a:ext>
            </a:extLst>
          </p:cNvPr>
          <p:cNvSpPr>
            <a:spLocks noChangeArrowheads="1"/>
          </p:cNvSpPr>
          <p:nvPr/>
        </p:nvSpPr>
        <p:spPr bwMode="auto">
          <a:xfrm>
            <a:off x="0" y="76200"/>
            <a:ext cx="9144000" cy="679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rgbClr val="9900FF"/>
                </a:solidFill>
              </a:rPr>
              <a:t>CITODIERESI</a:t>
            </a:r>
            <a:endParaRPr lang="en-US" altLang="en-US" sz="4000">
              <a:solidFill>
                <a:srgbClr val="9900FF"/>
              </a:solidFill>
            </a:endParaRPr>
          </a:p>
        </p:txBody>
      </p:sp>
    </p:spTree>
  </p:cSld>
  <p:clrMapOvr>
    <a:masterClrMapping/>
  </p:clrMapOvr>
  <p:transition advClick="0">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8">
            <a:extLst>
              <a:ext uri="{FF2B5EF4-FFF2-40B4-BE49-F238E27FC236}">
                <a16:creationId xmlns:a16="http://schemas.microsoft.com/office/drawing/2014/main" id="{92DF0ACE-8645-E146-9E3D-EFEB2D34766E}"/>
              </a:ext>
            </a:extLst>
          </p:cNvPr>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MEIOTICO</a:t>
            </a:r>
          </a:p>
        </p:txBody>
      </p:sp>
      <p:sp>
        <p:nvSpPr>
          <p:cNvPr id="47106" name="Text Box 11">
            <a:extLst>
              <a:ext uri="{FF2B5EF4-FFF2-40B4-BE49-F238E27FC236}">
                <a16:creationId xmlns:a16="http://schemas.microsoft.com/office/drawing/2014/main" id="{BB0038AC-099B-6A48-87E7-C976CA397D7A}"/>
              </a:ext>
            </a:extLst>
          </p:cNvPr>
          <p:cNvSpPr txBox="1">
            <a:spLocks noChangeArrowheads="1"/>
          </p:cNvSpPr>
          <p:nvPr/>
        </p:nvSpPr>
        <p:spPr bwMode="auto">
          <a:xfrm>
            <a:off x="76200" y="938213"/>
            <a:ext cx="4038600"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I GAMETI APLOIDI	 vengono prodotti per MEIOSI, a partire da cellule diploidi della linea germinale</a:t>
            </a:r>
          </a:p>
          <a:p>
            <a:pPr eaLnBrk="1" hangingPunct="1">
              <a:spcBef>
                <a:spcPct val="50000"/>
              </a:spcBef>
            </a:pPr>
            <a:r>
              <a:rPr lang="en-US" altLang="en-US"/>
              <a:t>Durante la FECONDAZIONE, l’unione dei gameti aploidi ripristina il corredo diploide nello zigote</a:t>
            </a:r>
          </a:p>
          <a:p>
            <a:pPr eaLnBrk="1" hangingPunct="1">
              <a:spcBef>
                <a:spcPct val="50000"/>
              </a:spcBef>
            </a:pPr>
            <a:r>
              <a:rPr lang="en-US" altLang="en-US"/>
              <a:t>Dallo zigote diploide, per mitosi successive, si sviluppano gli organismi adulti diploidi</a:t>
            </a:r>
          </a:p>
          <a:p>
            <a:pPr eaLnBrk="1" hangingPunct="1">
              <a:spcBef>
                <a:spcPct val="50000"/>
              </a:spcBef>
            </a:pPr>
            <a:endParaRPr lang="it-IT" altLang="en-US"/>
          </a:p>
        </p:txBody>
      </p:sp>
      <p:pic>
        <p:nvPicPr>
          <p:cNvPr id="47107" name="Picture 17">
            <a:extLst>
              <a:ext uri="{FF2B5EF4-FFF2-40B4-BE49-F238E27FC236}">
                <a16:creationId xmlns:a16="http://schemas.microsoft.com/office/drawing/2014/main" id="{A03F0E4A-E413-4B47-B22D-CC9C6795F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688" y="762000"/>
            <a:ext cx="48117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a:extLst>
              <a:ext uri="{FF2B5EF4-FFF2-40B4-BE49-F238E27FC236}">
                <a16:creationId xmlns:a16="http://schemas.microsoft.com/office/drawing/2014/main" id="{EEC7F382-0AAA-6B40-BD24-2C8AB9AA7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35" b="55556"/>
          <a:stretch>
            <a:fillRect/>
          </a:stretch>
        </p:blipFill>
        <p:spPr bwMode="auto">
          <a:xfrm>
            <a:off x="381000" y="2438400"/>
            <a:ext cx="434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5">
            <a:extLst>
              <a:ext uri="{FF2B5EF4-FFF2-40B4-BE49-F238E27FC236}">
                <a16:creationId xmlns:a16="http://schemas.microsoft.com/office/drawing/2014/main" id="{C8A96EE7-A2C2-714D-BF50-27BF65C2694F}"/>
              </a:ext>
            </a:extLst>
          </p:cNvPr>
          <p:cNvSpPr>
            <a:spLocks noChangeArrowheads="1"/>
          </p:cNvSpPr>
          <p:nvPr/>
        </p:nvSpPr>
        <p:spPr bwMode="auto">
          <a:xfrm>
            <a:off x="4787900" y="5805488"/>
            <a:ext cx="295275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pic>
        <p:nvPicPr>
          <p:cNvPr id="48131" name="Picture 4">
            <a:extLst>
              <a:ext uri="{FF2B5EF4-FFF2-40B4-BE49-F238E27FC236}">
                <a16:creationId xmlns:a16="http://schemas.microsoft.com/office/drawing/2014/main" id="{CFA45F1E-C406-4342-9364-38421C3C53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4444" r="50000"/>
          <a:stretch>
            <a:fillRect/>
          </a:stretch>
        </p:blipFill>
        <p:spPr bwMode="auto">
          <a:xfrm>
            <a:off x="4724400" y="1865313"/>
            <a:ext cx="4191000"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2">
            <a:extLst>
              <a:ext uri="{FF2B5EF4-FFF2-40B4-BE49-F238E27FC236}">
                <a16:creationId xmlns:a16="http://schemas.microsoft.com/office/drawing/2014/main" id="{B8F8CC3F-CC67-B346-A39A-E9F8B9B6A0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LOCI e ALLELI</a:t>
            </a:r>
            <a:endParaRPr lang="en-US" altLang="en-US" sz="4000">
              <a:solidFill>
                <a:schemeClr val="bg1"/>
              </a:solidFill>
            </a:endParaRPr>
          </a:p>
        </p:txBody>
      </p:sp>
      <p:sp>
        <p:nvSpPr>
          <p:cNvPr id="48133" name="Text Box 11">
            <a:extLst>
              <a:ext uri="{FF2B5EF4-FFF2-40B4-BE49-F238E27FC236}">
                <a16:creationId xmlns:a16="http://schemas.microsoft.com/office/drawing/2014/main" id="{4A7DE19A-811D-BC4D-B4BF-5E6468A8DFC7}"/>
              </a:ext>
            </a:extLst>
          </p:cNvPr>
          <p:cNvSpPr txBox="1">
            <a:spLocks noChangeArrowheads="1"/>
          </p:cNvSpPr>
          <p:nvPr/>
        </p:nvSpPr>
        <p:spPr bwMode="auto">
          <a:xfrm>
            <a:off x="76200" y="762000"/>
            <a:ext cx="9067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Arial" panose="020B0604020202020204" pitchFamily="34" charset="0"/>
              <a:buChar char="•"/>
            </a:pPr>
            <a:r>
              <a:rPr lang="en-US" altLang="en-US" sz="2000"/>
              <a:t> Due geni (o sequenze di DNA) con la stessa funzione presenti allo stesso LOCUS di due cromosomi  omologhi si chiamano ALLELI</a:t>
            </a:r>
          </a:p>
          <a:p>
            <a:pPr eaLnBrk="1" hangingPunct="1">
              <a:spcBef>
                <a:spcPct val="50000"/>
              </a:spcBef>
              <a:buFont typeface="Arial" panose="020B0604020202020204" pitchFamily="34" charset="0"/>
              <a:buChar char="•"/>
            </a:pPr>
            <a:r>
              <a:rPr lang="en-US" altLang="en-US" sz="2000"/>
              <a:t> Alleli identici: OMOZIGOTE </a:t>
            </a:r>
          </a:p>
          <a:p>
            <a:pPr eaLnBrk="1" hangingPunct="1">
              <a:spcBef>
                <a:spcPct val="50000"/>
              </a:spcBef>
              <a:buFont typeface="Arial" panose="020B0604020202020204" pitchFamily="34" charset="0"/>
              <a:buChar char="•"/>
            </a:pPr>
            <a:r>
              <a:rPr lang="en-US" altLang="en-US" sz="2000"/>
              <a:t> altrimenti ETEROZIGOTE</a:t>
            </a:r>
          </a:p>
          <a:p>
            <a:pPr eaLnBrk="1" hangingPunct="1">
              <a:spcBef>
                <a:spcPct val="50000"/>
              </a:spcBef>
            </a:pPr>
            <a:endParaRPr lang="en-US" altLang="en-US" sz="2000"/>
          </a:p>
          <a:p>
            <a:pPr eaLnBrk="1" hangingPunct="1">
              <a:spcBef>
                <a:spcPct val="50000"/>
              </a:spcBef>
            </a:pPr>
            <a:endParaRPr lang="it-IT" altLang="en-US"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FAB23467-EAE4-F341-8C67-1FB9E4CDAB96}"/>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49154" name="Rectangle 3">
            <a:extLst>
              <a:ext uri="{FF2B5EF4-FFF2-40B4-BE49-F238E27FC236}">
                <a16:creationId xmlns:a16="http://schemas.microsoft.com/office/drawing/2014/main" id="{6372E747-185E-084F-945E-B4282B71C9A6}"/>
              </a:ext>
            </a:extLst>
          </p:cNvPr>
          <p:cNvSpPr>
            <a:spLocks noChangeArrowheads="1"/>
          </p:cNvSpPr>
          <p:nvPr/>
        </p:nvSpPr>
        <p:spPr bwMode="auto">
          <a:xfrm>
            <a:off x="1905000" y="144462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46</a:t>
            </a:r>
          </a:p>
        </p:txBody>
      </p:sp>
      <p:sp>
        <p:nvSpPr>
          <p:cNvPr id="49155" name="Rectangle 4">
            <a:extLst>
              <a:ext uri="{FF2B5EF4-FFF2-40B4-BE49-F238E27FC236}">
                <a16:creationId xmlns:a16="http://schemas.microsoft.com/office/drawing/2014/main" id="{D46B1757-5BC7-C347-9132-9A3C45A857DC}"/>
              </a:ext>
            </a:extLst>
          </p:cNvPr>
          <p:cNvSpPr>
            <a:spLocks noChangeArrowheads="1"/>
          </p:cNvSpPr>
          <p:nvPr/>
        </p:nvSpPr>
        <p:spPr bwMode="auto">
          <a:xfrm>
            <a:off x="6419850" y="20224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6" name="Rectangle 5">
            <a:extLst>
              <a:ext uri="{FF2B5EF4-FFF2-40B4-BE49-F238E27FC236}">
                <a16:creationId xmlns:a16="http://schemas.microsoft.com/office/drawing/2014/main" id="{7FFD6B15-74F7-8E4E-AB1E-7808FBBC0712}"/>
              </a:ext>
            </a:extLst>
          </p:cNvPr>
          <p:cNvSpPr>
            <a:spLocks noChangeArrowheads="1"/>
          </p:cNvSpPr>
          <p:nvPr/>
        </p:nvSpPr>
        <p:spPr bwMode="auto">
          <a:xfrm>
            <a:off x="6400800" y="841375"/>
            <a:ext cx="644525" cy="588963"/>
          </a:xfrm>
          <a:prstGeom prst="rect">
            <a:avLst/>
          </a:prstGeom>
          <a:solidFill>
            <a:srgbClr val="FFFF99"/>
          </a:solidFill>
          <a:ln w="12700">
            <a:solidFill>
              <a:schemeClr val="tx1"/>
            </a:solidFill>
            <a:miter lim="800000"/>
            <a:headEnd/>
            <a:tailEnd/>
          </a:ln>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solidFill>
                  <a:schemeClr val="tx2"/>
                </a:solidFill>
              </a:rPr>
              <a:t>23</a:t>
            </a:r>
          </a:p>
        </p:txBody>
      </p:sp>
      <p:sp>
        <p:nvSpPr>
          <p:cNvPr id="49157" name="AutoShape 6">
            <a:extLst>
              <a:ext uri="{FF2B5EF4-FFF2-40B4-BE49-F238E27FC236}">
                <a16:creationId xmlns:a16="http://schemas.microsoft.com/office/drawing/2014/main" id="{4F5B9A0D-3066-404A-A06C-91D7FBA69029}"/>
              </a:ext>
            </a:extLst>
          </p:cNvPr>
          <p:cNvSpPr>
            <a:spLocks noChangeArrowheads="1"/>
          </p:cNvSpPr>
          <p:nvPr/>
        </p:nvSpPr>
        <p:spPr bwMode="auto">
          <a:xfrm>
            <a:off x="2819400" y="1603375"/>
            <a:ext cx="2197100" cy="292100"/>
          </a:xfrm>
          <a:prstGeom prst="rightArrow">
            <a:avLst>
              <a:gd name="adj1" fmla="val 50000"/>
              <a:gd name="adj2" fmla="val 376122"/>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8" name="AutoShape 7">
            <a:extLst>
              <a:ext uri="{FF2B5EF4-FFF2-40B4-BE49-F238E27FC236}">
                <a16:creationId xmlns:a16="http://schemas.microsoft.com/office/drawing/2014/main" id="{28DC15B7-9878-8645-BFD7-0EE565A5A1A0}"/>
              </a:ext>
            </a:extLst>
          </p:cNvPr>
          <p:cNvSpPr>
            <a:spLocks noChangeArrowheads="1"/>
          </p:cNvSpPr>
          <p:nvPr/>
        </p:nvSpPr>
        <p:spPr bwMode="auto">
          <a:xfrm rot="-1620000">
            <a:off x="5005388" y="1293813"/>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59" name="AutoShape 8">
            <a:extLst>
              <a:ext uri="{FF2B5EF4-FFF2-40B4-BE49-F238E27FC236}">
                <a16:creationId xmlns:a16="http://schemas.microsoft.com/office/drawing/2014/main" id="{C5BB69E9-CA1C-A04B-B9A2-939DC1CE9B68}"/>
              </a:ext>
            </a:extLst>
          </p:cNvPr>
          <p:cNvSpPr>
            <a:spLocks noChangeArrowheads="1"/>
          </p:cNvSpPr>
          <p:nvPr/>
        </p:nvSpPr>
        <p:spPr bwMode="auto">
          <a:xfrm rot="12420000" flipH="1">
            <a:off x="5005388" y="1984375"/>
            <a:ext cx="1282700" cy="215900"/>
          </a:xfrm>
          <a:prstGeom prst="rightArrow">
            <a:avLst>
              <a:gd name="adj1" fmla="val 50000"/>
              <a:gd name="adj2" fmla="val 297086"/>
            </a:avLst>
          </a:prstGeom>
          <a:solidFill>
            <a:schemeClr val="accent2"/>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0" name="Rectangle 9">
            <a:extLst>
              <a:ext uri="{FF2B5EF4-FFF2-40B4-BE49-F238E27FC236}">
                <a16:creationId xmlns:a16="http://schemas.microsoft.com/office/drawing/2014/main" id="{6D1151EC-30FB-8C45-85BB-6BEAB0E0F326}"/>
              </a:ext>
            </a:extLst>
          </p:cNvPr>
          <p:cNvSpPr>
            <a:spLocks noChangeArrowheads="1"/>
          </p:cNvSpPr>
          <p:nvPr/>
        </p:nvSpPr>
        <p:spPr bwMode="auto">
          <a:xfrm>
            <a:off x="0" y="841375"/>
            <a:ext cx="1752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2N or Diploid  Number</a:t>
            </a:r>
          </a:p>
          <a:p>
            <a:pPr algn="ctr"/>
            <a:r>
              <a:rPr lang="en-US" altLang="en-US" b="1"/>
              <a:t>in Humans</a:t>
            </a:r>
          </a:p>
        </p:txBody>
      </p:sp>
      <p:sp>
        <p:nvSpPr>
          <p:cNvPr id="49161" name="Rectangle 10">
            <a:extLst>
              <a:ext uri="{FF2B5EF4-FFF2-40B4-BE49-F238E27FC236}">
                <a16:creationId xmlns:a16="http://schemas.microsoft.com/office/drawing/2014/main" id="{B89D03A7-F474-9446-BA32-4C6A4471AA27}"/>
              </a:ext>
            </a:extLst>
          </p:cNvPr>
          <p:cNvSpPr>
            <a:spLocks noChangeArrowheads="1"/>
          </p:cNvSpPr>
          <p:nvPr/>
        </p:nvSpPr>
        <p:spPr bwMode="auto">
          <a:xfrm>
            <a:off x="1298575" y="2365375"/>
            <a:ext cx="18399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Mother Cell</a:t>
            </a:r>
          </a:p>
        </p:txBody>
      </p:sp>
      <p:sp>
        <p:nvSpPr>
          <p:cNvPr id="49162" name="Rectangle 11">
            <a:extLst>
              <a:ext uri="{FF2B5EF4-FFF2-40B4-BE49-F238E27FC236}">
                <a16:creationId xmlns:a16="http://schemas.microsoft.com/office/drawing/2014/main" id="{05DBFDAC-0C43-734A-BAE7-36E81E2292AB}"/>
              </a:ext>
            </a:extLst>
          </p:cNvPr>
          <p:cNvSpPr>
            <a:spLocks noChangeArrowheads="1"/>
          </p:cNvSpPr>
          <p:nvPr/>
        </p:nvSpPr>
        <p:spPr bwMode="auto">
          <a:xfrm>
            <a:off x="7162800" y="1104900"/>
            <a:ext cx="19050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Daughter Cells</a:t>
            </a:r>
          </a:p>
          <a:p>
            <a:r>
              <a:rPr lang="en-US" altLang="en-US" b="1"/>
              <a:t>Germ Cells</a:t>
            </a:r>
          </a:p>
        </p:txBody>
      </p:sp>
      <p:sp>
        <p:nvSpPr>
          <p:cNvPr id="49163" name="Rectangle 12">
            <a:extLst>
              <a:ext uri="{FF2B5EF4-FFF2-40B4-BE49-F238E27FC236}">
                <a16:creationId xmlns:a16="http://schemas.microsoft.com/office/drawing/2014/main" id="{F2E31EDF-1AE7-BF42-9303-810C413C27E0}"/>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49164" name="Text Box 85">
            <a:extLst>
              <a:ext uri="{FF2B5EF4-FFF2-40B4-BE49-F238E27FC236}">
                <a16:creationId xmlns:a16="http://schemas.microsoft.com/office/drawing/2014/main" id="{57F4E574-9318-8F43-83E7-AC945A41735C}"/>
              </a:ext>
            </a:extLst>
          </p:cNvPr>
          <p:cNvSpPr txBox="1">
            <a:spLocks noChangeArrowheads="1"/>
          </p:cNvSpPr>
          <p:nvPr/>
        </p:nvSpPr>
        <p:spPr bwMode="auto">
          <a:xfrm>
            <a:off x="5005388" y="4113213"/>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a:t>
            </a:r>
          </a:p>
        </p:txBody>
      </p:sp>
      <p:sp>
        <p:nvSpPr>
          <p:cNvPr id="49165" name="Rectangle 86">
            <a:extLst>
              <a:ext uri="{FF2B5EF4-FFF2-40B4-BE49-F238E27FC236}">
                <a16:creationId xmlns:a16="http://schemas.microsoft.com/office/drawing/2014/main" id="{F830FBEE-D956-1040-BE80-179BBDB42FE2}"/>
              </a:ext>
            </a:extLst>
          </p:cNvPr>
          <p:cNvSpPr>
            <a:spLocks noChangeArrowheads="1"/>
          </p:cNvSpPr>
          <p:nvPr/>
        </p:nvSpPr>
        <p:spPr bwMode="auto">
          <a:xfrm>
            <a:off x="76200" y="2895600"/>
            <a:ext cx="8991600" cy="3886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6" name="Oval 15">
            <a:extLst>
              <a:ext uri="{FF2B5EF4-FFF2-40B4-BE49-F238E27FC236}">
                <a16:creationId xmlns:a16="http://schemas.microsoft.com/office/drawing/2014/main" id="{5A263E5C-B2B1-E949-AB37-2E4FBE257155}"/>
              </a:ext>
            </a:extLst>
          </p:cNvPr>
          <p:cNvSpPr>
            <a:spLocks noChangeArrowheads="1"/>
          </p:cNvSpPr>
          <p:nvPr/>
        </p:nvSpPr>
        <p:spPr bwMode="auto">
          <a:xfrm>
            <a:off x="228600" y="6034088"/>
            <a:ext cx="8032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7" name="Oval 16">
            <a:extLst>
              <a:ext uri="{FF2B5EF4-FFF2-40B4-BE49-F238E27FC236}">
                <a16:creationId xmlns:a16="http://schemas.microsoft.com/office/drawing/2014/main" id="{61985ABC-16AA-4E46-B04C-9B4AE728F8FF}"/>
              </a:ext>
            </a:extLst>
          </p:cNvPr>
          <p:cNvSpPr>
            <a:spLocks noChangeArrowheads="1"/>
          </p:cNvSpPr>
          <p:nvPr/>
        </p:nvSpPr>
        <p:spPr bwMode="auto">
          <a:xfrm>
            <a:off x="1116013" y="6034088"/>
            <a:ext cx="80168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8" name="Oval 17">
            <a:extLst>
              <a:ext uri="{FF2B5EF4-FFF2-40B4-BE49-F238E27FC236}">
                <a16:creationId xmlns:a16="http://schemas.microsoft.com/office/drawing/2014/main" id="{2320A17E-66E3-8145-A864-C7B9EA6083D2}"/>
              </a:ext>
            </a:extLst>
          </p:cNvPr>
          <p:cNvSpPr>
            <a:spLocks noChangeArrowheads="1"/>
          </p:cNvSpPr>
          <p:nvPr/>
        </p:nvSpPr>
        <p:spPr bwMode="auto">
          <a:xfrm>
            <a:off x="1997075" y="6013450"/>
            <a:ext cx="80168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69" name="Oval 18">
            <a:extLst>
              <a:ext uri="{FF2B5EF4-FFF2-40B4-BE49-F238E27FC236}">
                <a16:creationId xmlns:a16="http://schemas.microsoft.com/office/drawing/2014/main" id="{6ADC3973-F43E-5E40-9F7D-7C1BB968C64A}"/>
              </a:ext>
            </a:extLst>
          </p:cNvPr>
          <p:cNvSpPr>
            <a:spLocks noChangeArrowheads="1"/>
          </p:cNvSpPr>
          <p:nvPr/>
        </p:nvSpPr>
        <p:spPr bwMode="auto">
          <a:xfrm>
            <a:off x="2882900" y="6013450"/>
            <a:ext cx="8032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0" name="Oval 20">
            <a:extLst>
              <a:ext uri="{FF2B5EF4-FFF2-40B4-BE49-F238E27FC236}">
                <a16:creationId xmlns:a16="http://schemas.microsoft.com/office/drawing/2014/main" id="{6630B2EE-EEAD-C343-B932-D2827D23F17C}"/>
              </a:ext>
            </a:extLst>
          </p:cNvPr>
          <p:cNvSpPr>
            <a:spLocks noChangeArrowheads="1"/>
          </p:cNvSpPr>
          <p:nvPr/>
        </p:nvSpPr>
        <p:spPr bwMode="auto">
          <a:xfrm>
            <a:off x="1455738" y="4122738"/>
            <a:ext cx="981075"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1" name="Oval 21">
            <a:extLst>
              <a:ext uri="{FF2B5EF4-FFF2-40B4-BE49-F238E27FC236}">
                <a16:creationId xmlns:a16="http://schemas.microsoft.com/office/drawing/2014/main" id="{76C5388B-5EA7-4048-AED2-E4ACFCDC09EA}"/>
              </a:ext>
            </a:extLst>
          </p:cNvPr>
          <p:cNvSpPr>
            <a:spLocks noChangeArrowheads="1"/>
          </p:cNvSpPr>
          <p:nvPr/>
        </p:nvSpPr>
        <p:spPr bwMode="auto">
          <a:xfrm>
            <a:off x="838200" y="5043488"/>
            <a:ext cx="935038" cy="669925"/>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9172" name="Oval 22">
            <a:extLst>
              <a:ext uri="{FF2B5EF4-FFF2-40B4-BE49-F238E27FC236}">
                <a16:creationId xmlns:a16="http://schemas.microsoft.com/office/drawing/2014/main" id="{4C65ADE2-0390-9746-9691-BB7621BD798B}"/>
              </a:ext>
            </a:extLst>
          </p:cNvPr>
          <p:cNvSpPr>
            <a:spLocks noChangeArrowheads="1"/>
          </p:cNvSpPr>
          <p:nvPr/>
        </p:nvSpPr>
        <p:spPr bwMode="auto">
          <a:xfrm>
            <a:off x="2189163" y="5043488"/>
            <a:ext cx="935037" cy="671512"/>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3" name="Group 27">
            <a:extLst>
              <a:ext uri="{FF2B5EF4-FFF2-40B4-BE49-F238E27FC236}">
                <a16:creationId xmlns:a16="http://schemas.microsoft.com/office/drawing/2014/main" id="{4C4DF135-BF29-174C-B0D1-ECD95EFE62B7}"/>
              </a:ext>
            </a:extLst>
          </p:cNvPr>
          <p:cNvGrpSpPr>
            <a:grpSpLocks/>
          </p:cNvGrpSpPr>
          <p:nvPr/>
        </p:nvGrpSpPr>
        <p:grpSpPr bwMode="auto">
          <a:xfrm flipH="1">
            <a:off x="1728788" y="4235450"/>
            <a:ext cx="144462" cy="423863"/>
            <a:chOff x="3343" y="1518"/>
            <a:chExt cx="429" cy="2258"/>
          </a:xfrm>
        </p:grpSpPr>
        <p:sp>
          <p:nvSpPr>
            <p:cNvPr id="49244" name="Freeform 28">
              <a:extLst>
                <a:ext uri="{FF2B5EF4-FFF2-40B4-BE49-F238E27FC236}">
                  <a16:creationId xmlns:a16="http://schemas.microsoft.com/office/drawing/2014/main" id="{CA57A987-F1BC-484D-B0ED-B880C708E216}"/>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45" name="Freeform 29">
              <a:extLst>
                <a:ext uri="{FF2B5EF4-FFF2-40B4-BE49-F238E27FC236}">
                  <a16:creationId xmlns:a16="http://schemas.microsoft.com/office/drawing/2014/main" id="{0D5FF3B9-EB67-6B40-A311-E895EE7BC20A}"/>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6" name="Freeform 30">
              <a:extLst>
                <a:ext uri="{FF2B5EF4-FFF2-40B4-BE49-F238E27FC236}">
                  <a16:creationId xmlns:a16="http://schemas.microsoft.com/office/drawing/2014/main" id="{667C230E-C57D-F242-890A-EDC492FCDAA4}"/>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47" name="Freeform 31">
              <a:extLst>
                <a:ext uri="{FF2B5EF4-FFF2-40B4-BE49-F238E27FC236}">
                  <a16:creationId xmlns:a16="http://schemas.microsoft.com/office/drawing/2014/main" id="{C81A8615-955A-6748-A83E-BE0F39C29FEB}"/>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48" name="Freeform 32">
              <a:extLst>
                <a:ext uri="{FF2B5EF4-FFF2-40B4-BE49-F238E27FC236}">
                  <a16:creationId xmlns:a16="http://schemas.microsoft.com/office/drawing/2014/main" id="{CB4568D2-664C-E54D-B6E3-6F5262C24F0B}"/>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49" name="Freeform 33">
              <a:extLst>
                <a:ext uri="{FF2B5EF4-FFF2-40B4-BE49-F238E27FC236}">
                  <a16:creationId xmlns:a16="http://schemas.microsoft.com/office/drawing/2014/main" id="{84CE7E0E-CF27-0C49-9423-B3A9CEC120C0}"/>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0" name="Freeform 34">
              <a:extLst>
                <a:ext uri="{FF2B5EF4-FFF2-40B4-BE49-F238E27FC236}">
                  <a16:creationId xmlns:a16="http://schemas.microsoft.com/office/drawing/2014/main" id="{E1669063-2177-AC45-9205-2F9F5CA4C08A}"/>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51" name="Freeform 35">
              <a:extLst>
                <a:ext uri="{FF2B5EF4-FFF2-40B4-BE49-F238E27FC236}">
                  <a16:creationId xmlns:a16="http://schemas.microsoft.com/office/drawing/2014/main" id="{C4742BD2-3FFF-6F46-83A4-EC30099CE399}"/>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52" name="Freeform 36">
              <a:extLst>
                <a:ext uri="{FF2B5EF4-FFF2-40B4-BE49-F238E27FC236}">
                  <a16:creationId xmlns:a16="http://schemas.microsoft.com/office/drawing/2014/main" id="{4D76EB00-25EF-C04B-B65A-CEB84BE8BC2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sp>
        <p:nvSpPr>
          <p:cNvPr id="49174" name="Oval 37">
            <a:extLst>
              <a:ext uri="{FF2B5EF4-FFF2-40B4-BE49-F238E27FC236}">
                <a16:creationId xmlns:a16="http://schemas.microsoft.com/office/drawing/2014/main" id="{FAA44DE0-1E82-6F4C-B478-53794B9D7D8B}"/>
              </a:ext>
            </a:extLst>
          </p:cNvPr>
          <p:cNvSpPr>
            <a:spLocks noChangeArrowheads="1"/>
          </p:cNvSpPr>
          <p:nvPr/>
        </p:nvSpPr>
        <p:spPr bwMode="auto">
          <a:xfrm>
            <a:off x="1455738" y="3048000"/>
            <a:ext cx="981075" cy="671513"/>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grpSp>
        <p:nvGrpSpPr>
          <p:cNvPr id="49175" name="Group 38">
            <a:extLst>
              <a:ext uri="{FF2B5EF4-FFF2-40B4-BE49-F238E27FC236}">
                <a16:creationId xmlns:a16="http://schemas.microsoft.com/office/drawing/2014/main" id="{8DAFB44E-6374-E540-B5D2-9E0DC6BD306C}"/>
              </a:ext>
            </a:extLst>
          </p:cNvPr>
          <p:cNvGrpSpPr>
            <a:grpSpLocks/>
          </p:cNvGrpSpPr>
          <p:nvPr/>
        </p:nvGrpSpPr>
        <p:grpSpPr bwMode="auto">
          <a:xfrm flipH="1">
            <a:off x="1846263" y="3160713"/>
            <a:ext cx="95250" cy="417512"/>
            <a:chOff x="1531" y="1562"/>
            <a:chExt cx="151" cy="2207"/>
          </a:xfrm>
        </p:grpSpPr>
        <p:sp>
          <p:nvSpPr>
            <p:cNvPr id="49241" name="Freeform 39">
              <a:extLst>
                <a:ext uri="{FF2B5EF4-FFF2-40B4-BE49-F238E27FC236}">
                  <a16:creationId xmlns:a16="http://schemas.microsoft.com/office/drawing/2014/main" id="{F2D530B1-DDE8-1E4F-8060-E23F09EFA107}"/>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2" name="Freeform 40">
              <a:extLst>
                <a:ext uri="{FF2B5EF4-FFF2-40B4-BE49-F238E27FC236}">
                  <a16:creationId xmlns:a16="http://schemas.microsoft.com/office/drawing/2014/main" id="{D9EAA565-9C7D-3C4E-8825-6D334212FEBE}"/>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43" name="Freeform 41">
              <a:extLst>
                <a:ext uri="{FF2B5EF4-FFF2-40B4-BE49-F238E27FC236}">
                  <a16:creationId xmlns:a16="http://schemas.microsoft.com/office/drawing/2014/main" id="{0EFC67F8-4E34-0C48-BD75-3C0F18454E4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6" name="Group 50">
            <a:extLst>
              <a:ext uri="{FF2B5EF4-FFF2-40B4-BE49-F238E27FC236}">
                <a16:creationId xmlns:a16="http://schemas.microsoft.com/office/drawing/2014/main" id="{0B97639A-4A65-9E4B-9F5D-BC9A13CBA2F2}"/>
              </a:ext>
            </a:extLst>
          </p:cNvPr>
          <p:cNvGrpSpPr>
            <a:grpSpLocks/>
          </p:cNvGrpSpPr>
          <p:nvPr/>
        </p:nvGrpSpPr>
        <p:grpSpPr bwMode="auto">
          <a:xfrm flipH="1">
            <a:off x="1962150" y="4257675"/>
            <a:ext cx="144463" cy="425450"/>
            <a:chOff x="3343" y="1518"/>
            <a:chExt cx="429" cy="2258"/>
          </a:xfrm>
        </p:grpSpPr>
        <p:sp>
          <p:nvSpPr>
            <p:cNvPr id="49232" name="Freeform 51">
              <a:extLst>
                <a:ext uri="{FF2B5EF4-FFF2-40B4-BE49-F238E27FC236}">
                  <a16:creationId xmlns:a16="http://schemas.microsoft.com/office/drawing/2014/main" id="{033F3FDC-3DA3-614C-A0D7-77255058E87F}"/>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33" name="Freeform 52">
              <a:extLst>
                <a:ext uri="{FF2B5EF4-FFF2-40B4-BE49-F238E27FC236}">
                  <a16:creationId xmlns:a16="http://schemas.microsoft.com/office/drawing/2014/main" id="{46D3DEDA-35E7-A744-AACC-A6383308FF6F}"/>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34" name="Freeform 53">
              <a:extLst>
                <a:ext uri="{FF2B5EF4-FFF2-40B4-BE49-F238E27FC236}">
                  <a16:creationId xmlns:a16="http://schemas.microsoft.com/office/drawing/2014/main" id="{2D643700-B032-F646-B7C2-B0A1EDC98C11}"/>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35" name="Freeform 54">
              <a:extLst>
                <a:ext uri="{FF2B5EF4-FFF2-40B4-BE49-F238E27FC236}">
                  <a16:creationId xmlns:a16="http://schemas.microsoft.com/office/drawing/2014/main" id="{B026E2FD-58FF-5E43-A9F7-0BD7956ECB15}"/>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36" name="Freeform 55">
              <a:extLst>
                <a:ext uri="{FF2B5EF4-FFF2-40B4-BE49-F238E27FC236}">
                  <a16:creationId xmlns:a16="http://schemas.microsoft.com/office/drawing/2014/main" id="{71A5C5EE-A3A2-3D48-8EAC-08C9EB34FB52}"/>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37" name="Freeform 56">
              <a:extLst>
                <a:ext uri="{FF2B5EF4-FFF2-40B4-BE49-F238E27FC236}">
                  <a16:creationId xmlns:a16="http://schemas.microsoft.com/office/drawing/2014/main" id="{632CBCCC-F2F5-0648-9C37-31F7B36EBBB9}"/>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38" name="Freeform 57">
              <a:extLst>
                <a:ext uri="{FF2B5EF4-FFF2-40B4-BE49-F238E27FC236}">
                  <a16:creationId xmlns:a16="http://schemas.microsoft.com/office/drawing/2014/main" id="{824D78E0-3558-F84E-9DA0-81DC8DC9B612}"/>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39" name="Freeform 58">
              <a:extLst>
                <a:ext uri="{FF2B5EF4-FFF2-40B4-BE49-F238E27FC236}">
                  <a16:creationId xmlns:a16="http://schemas.microsoft.com/office/drawing/2014/main" id="{B2620405-97DA-5240-8490-8BEABEFAFCC4}"/>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40" name="Freeform 59">
              <a:extLst>
                <a:ext uri="{FF2B5EF4-FFF2-40B4-BE49-F238E27FC236}">
                  <a16:creationId xmlns:a16="http://schemas.microsoft.com/office/drawing/2014/main" id="{7DD916EC-07AD-494E-A3CA-98C51D73829A}"/>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grpSp>
        <p:nvGrpSpPr>
          <p:cNvPr id="49177" name="Group 60">
            <a:extLst>
              <a:ext uri="{FF2B5EF4-FFF2-40B4-BE49-F238E27FC236}">
                <a16:creationId xmlns:a16="http://schemas.microsoft.com/office/drawing/2014/main" id="{40C390D0-5D63-ED46-9341-129F83F43176}"/>
              </a:ext>
            </a:extLst>
          </p:cNvPr>
          <p:cNvGrpSpPr>
            <a:grpSpLocks/>
          </p:cNvGrpSpPr>
          <p:nvPr/>
        </p:nvGrpSpPr>
        <p:grpSpPr bwMode="auto">
          <a:xfrm flipH="1">
            <a:off x="2009775" y="3182938"/>
            <a:ext cx="96838" cy="417512"/>
            <a:chOff x="1531" y="1562"/>
            <a:chExt cx="151" cy="2207"/>
          </a:xfrm>
        </p:grpSpPr>
        <p:sp>
          <p:nvSpPr>
            <p:cNvPr id="49229" name="Freeform 61">
              <a:extLst>
                <a:ext uri="{FF2B5EF4-FFF2-40B4-BE49-F238E27FC236}">
                  <a16:creationId xmlns:a16="http://schemas.microsoft.com/office/drawing/2014/main" id="{C5B78A38-422C-BC4F-B274-8B76A4E104B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0" name="Freeform 62">
              <a:extLst>
                <a:ext uri="{FF2B5EF4-FFF2-40B4-BE49-F238E27FC236}">
                  <a16:creationId xmlns:a16="http://schemas.microsoft.com/office/drawing/2014/main" id="{F6DD9B99-0933-074B-875E-0CE5F2ED0718}"/>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31" name="Freeform 63">
              <a:extLst>
                <a:ext uri="{FF2B5EF4-FFF2-40B4-BE49-F238E27FC236}">
                  <a16:creationId xmlns:a16="http://schemas.microsoft.com/office/drawing/2014/main" id="{3A998804-0245-314E-B490-371CCD59874A}"/>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78" name="Group 68">
            <a:extLst>
              <a:ext uri="{FF2B5EF4-FFF2-40B4-BE49-F238E27FC236}">
                <a16:creationId xmlns:a16="http://schemas.microsoft.com/office/drawing/2014/main" id="{57768F07-D398-D942-81BF-699FD4100A62}"/>
              </a:ext>
            </a:extLst>
          </p:cNvPr>
          <p:cNvGrpSpPr>
            <a:grpSpLocks/>
          </p:cNvGrpSpPr>
          <p:nvPr/>
        </p:nvGrpSpPr>
        <p:grpSpPr bwMode="auto">
          <a:xfrm flipH="1">
            <a:off x="566738" y="6146800"/>
            <a:ext cx="96837" cy="419100"/>
            <a:chOff x="1531" y="1562"/>
            <a:chExt cx="151" cy="2207"/>
          </a:xfrm>
        </p:grpSpPr>
        <p:sp>
          <p:nvSpPr>
            <p:cNvPr id="49226" name="Freeform 69">
              <a:extLst>
                <a:ext uri="{FF2B5EF4-FFF2-40B4-BE49-F238E27FC236}">
                  <a16:creationId xmlns:a16="http://schemas.microsoft.com/office/drawing/2014/main" id="{245ACC46-0CC1-0E42-BF6E-E1D74F1E762C}"/>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7" name="Freeform 70">
              <a:extLst>
                <a:ext uri="{FF2B5EF4-FFF2-40B4-BE49-F238E27FC236}">
                  <a16:creationId xmlns:a16="http://schemas.microsoft.com/office/drawing/2014/main" id="{8BD8E694-E692-3140-9607-00B47B80685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8" name="Freeform 71">
              <a:extLst>
                <a:ext uri="{FF2B5EF4-FFF2-40B4-BE49-F238E27FC236}">
                  <a16:creationId xmlns:a16="http://schemas.microsoft.com/office/drawing/2014/main" id="{D665B0C5-3DF1-5D40-A7FE-C227A246701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79" name="Group 72">
            <a:extLst>
              <a:ext uri="{FF2B5EF4-FFF2-40B4-BE49-F238E27FC236}">
                <a16:creationId xmlns:a16="http://schemas.microsoft.com/office/drawing/2014/main" id="{D86A81C7-12D9-8B4C-8473-FA6C834780AC}"/>
              </a:ext>
            </a:extLst>
          </p:cNvPr>
          <p:cNvGrpSpPr>
            <a:grpSpLocks/>
          </p:cNvGrpSpPr>
          <p:nvPr/>
        </p:nvGrpSpPr>
        <p:grpSpPr bwMode="auto">
          <a:xfrm flipH="1">
            <a:off x="2339975" y="6107113"/>
            <a:ext cx="95250" cy="417512"/>
            <a:chOff x="1531" y="1562"/>
            <a:chExt cx="151" cy="2207"/>
          </a:xfrm>
        </p:grpSpPr>
        <p:sp>
          <p:nvSpPr>
            <p:cNvPr id="49223" name="Freeform 73">
              <a:extLst>
                <a:ext uri="{FF2B5EF4-FFF2-40B4-BE49-F238E27FC236}">
                  <a16:creationId xmlns:a16="http://schemas.microsoft.com/office/drawing/2014/main" id="{EADA749A-60F8-394A-9E5C-59CAD1D63ACE}"/>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4" name="Freeform 74">
              <a:extLst>
                <a:ext uri="{FF2B5EF4-FFF2-40B4-BE49-F238E27FC236}">
                  <a16:creationId xmlns:a16="http://schemas.microsoft.com/office/drawing/2014/main" id="{C9B7BBE0-F3CC-EC46-83FE-CD9001BB9E9D}"/>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25" name="Freeform 75">
              <a:extLst>
                <a:ext uri="{FF2B5EF4-FFF2-40B4-BE49-F238E27FC236}">
                  <a16:creationId xmlns:a16="http://schemas.microsoft.com/office/drawing/2014/main" id="{B477DFE8-F24B-1540-BDE0-E292C94741D7}"/>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grpSp>
        <p:nvGrpSpPr>
          <p:cNvPr id="49180" name="Group 76">
            <a:extLst>
              <a:ext uri="{FF2B5EF4-FFF2-40B4-BE49-F238E27FC236}">
                <a16:creationId xmlns:a16="http://schemas.microsoft.com/office/drawing/2014/main" id="{C2DACC60-C7A2-A14D-AB86-6E48F078EFAE}"/>
              </a:ext>
            </a:extLst>
          </p:cNvPr>
          <p:cNvGrpSpPr>
            <a:grpSpLocks/>
          </p:cNvGrpSpPr>
          <p:nvPr/>
        </p:nvGrpSpPr>
        <p:grpSpPr bwMode="auto">
          <a:xfrm flipH="1">
            <a:off x="1450975" y="6178550"/>
            <a:ext cx="96838" cy="419100"/>
            <a:chOff x="1531" y="1562"/>
            <a:chExt cx="151" cy="2207"/>
          </a:xfrm>
        </p:grpSpPr>
        <p:sp>
          <p:nvSpPr>
            <p:cNvPr id="49220" name="Freeform 77">
              <a:extLst>
                <a:ext uri="{FF2B5EF4-FFF2-40B4-BE49-F238E27FC236}">
                  <a16:creationId xmlns:a16="http://schemas.microsoft.com/office/drawing/2014/main" id="{34CE8BDB-7215-5F4D-954C-59B69A01E58F}"/>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1" name="Freeform 78">
              <a:extLst>
                <a:ext uri="{FF2B5EF4-FFF2-40B4-BE49-F238E27FC236}">
                  <a16:creationId xmlns:a16="http://schemas.microsoft.com/office/drawing/2014/main" id="{199649A9-2301-AF4F-A98A-2DF7482577C0}"/>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chemeClr val="bg2"/>
              </a:solidFill>
              <a:round/>
              <a:headEnd/>
              <a:tailEnd/>
            </a:ln>
          </p:spPr>
          <p:txBody>
            <a:bodyPr/>
            <a:lstStyle/>
            <a:p>
              <a:endParaRPr lang="en-US"/>
            </a:p>
          </p:txBody>
        </p:sp>
        <p:sp>
          <p:nvSpPr>
            <p:cNvPr id="49222" name="Freeform 79">
              <a:extLst>
                <a:ext uri="{FF2B5EF4-FFF2-40B4-BE49-F238E27FC236}">
                  <a16:creationId xmlns:a16="http://schemas.microsoft.com/office/drawing/2014/main" id="{47EA4F32-FF2B-644D-B2BF-03FE11D9093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chemeClr val="bg2"/>
              </a:solidFill>
              <a:round/>
              <a:headEnd/>
              <a:tailEnd/>
            </a:ln>
          </p:spPr>
          <p:txBody>
            <a:bodyPr/>
            <a:lstStyle/>
            <a:p>
              <a:endParaRPr lang="en-US"/>
            </a:p>
          </p:txBody>
        </p:sp>
      </p:grpSp>
      <p:grpSp>
        <p:nvGrpSpPr>
          <p:cNvPr id="49181" name="Group 80">
            <a:extLst>
              <a:ext uri="{FF2B5EF4-FFF2-40B4-BE49-F238E27FC236}">
                <a16:creationId xmlns:a16="http://schemas.microsoft.com/office/drawing/2014/main" id="{39AFB3F2-D606-1241-80A8-4951B8771CF8}"/>
              </a:ext>
            </a:extLst>
          </p:cNvPr>
          <p:cNvGrpSpPr>
            <a:grpSpLocks/>
          </p:cNvGrpSpPr>
          <p:nvPr/>
        </p:nvGrpSpPr>
        <p:grpSpPr bwMode="auto">
          <a:xfrm flipH="1">
            <a:off x="3181350" y="6151563"/>
            <a:ext cx="95250" cy="415925"/>
            <a:chOff x="1531" y="1562"/>
            <a:chExt cx="151" cy="2207"/>
          </a:xfrm>
        </p:grpSpPr>
        <p:sp>
          <p:nvSpPr>
            <p:cNvPr id="49217" name="Freeform 81">
              <a:extLst>
                <a:ext uri="{FF2B5EF4-FFF2-40B4-BE49-F238E27FC236}">
                  <a16:creationId xmlns:a16="http://schemas.microsoft.com/office/drawing/2014/main" id="{54A57176-AD30-524B-BF9D-3177EEE1EA83}"/>
                </a:ext>
              </a:extLst>
            </p:cNvPr>
            <p:cNvSpPr>
              <a:spLocks/>
            </p:cNvSpPr>
            <p:nvPr/>
          </p:nvSpPr>
          <p:spPr bwMode="auto">
            <a:xfrm>
              <a:off x="1572" y="1562"/>
              <a:ext cx="74" cy="1052"/>
            </a:xfrm>
            <a:custGeom>
              <a:avLst/>
              <a:gdLst>
                <a:gd name="T0" fmla="*/ 73 w 74"/>
                <a:gd name="T1" fmla="*/ 0 h 1052"/>
                <a:gd name="T2" fmla="*/ 73 w 74"/>
                <a:gd name="T3" fmla="*/ 1051 h 1052"/>
                <a:gd name="T4" fmla="*/ 0 w 74"/>
                <a:gd name="T5" fmla="*/ 1051 h 1052"/>
                <a:gd name="T6" fmla="*/ 0 w 74"/>
                <a:gd name="T7" fmla="*/ 0 h 1052"/>
                <a:gd name="T8" fmla="*/ 73 w 74"/>
                <a:gd name="T9" fmla="*/ 0 h 1052"/>
                <a:gd name="T10" fmla="*/ 0 60000 65536"/>
                <a:gd name="T11" fmla="*/ 0 60000 65536"/>
                <a:gd name="T12" fmla="*/ 0 60000 65536"/>
                <a:gd name="T13" fmla="*/ 0 60000 65536"/>
                <a:gd name="T14" fmla="*/ 0 60000 65536"/>
                <a:gd name="T15" fmla="*/ 0 w 74"/>
                <a:gd name="T16" fmla="*/ 0 h 1052"/>
                <a:gd name="T17" fmla="*/ 74 w 74"/>
                <a:gd name="T18" fmla="*/ 1052 h 1052"/>
              </a:gdLst>
              <a:ahLst/>
              <a:cxnLst>
                <a:cxn ang="T10">
                  <a:pos x="T0" y="T1"/>
                </a:cxn>
                <a:cxn ang="T11">
                  <a:pos x="T2" y="T3"/>
                </a:cxn>
                <a:cxn ang="T12">
                  <a:pos x="T4" y="T5"/>
                </a:cxn>
                <a:cxn ang="T13">
                  <a:pos x="T6" y="T7"/>
                </a:cxn>
                <a:cxn ang="T14">
                  <a:pos x="T8" y="T9"/>
                </a:cxn>
              </a:cxnLst>
              <a:rect l="T15" t="T16" r="T17" b="T18"/>
              <a:pathLst>
                <a:path w="74" h="1052">
                  <a:moveTo>
                    <a:pt x="73" y="0"/>
                  </a:moveTo>
                  <a:lnTo>
                    <a:pt x="73" y="1051"/>
                  </a:lnTo>
                  <a:lnTo>
                    <a:pt x="0" y="105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8" name="Freeform 82">
              <a:extLst>
                <a:ext uri="{FF2B5EF4-FFF2-40B4-BE49-F238E27FC236}">
                  <a16:creationId xmlns:a16="http://schemas.microsoft.com/office/drawing/2014/main" id="{D24DA929-A28B-0E4F-B593-7E7300C22294}"/>
                </a:ext>
              </a:extLst>
            </p:cNvPr>
            <p:cNvSpPr>
              <a:spLocks/>
            </p:cNvSpPr>
            <p:nvPr/>
          </p:nvSpPr>
          <p:spPr bwMode="auto">
            <a:xfrm>
              <a:off x="1572" y="2707"/>
              <a:ext cx="74" cy="1062"/>
            </a:xfrm>
            <a:custGeom>
              <a:avLst/>
              <a:gdLst>
                <a:gd name="T0" fmla="*/ 73 w 74"/>
                <a:gd name="T1" fmla="*/ 0 h 1062"/>
                <a:gd name="T2" fmla="*/ 73 w 74"/>
                <a:gd name="T3" fmla="*/ 1061 h 1062"/>
                <a:gd name="T4" fmla="*/ 0 w 74"/>
                <a:gd name="T5" fmla="*/ 1061 h 1062"/>
                <a:gd name="T6" fmla="*/ 0 w 74"/>
                <a:gd name="T7" fmla="*/ 0 h 1062"/>
                <a:gd name="T8" fmla="*/ 73 w 74"/>
                <a:gd name="T9" fmla="*/ 0 h 1062"/>
                <a:gd name="T10" fmla="*/ 0 60000 65536"/>
                <a:gd name="T11" fmla="*/ 0 60000 65536"/>
                <a:gd name="T12" fmla="*/ 0 60000 65536"/>
                <a:gd name="T13" fmla="*/ 0 60000 65536"/>
                <a:gd name="T14" fmla="*/ 0 60000 65536"/>
                <a:gd name="T15" fmla="*/ 0 w 74"/>
                <a:gd name="T16" fmla="*/ 0 h 1062"/>
                <a:gd name="T17" fmla="*/ 74 w 74"/>
                <a:gd name="T18" fmla="*/ 1062 h 1062"/>
              </a:gdLst>
              <a:ahLst/>
              <a:cxnLst>
                <a:cxn ang="T10">
                  <a:pos x="T0" y="T1"/>
                </a:cxn>
                <a:cxn ang="T11">
                  <a:pos x="T2" y="T3"/>
                </a:cxn>
                <a:cxn ang="T12">
                  <a:pos x="T4" y="T5"/>
                </a:cxn>
                <a:cxn ang="T13">
                  <a:pos x="T6" y="T7"/>
                </a:cxn>
                <a:cxn ang="T14">
                  <a:pos x="T8" y="T9"/>
                </a:cxn>
              </a:cxnLst>
              <a:rect l="T15" t="T16" r="T17" b="T18"/>
              <a:pathLst>
                <a:path w="74" h="1062">
                  <a:moveTo>
                    <a:pt x="73" y="0"/>
                  </a:moveTo>
                  <a:lnTo>
                    <a:pt x="73" y="1061"/>
                  </a:lnTo>
                  <a:lnTo>
                    <a:pt x="0" y="1061"/>
                  </a:lnTo>
                  <a:lnTo>
                    <a:pt x="0" y="0"/>
                  </a:lnTo>
                  <a:lnTo>
                    <a:pt x="73" y="0"/>
                  </a:lnTo>
                </a:path>
              </a:pathLst>
            </a:custGeom>
            <a:solidFill>
              <a:schemeClr val="tx2"/>
            </a:solidFill>
            <a:ln w="12700" cap="rnd">
              <a:solidFill>
                <a:srgbClr val="D60093"/>
              </a:solidFill>
              <a:round/>
              <a:headEnd/>
              <a:tailEnd/>
            </a:ln>
          </p:spPr>
          <p:txBody>
            <a:bodyPr/>
            <a:lstStyle/>
            <a:p>
              <a:endParaRPr lang="en-US"/>
            </a:p>
          </p:txBody>
        </p:sp>
        <p:sp>
          <p:nvSpPr>
            <p:cNvPr id="49219" name="Freeform 83">
              <a:extLst>
                <a:ext uri="{FF2B5EF4-FFF2-40B4-BE49-F238E27FC236}">
                  <a16:creationId xmlns:a16="http://schemas.microsoft.com/office/drawing/2014/main" id="{B247D0F7-36D1-6E48-8A91-C251B4FCD5C4}"/>
                </a:ext>
              </a:extLst>
            </p:cNvPr>
            <p:cNvSpPr>
              <a:spLocks/>
            </p:cNvSpPr>
            <p:nvPr/>
          </p:nvSpPr>
          <p:spPr bwMode="auto">
            <a:xfrm>
              <a:off x="1531" y="2613"/>
              <a:ext cx="151" cy="106"/>
            </a:xfrm>
            <a:custGeom>
              <a:avLst/>
              <a:gdLst>
                <a:gd name="T0" fmla="*/ 0 w 151"/>
                <a:gd name="T1" fmla="*/ 53 h 106"/>
                <a:gd name="T2" fmla="*/ 24 w 151"/>
                <a:gd name="T3" fmla="*/ 91 h 106"/>
                <a:gd name="T4" fmla="*/ 74 w 151"/>
                <a:gd name="T5" fmla="*/ 105 h 106"/>
                <a:gd name="T6" fmla="*/ 126 w 151"/>
                <a:gd name="T7" fmla="*/ 91 h 106"/>
                <a:gd name="T8" fmla="*/ 150 w 151"/>
                <a:gd name="T9" fmla="*/ 53 h 106"/>
                <a:gd name="T10" fmla="*/ 126 w 151"/>
                <a:gd name="T11" fmla="*/ 12 h 106"/>
                <a:gd name="T12" fmla="*/ 74 w 151"/>
                <a:gd name="T13" fmla="*/ 0 h 106"/>
                <a:gd name="T14" fmla="*/ 24 w 151"/>
                <a:gd name="T15" fmla="*/ 12 h 106"/>
                <a:gd name="T16" fmla="*/ 0 w 151"/>
                <a:gd name="T17" fmla="*/ 53 h 10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
                <a:gd name="T28" fmla="*/ 0 h 106"/>
                <a:gd name="T29" fmla="*/ 151 w 151"/>
                <a:gd name="T30" fmla="*/ 106 h 10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 h="106">
                  <a:moveTo>
                    <a:pt x="0" y="53"/>
                  </a:moveTo>
                  <a:lnTo>
                    <a:pt x="24" y="91"/>
                  </a:lnTo>
                  <a:lnTo>
                    <a:pt x="74" y="105"/>
                  </a:lnTo>
                  <a:lnTo>
                    <a:pt x="126" y="91"/>
                  </a:lnTo>
                  <a:lnTo>
                    <a:pt x="150" y="53"/>
                  </a:lnTo>
                  <a:lnTo>
                    <a:pt x="126" y="12"/>
                  </a:lnTo>
                  <a:lnTo>
                    <a:pt x="74" y="0"/>
                  </a:lnTo>
                  <a:lnTo>
                    <a:pt x="24" y="12"/>
                  </a:lnTo>
                  <a:lnTo>
                    <a:pt x="0" y="53"/>
                  </a:lnTo>
                </a:path>
              </a:pathLst>
            </a:custGeom>
            <a:solidFill>
              <a:srgbClr val="A3F25F"/>
            </a:solidFill>
            <a:ln w="12700" cap="rnd">
              <a:solidFill>
                <a:srgbClr val="D60093"/>
              </a:solidFill>
              <a:round/>
              <a:headEnd/>
              <a:tailEnd/>
            </a:ln>
          </p:spPr>
          <p:txBody>
            <a:bodyPr/>
            <a:lstStyle/>
            <a:p>
              <a:endParaRPr lang="en-US"/>
            </a:p>
          </p:txBody>
        </p:sp>
      </p:grpSp>
      <p:sp>
        <p:nvSpPr>
          <p:cNvPr id="49182" name="Text Box 84">
            <a:extLst>
              <a:ext uri="{FF2B5EF4-FFF2-40B4-BE49-F238E27FC236}">
                <a16:creationId xmlns:a16="http://schemas.microsoft.com/office/drawing/2014/main" id="{2B01BC8F-A3FF-F749-89A1-4222675548AD}"/>
              </a:ext>
            </a:extLst>
          </p:cNvPr>
          <p:cNvSpPr txBox="1">
            <a:spLocks noChangeArrowheads="1"/>
          </p:cNvSpPr>
          <p:nvPr/>
        </p:nvSpPr>
        <p:spPr bwMode="auto">
          <a:xfrm>
            <a:off x="2971800" y="3276600"/>
            <a:ext cx="109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2N=46</a:t>
            </a:r>
          </a:p>
        </p:txBody>
      </p:sp>
      <p:sp>
        <p:nvSpPr>
          <p:cNvPr id="49183" name="Text Box 87">
            <a:extLst>
              <a:ext uri="{FF2B5EF4-FFF2-40B4-BE49-F238E27FC236}">
                <a16:creationId xmlns:a16="http://schemas.microsoft.com/office/drawing/2014/main" id="{D3FD1D6D-C28B-1140-8061-7E109C7C7627}"/>
              </a:ext>
            </a:extLst>
          </p:cNvPr>
          <p:cNvSpPr txBox="1">
            <a:spLocks noChangeArrowheads="1"/>
          </p:cNvSpPr>
          <p:nvPr/>
        </p:nvSpPr>
        <p:spPr bwMode="auto">
          <a:xfrm>
            <a:off x="3886200" y="6103938"/>
            <a:ext cx="922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N=23</a:t>
            </a:r>
          </a:p>
        </p:txBody>
      </p:sp>
      <p:sp>
        <p:nvSpPr>
          <p:cNvPr id="49184" name="Text Box 88">
            <a:extLst>
              <a:ext uri="{FF2B5EF4-FFF2-40B4-BE49-F238E27FC236}">
                <a16:creationId xmlns:a16="http://schemas.microsoft.com/office/drawing/2014/main" id="{7D6C137F-3B08-A248-BFC3-CF422A6DF104}"/>
              </a:ext>
            </a:extLst>
          </p:cNvPr>
          <p:cNvSpPr txBox="1">
            <a:spLocks noChangeArrowheads="1"/>
          </p:cNvSpPr>
          <p:nvPr/>
        </p:nvSpPr>
        <p:spPr bwMode="auto">
          <a:xfrm>
            <a:off x="4787900" y="5635625"/>
            <a:ext cx="4278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II DIVISIONE EQUAZIONALE</a:t>
            </a:r>
          </a:p>
        </p:txBody>
      </p:sp>
      <p:sp>
        <p:nvSpPr>
          <p:cNvPr id="49185" name="Text Box 89">
            <a:extLst>
              <a:ext uri="{FF2B5EF4-FFF2-40B4-BE49-F238E27FC236}">
                <a16:creationId xmlns:a16="http://schemas.microsoft.com/office/drawing/2014/main" id="{6782ADF9-CDA4-AA4F-B71D-256E5667BF3D}"/>
              </a:ext>
            </a:extLst>
          </p:cNvPr>
          <p:cNvSpPr txBox="1">
            <a:spLocks noChangeArrowheads="1"/>
          </p:cNvSpPr>
          <p:nvPr/>
        </p:nvSpPr>
        <p:spPr bwMode="auto">
          <a:xfrm>
            <a:off x="4859338" y="4581525"/>
            <a:ext cx="40592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b="1">
                <a:solidFill>
                  <a:schemeClr val="bg1"/>
                </a:solidFill>
              </a:rPr>
              <a:t>I DIVISIONE RIDUZIONALE</a:t>
            </a:r>
          </a:p>
        </p:txBody>
      </p:sp>
      <p:sp>
        <p:nvSpPr>
          <p:cNvPr id="49186" name="Line 90">
            <a:extLst>
              <a:ext uri="{FF2B5EF4-FFF2-40B4-BE49-F238E27FC236}">
                <a16:creationId xmlns:a16="http://schemas.microsoft.com/office/drawing/2014/main" id="{EDFA6100-9E92-5F44-A606-DFEAFC11070D}"/>
              </a:ext>
            </a:extLst>
          </p:cNvPr>
          <p:cNvSpPr>
            <a:spLocks noChangeShapeType="1"/>
          </p:cNvSpPr>
          <p:nvPr/>
        </p:nvSpPr>
        <p:spPr bwMode="auto">
          <a:xfrm>
            <a:off x="1905000" y="3810000"/>
            <a:ext cx="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7" name="Line 91">
            <a:extLst>
              <a:ext uri="{FF2B5EF4-FFF2-40B4-BE49-F238E27FC236}">
                <a16:creationId xmlns:a16="http://schemas.microsoft.com/office/drawing/2014/main" id="{2D4FC711-B49A-9948-AE9B-C83B56A1CEFF}"/>
              </a:ext>
            </a:extLst>
          </p:cNvPr>
          <p:cNvSpPr>
            <a:spLocks noChangeShapeType="1"/>
          </p:cNvSpPr>
          <p:nvPr/>
        </p:nvSpPr>
        <p:spPr bwMode="auto">
          <a:xfrm flipH="1">
            <a:off x="151765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8" name="Line 92">
            <a:extLst>
              <a:ext uri="{FF2B5EF4-FFF2-40B4-BE49-F238E27FC236}">
                <a16:creationId xmlns:a16="http://schemas.microsoft.com/office/drawing/2014/main" id="{C201D220-7669-3749-9125-F48C8813C098}"/>
              </a:ext>
            </a:extLst>
          </p:cNvPr>
          <p:cNvSpPr>
            <a:spLocks noChangeShapeType="1"/>
          </p:cNvSpPr>
          <p:nvPr/>
        </p:nvSpPr>
        <p:spPr bwMode="auto">
          <a:xfrm>
            <a:off x="2209800" y="48006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89" name="Line 93">
            <a:extLst>
              <a:ext uri="{FF2B5EF4-FFF2-40B4-BE49-F238E27FC236}">
                <a16:creationId xmlns:a16="http://schemas.microsoft.com/office/drawing/2014/main" id="{736E7CC7-A109-274D-A1A4-BD1AA526BAF5}"/>
              </a:ext>
            </a:extLst>
          </p:cNvPr>
          <p:cNvSpPr>
            <a:spLocks noChangeShapeType="1"/>
          </p:cNvSpPr>
          <p:nvPr/>
        </p:nvSpPr>
        <p:spPr bwMode="auto">
          <a:xfrm flipH="1">
            <a:off x="2362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0" name="Line 94">
            <a:extLst>
              <a:ext uri="{FF2B5EF4-FFF2-40B4-BE49-F238E27FC236}">
                <a16:creationId xmlns:a16="http://schemas.microsoft.com/office/drawing/2014/main" id="{14C3C789-6F9B-5A48-94D0-C8B740C68A31}"/>
              </a:ext>
            </a:extLst>
          </p:cNvPr>
          <p:cNvSpPr>
            <a:spLocks noChangeShapeType="1"/>
          </p:cNvSpPr>
          <p:nvPr/>
        </p:nvSpPr>
        <p:spPr bwMode="auto">
          <a:xfrm>
            <a:off x="29718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1" name="Line 95">
            <a:extLst>
              <a:ext uri="{FF2B5EF4-FFF2-40B4-BE49-F238E27FC236}">
                <a16:creationId xmlns:a16="http://schemas.microsoft.com/office/drawing/2014/main" id="{0BE15B32-E33B-5348-A3E4-BFDD3B41B8CF}"/>
              </a:ext>
            </a:extLst>
          </p:cNvPr>
          <p:cNvSpPr>
            <a:spLocks noChangeShapeType="1"/>
          </p:cNvSpPr>
          <p:nvPr/>
        </p:nvSpPr>
        <p:spPr bwMode="auto">
          <a:xfrm flipH="1">
            <a:off x="8382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2" name="Line 96">
            <a:extLst>
              <a:ext uri="{FF2B5EF4-FFF2-40B4-BE49-F238E27FC236}">
                <a16:creationId xmlns:a16="http://schemas.microsoft.com/office/drawing/2014/main" id="{5DD31EC4-B6B3-504F-8EA5-23E9AAD78C79}"/>
              </a:ext>
            </a:extLst>
          </p:cNvPr>
          <p:cNvSpPr>
            <a:spLocks noChangeShapeType="1"/>
          </p:cNvSpPr>
          <p:nvPr/>
        </p:nvSpPr>
        <p:spPr bwMode="auto">
          <a:xfrm>
            <a:off x="1371600" y="5715000"/>
            <a:ext cx="1524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3" name="Line 98">
            <a:extLst>
              <a:ext uri="{FF2B5EF4-FFF2-40B4-BE49-F238E27FC236}">
                <a16:creationId xmlns:a16="http://schemas.microsoft.com/office/drawing/2014/main" id="{F56ABBE6-A82A-A04E-A2CE-17D12B259BFA}"/>
              </a:ext>
            </a:extLst>
          </p:cNvPr>
          <p:cNvSpPr>
            <a:spLocks noChangeShapeType="1"/>
          </p:cNvSpPr>
          <p:nvPr/>
        </p:nvSpPr>
        <p:spPr bwMode="auto">
          <a:xfrm flipH="1">
            <a:off x="2667000" y="4800600"/>
            <a:ext cx="21336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194" name="Line 99">
            <a:extLst>
              <a:ext uri="{FF2B5EF4-FFF2-40B4-BE49-F238E27FC236}">
                <a16:creationId xmlns:a16="http://schemas.microsoft.com/office/drawing/2014/main" id="{D75F48ED-A855-1E49-98D9-40DA731BB9DC}"/>
              </a:ext>
            </a:extLst>
          </p:cNvPr>
          <p:cNvSpPr>
            <a:spLocks noChangeShapeType="1"/>
          </p:cNvSpPr>
          <p:nvPr/>
        </p:nvSpPr>
        <p:spPr bwMode="auto">
          <a:xfrm flipH="1" flipV="1">
            <a:off x="3203575" y="5791200"/>
            <a:ext cx="1524000" cy="76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49195" name="Group 100">
            <a:extLst>
              <a:ext uri="{FF2B5EF4-FFF2-40B4-BE49-F238E27FC236}">
                <a16:creationId xmlns:a16="http://schemas.microsoft.com/office/drawing/2014/main" id="{BC82E1C1-FCBA-EB40-AD6C-D46C20014A0F}"/>
              </a:ext>
            </a:extLst>
          </p:cNvPr>
          <p:cNvGrpSpPr>
            <a:grpSpLocks/>
          </p:cNvGrpSpPr>
          <p:nvPr/>
        </p:nvGrpSpPr>
        <p:grpSpPr bwMode="auto">
          <a:xfrm flipH="1">
            <a:off x="1187450" y="5151438"/>
            <a:ext cx="144463" cy="438150"/>
            <a:chOff x="3343" y="1518"/>
            <a:chExt cx="429" cy="2258"/>
          </a:xfrm>
        </p:grpSpPr>
        <p:sp>
          <p:nvSpPr>
            <p:cNvPr id="49208" name="Freeform 101">
              <a:extLst>
                <a:ext uri="{FF2B5EF4-FFF2-40B4-BE49-F238E27FC236}">
                  <a16:creationId xmlns:a16="http://schemas.microsoft.com/office/drawing/2014/main" id="{E6CD4CB9-E295-D245-B3B4-651A80AC78B4}"/>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000000"/>
              </a:solidFill>
              <a:round/>
              <a:headEnd/>
              <a:tailEnd/>
            </a:ln>
          </p:spPr>
          <p:txBody>
            <a:bodyPr/>
            <a:lstStyle/>
            <a:p>
              <a:endParaRPr lang="en-US"/>
            </a:p>
          </p:txBody>
        </p:sp>
        <p:sp>
          <p:nvSpPr>
            <p:cNvPr id="49209" name="Freeform 102">
              <a:extLst>
                <a:ext uri="{FF2B5EF4-FFF2-40B4-BE49-F238E27FC236}">
                  <a16:creationId xmlns:a16="http://schemas.microsoft.com/office/drawing/2014/main" id="{AB73D5E9-3FD3-8345-971A-7B6A9C9E93BD}"/>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0" name="Freeform 103">
              <a:extLst>
                <a:ext uri="{FF2B5EF4-FFF2-40B4-BE49-F238E27FC236}">
                  <a16:creationId xmlns:a16="http://schemas.microsoft.com/office/drawing/2014/main" id="{E12AED0C-7FED-AD48-B072-AEFDA5BE9256}"/>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000000"/>
              </a:solidFill>
              <a:round/>
              <a:headEnd/>
              <a:tailEnd/>
            </a:ln>
          </p:spPr>
          <p:txBody>
            <a:bodyPr/>
            <a:lstStyle/>
            <a:p>
              <a:endParaRPr lang="en-US"/>
            </a:p>
          </p:txBody>
        </p:sp>
        <p:sp>
          <p:nvSpPr>
            <p:cNvPr id="49211" name="Freeform 104">
              <a:extLst>
                <a:ext uri="{FF2B5EF4-FFF2-40B4-BE49-F238E27FC236}">
                  <a16:creationId xmlns:a16="http://schemas.microsoft.com/office/drawing/2014/main" id="{E494F1D0-6A38-C443-8C43-35DCEBF319C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2" name="Freeform 105">
              <a:extLst>
                <a:ext uri="{FF2B5EF4-FFF2-40B4-BE49-F238E27FC236}">
                  <a16:creationId xmlns:a16="http://schemas.microsoft.com/office/drawing/2014/main" id="{8E5958A1-A404-BC41-8063-7F4532CB6D1E}"/>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000000"/>
              </a:solidFill>
              <a:round/>
              <a:headEnd/>
              <a:tailEnd/>
            </a:ln>
          </p:spPr>
          <p:txBody>
            <a:bodyPr/>
            <a:lstStyle/>
            <a:p>
              <a:endParaRPr lang="en-US"/>
            </a:p>
          </p:txBody>
        </p:sp>
        <p:sp>
          <p:nvSpPr>
            <p:cNvPr id="49213" name="Freeform 106">
              <a:extLst>
                <a:ext uri="{FF2B5EF4-FFF2-40B4-BE49-F238E27FC236}">
                  <a16:creationId xmlns:a16="http://schemas.microsoft.com/office/drawing/2014/main" id="{A4AF4320-AF49-F141-92D4-D973D414B398}"/>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4" name="Freeform 107">
              <a:extLst>
                <a:ext uri="{FF2B5EF4-FFF2-40B4-BE49-F238E27FC236}">
                  <a16:creationId xmlns:a16="http://schemas.microsoft.com/office/drawing/2014/main" id="{959E00A6-82DE-EB44-8345-2F478DC18275}"/>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000000"/>
              </a:solidFill>
              <a:round/>
              <a:headEnd/>
              <a:tailEnd/>
            </a:ln>
          </p:spPr>
          <p:txBody>
            <a:bodyPr/>
            <a:lstStyle/>
            <a:p>
              <a:endParaRPr lang="en-US"/>
            </a:p>
          </p:txBody>
        </p:sp>
        <p:sp>
          <p:nvSpPr>
            <p:cNvPr id="49215" name="Freeform 108">
              <a:extLst>
                <a:ext uri="{FF2B5EF4-FFF2-40B4-BE49-F238E27FC236}">
                  <a16:creationId xmlns:a16="http://schemas.microsoft.com/office/drawing/2014/main" id="{79508FBF-D139-C648-B3BA-C73A37D6CC0C}"/>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49216" name="Freeform 109">
              <a:extLst>
                <a:ext uri="{FF2B5EF4-FFF2-40B4-BE49-F238E27FC236}">
                  <a16:creationId xmlns:a16="http://schemas.microsoft.com/office/drawing/2014/main" id="{9CDAE3F1-B131-1643-A086-FECE10EE17BC}"/>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000000"/>
              </a:solidFill>
              <a:round/>
              <a:headEnd/>
              <a:tailEnd/>
            </a:ln>
          </p:spPr>
          <p:txBody>
            <a:bodyPr/>
            <a:lstStyle/>
            <a:p>
              <a:endParaRPr lang="en-US"/>
            </a:p>
          </p:txBody>
        </p:sp>
      </p:grpSp>
      <p:grpSp>
        <p:nvGrpSpPr>
          <p:cNvPr id="49196" name="Group 110">
            <a:extLst>
              <a:ext uri="{FF2B5EF4-FFF2-40B4-BE49-F238E27FC236}">
                <a16:creationId xmlns:a16="http://schemas.microsoft.com/office/drawing/2014/main" id="{97F81339-AFD0-C844-A047-1E92644B6310}"/>
              </a:ext>
            </a:extLst>
          </p:cNvPr>
          <p:cNvGrpSpPr>
            <a:grpSpLocks/>
          </p:cNvGrpSpPr>
          <p:nvPr/>
        </p:nvGrpSpPr>
        <p:grpSpPr bwMode="auto">
          <a:xfrm flipH="1">
            <a:off x="2555875" y="5157788"/>
            <a:ext cx="144463" cy="436562"/>
            <a:chOff x="3343" y="1518"/>
            <a:chExt cx="429" cy="2258"/>
          </a:xfrm>
        </p:grpSpPr>
        <p:sp>
          <p:nvSpPr>
            <p:cNvPr id="49199" name="Freeform 111">
              <a:extLst>
                <a:ext uri="{FF2B5EF4-FFF2-40B4-BE49-F238E27FC236}">
                  <a16:creationId xmlns:a16="http://schemas.microsoft.com/office/drawing/2014/main" id="{F8C43938-F8C6-FE47-B23B-6B769DA075E1}"/>
                </a:ext>
              </a:extLst>
            </p:cNvPr>
            <p:cNvSpPr>
              <a:spLocks/>
            </p:cNvSpPr>
            <p:nvPr/>
          </p:nvSpPr>
          <p:spPr bwMode="auto">
            <a:xfrm>
              <a:off x="3458" y="2586"/>
              <a:ext cx="178" cy="122"/>
            </a:xfrm>
            <a:custGeom>
              <a:avLst/>
              <a:gdLst>
                <a:gd name="T0" fmla="*/ 0 w 178"/>
                <a:gd name="T1" fmla="*/ 55 h 122"/>
                <a:gd name="T2" fmla="*/ 21 w 178"/>
                <a:gd name="T3" fmla="*/ 99 h 122"/>
                <a:gd name="T4" fmla="*/ 60 w 178"/>
                <a:gd name="T5" fmla="*/ 109 h 122"/>
                <a:gd name="T6" fmla="*/ 78 w 178"/>
                <a:gd name="T7" fmla="*/ 121 h 122"/>
                <a:gd name="T8" fmla="*/ 156 w 178"/>
                <a:gd name="T9" fmla="*/ 99 h 122"/>
                <a:gd name="T10" fmla="*/ 177 w 178"/>
                <a:gd name="T11" fmla="*/ 55 h 122"/>
                <a:gd name="T12" fmla="*/ 156 w 178"/>
                <a:gd name="T13" fmla="*/ 22 h 122"/>
                <a:gd name="T14" fmla="*/ 78 w 178"/>
                <a:gd name="T15" fmla="*/ 0 h 122"/>
                <a:gd name="T16" fmla="*/ 21 w 178"/>
                <a:gd name="T17" fmla="*/ 22 h 122"/>
                <a:gd name="T18" fmla="*/ 0 w 178"/>
                <a:gd name="T19" fmla="*/ 55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8"/>
                <a:gd name="T31" fmla="*/ 0 h 122"/>
                <a:gd name="T32" fmla="*/ 178 w 178"/>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8" h="122">
                  <a:moveTo>
                    <a:pt x="0" y="55"/>
                  </a:moveTo>
                  <a:lnTo>
                    <a:pt x="21" y="99"/>
                  </a:lnTo>
                  <a:lnTo>
                    <a:pt x="60" y="109"/>
                  </a:lnTo>
                  <a:lnTo>
                    <a:pt x="78" y="121"/>
                  </a:lnTo>
                  <a:lnTo>
                    <a:pt x="156" y="99"/>
                  </a:lnTo>
                  <a:lnTo>
                    <a:pt x="177" y="55"/>
                  </a:lnTo>
                  <a:lnTo>
                    <a:pt x="156" y="22"/>
                  </a:lnTo>
                  <a:lnTo>
                    <a:pt x="78" y="0"/>
                  </a:lnTo>
                  <a:lnTo>
                    <a:pt x="21" y="22"/>
                  </a:lnTo>
                  <a:lnTo>
                    <a:pt x="0" y="55"/>
                  </a:lnTo>
                </a:path>
              </a:pathLst>
            </a:custGeom>
            <a:solidFill>
              <a:srgbClr val="A3F25F"/>
            </a:solidFill>
            <a:ln w="12700" cap="rnd">
              <a:solidFill>
                <a:srgbClr val="D60093"/>
              </a:solidFill>
              <a:round/>
              <a:headEnd/>
              <a:tailEnd/>
            </a:ln>
          </p:spPr>
          <p:txBody>
            <a:bodyPr/>
            <a:lstStyle/>
            <a:p>
              <a:endParaRPr lang="en-US"/>
            </a:p>
          </p:txBody>
        </p:sp>
        <p:sp>
          <p:nvSpPr>
            <p:cNvPr id="49200" name="Freeform 112">
              <a:extLst>
                <a:ext uri="{FF2B5EF4-FFF2-40B4-BE49-F238E27FC236}">
                  <a16:creationId xmlns:a16="http://schemas.microsoft.com/office/drawing/2014/main" id="{23FDC954-3654-824D-B7B2-ABBD33BA8228}"/>
                </a:ext>
              </a:extLst>
            </p:cNvPr>
            <p:cNvSpPr>
              <a:spLocks/>
            </p:cNvSpPr>
            <p:nvPr/>
          </p:nvSpPr>
          <p:spPr bwMode="auto">
            <a:xfrm>
              <a:off x="3594" y="1518"/>
              <a:ext cx="166" cy="1096"/>
            </a:xfrm>
            <a:custGeom>
              <a:avLst/>
              <a:gdLst>
                <a:gd name="T0" fmla="*/ 36 w 166"/>
                <a:gd name="T1" fmla="*/ 1095 h 1096"/>
                <a:gd name="T2" fmla="*/ 165 w 166"/>
                <a:gd name="T3" fmla="*/ 1020 h 1096"/>
                <a:gd name="T4" fmla="*/ 165 w 166"/>
                <a:gd name="T5" fmla="*/ 0 h 1096"/>
                <a:gd name="T6" fmla="*/ 73 w 166"/>
                <a:gd name="T7" fmla="*/ 0 h 1096"/>
                <a:gd name="T8" fmla="*/ 73 w 166"/>
                <a:gd name="T9" fmla="*/ 1020 h 1096"/>
                <a:gd name="T10" fmla="*/ 0 w 166"/>
                <a:gd name="T11" fmla="*/ 1062 h 1096"/>
                <a:gd name="T12" fmla="*/ 36 w 166"/>
                <a:gd name="T13" fmla="*/ 1095 h 1096"/>
                <a:gd name="T14" fmla="*/ 0 60000 65536"/>
                <a:gd name="T15" fmla="*/ 0 60000 65536"/>
                <a:gd name="T16" fmla="*/ 0 60000 65536"/>
                <a:gd name="T17" fmla="*/ 0 60000 65536"/>
                <a:gd name="T18" fmla="*/ 0 60000 65536"/>
                <a:gd name="T19" fmla="*/ 0 60000 65536"/>
                <a:gd name="T20" fmla="*/ 0 60000 65536"/>
                <a:gd name="T21" fmla="*/ 0 w 166"/>
                <a:gd name="T22" fmla="*/ 0 h 1096"/>
                <a:gd name="T23" fmla="*/ 166 w 166"/>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1096">
                  <a:moveTo>
                    <a:pt x="36" y="1095"/>
                  </a:moveTo>
                  <a:lnTo>
                    <a:pt x="165" y="1020"/>
                  </a:lnTo>
                  <a:lnTo>
                    <a:pt x="165" y="0"/>
                  </a:lnTo>
                  <a:lnTo>
                    <a:pt x="73" y="0"/>
                  </a:lnTo>
                  <a:lnTo>
                    <a:pt x="73" y="1020"/>
                  </a:lnTo>
                  <a:lnTo>
                    <a:pt x="0" y="1062"/>
                  </a:lnTo>
                  <a:lnTo>
                    <a:pt x="36" y="1095"/>
                  </a:lnTo>
                </a:path>
              </a:pathLst>
            </a:custGeom>
            <a:solidFill>
              <a:schemeClr val="tx2"/>
            </a:solidFill>
            <a:ln w="12700" cap="rnd">
              <a:solidFill>
                <a:srgbClr val="D60093"/>
              </a:solidFill>
              <a:round/>
              <a:headEnd/>
              <a:tailEnd/>
            </a:ln>
          </p:spPr>
          <p:txBody>
            <a:bodyPr/>
            <a:lstStyle/>
            <a:p>
              <a:endParaRPr lang="en-US"/>
            </a:p>
          </p:txBody>
        </p:sp>
        <p:sp>
          <p:nvSpPr>
            <p:cNvPr id="49201" name="Freeform 113">
              <a:extLst>
                <a:ext uri="{FF2B5EF4-FFF2-40B4-BE49-F238E27FC236}">
                  <a16:creationId xmlns:a16="http://schemas.microsoft.com/office/drawing/2014/main" id="{3A82A096-7274-9744-8248-CD4BC8F6A9D9}"/>
                </a:ext>
              </a:extLst>
            </p:cNvPr>
            <p:cNvSpPr>
              <a:spLocks/>
            </p:cNvSpPr>
            <p:nvPr/>
          </p:nvSpPr>
          <p:spPr bwMode="auto">
            <a:xfrm>
              <a:off x="3594" y="1518"/>
              <a:ext cx="178" cy="1103"/>
            </a:xfrm>
            <a:custGeom>
              <a:avLst/>
              <a:gdLst>
                <a:gd name="T0" fmla="*/ 39 w 178"/>
                <a:gd name="T1" fmla="*/ 1102 h 1103"/>
                <a:gd name="T2" fmla="*/ 177 w 178"/>
                <a:gd name="T3" fmla="*/ 1026 h 1103"/>
                <a:gd name="T4" fmla="*/ 177 w 178"/>
                <a:gd name="T5" fmla="*/ 0 h 1103"/>
                <a:gd name="T6" fmla="*/ 78 w 178"/>
                <a:gd name="T7" fmla="*/ 0 h 1103"/>
                <a:gd name="T8" fmla="*/ 78 w 178"/>
                <a:gd name="T9" fmla="*/ 1026 h 1103"/>
                <a:gd name="T10" fmla="*/ 0 w 178"/>
                <a:gd name="T11" fmla="*/ 1069 h 1103"/>
                <a:gd name="T12" fmla="*/ 39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39" y="1102"/>
                  </a:moveTo>
                  <a:lnTo>
                    <a:pt x="177" y="1026"/>
                  </a:lnTo>
                  <a:lnTo>
                    <a:pt x="177" y="0"/>
                  </a:lnTo>
                  <a:lnTo>
                    <a:pt x="78" y="0"/>
                  </a:lnTo>
                  <a:lnTo>
                    <a:pt x="78" y="1026"/>
                  </a:lnTo>
                  <a:lnTo>
                    <a:pt x="0" y="1069"/>
                  </a:lnTo>
                  <a:lnTo>
                    <a:pt x="39" y="1102"/>
                  </a:lnTo>
                </a:path>
              </a:pathLst>
            </a:custGeom>
            <a:solidFill>
              <a:schemeClr val="tx2"/>
            </a:solidFill>
            <a:ln w="12700" cap="rnd">
              <a:solidFill>
                <a:srgbClr val="D60093"/>
              </a:solidFill>
              <a:round/>
              <a:headEnd/>
              <a:tailEnd/>
            </a:ln>
          </p:spPr>
          <p:txBody>
            <a:bodyPr/>
            <a:lstStyle/>
            <a:p>
              <a:endParaRPr lang="en-US"/>
            </a:p>
          </p:txBody>
        </p:sp>
        <p:sp>
          <p:nvSpPr>
            <p:cNvPr id="49202" name="Freeform 114">
              <a:extLst>
                <a:ext uri="{FF2B5EF4-FFF2-40B4-BE49-F238E27FC236}">
                  <a16:creationId xmlns:a16="http://schemas.microsoft.com/office/drawing/2014/main" id="{C51856CA-85A3-7F44-AB4F-A0BFB74E1609}"/>
                </a:ext>
              </a:extLst>
            </p:cNvPr>
            <p:cNvSpPr>
              <a:spLocks/>
            </p:cNvSpPr>
            <p:nvPr/>
          </p:nvSpPr>
          <p:spPr bwMode="auto">
            <a:xfrm>
              <a:off x="3343" y="1518"/>
              <a:ext cx="164" cy="1096"/>
            </a:xfrm>
            <a:custGeom>
              <a:avLst/>
              <a:gdLst>
                <a:gd name="T0" fmla="*/ 127 w 164"/>
                <a:gd name="T1" fmla="*/ 1095 h 1096"/>
                <a:gd name="T2" fmla="*/ 0 w 164"/>
                <a:gd name="T3" fmla="*/ 1020 h 1096"/>
                <a:gd name="T4" fmla="*/ 0 w 164"/>
                <a:gd name="T5" fmla="*/ 0 h 1096"/>
                <a:gd name="T6" fmla="*/ 91 w 164"/>
                <a:gd name="T7" fmla="*/ 0 h 1096"/>
                <a:gd name="T8" fmla="*/ 91 w 164"/>
                <a:gd name="T9" fmla="*/ 1020 h 1096"/>
                <a:gd name="T10" fmla="*/ 163 w 164"/>
                <a:gd name="T11" fmla="*/ 1062 h 1096"/>
                <a:gd name="T12" fmla="*/ 127 w 164"/>
                <a:gd name="T13" fmla="*/ 1095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1095"/>
                  </a:moveTo>
                  <a:lnTo>
                    <a:pt x="0" y="1020"/>
                  </a:lnTo>
                  <a:lnTo>
                    <a:pt x="0" y="0"/>
                  </a:lnTo>
                  <a:lnTo>
                    <a:pt x="91" y="0"/>
                  </a:lnTo>
                  <a:lnTo>
                    <a:pt x="91" y="1020"/>
                  </a:lnTo>
                  <a:lnTo>
                    <a:pt x="163" y="1062"/>
                  </a:lnTo>
                  <a:lnTo>
                    <a:pt x="127" y="1095"/>
                  </a:lnTo>
                </a:path>
              </a:pathLst>
            </a:custGeom>
            <a:solidFill>
              <a:schemeClr val="tx2"/>
            </a:solidFill>
            <a:ln w="12700" cap="rnd">
              <a:solidFill>
                <a:srgbClr val="D60093"/>
              </a:solidFill>
              <a:round/>
              <a:headEnd/>
              <a:tailEnd/>
            </a:ln>
          </p:spPr>
          <p:txBody>
            <a:bodyPr/>
            <a:lstStyle/>
            <a:p>
              <a:endParaRPr lang="en-US"/>
            </a:p>
          </p:txBody>
        </p:sp>
        <p:sp>
          <p:nvSpPr>
            <p:cNvPr id="49203" name="Freeform 115">
              <a:extLst>
                <a:ext uri="{FF2B5EF4-FFF2-40B4-BE49-F238E27FC236}">
                  <a16:creationId xmlns:a16="http://schemas.microsoft.com/office/drawing/2014/main" id="{3B965697-2014-8C4F-AEB5-0B4D8603258D}"/>
                </a:ext>
              </a:extLst>
            </p:cNvPr>
            <p:cNvSpPr>
              <a:spLocks/>
            </p:cNvSpPr>
            <p:nvPr/>
          </p:nvSpPr>
          <p:spPr bwMode="auto">
            <a:xfrm>
              <a:off x="3343" y="1518"/>
              <a:ext cx="178" cy="1103"/>
            </a:xfrm>
            <a:custGeom>
              <a:avLst/>
              <a:gdLst>
                <a:gd name="T0" fmla="*/ 138 w 178"/>
                <a:gd name="T1" fmla="*/ 1102 h 1103"/>
                <a:gd name="T2" fmla="*/ 0 w 178"/>
                <a:gd name="T3" fmla="*/ 1026 h 1103"/>
                <a:gd name="T4" fmla="*/ 0 w 178"/>
                <a:gd name="T5" fmla="*/ 0 h 1103"/>
                <a:gd name="T6" fmla="*/ 99 w 178"/>
                <a:gd name="T7" fmla="*/ 0 h 1103"/>
                <a:gd name="T8" fmla="*/ 99 w 178"/>
                <a:gd name="T9" fmla="*/ 1026 h 1103"/>
                <a:gd name="T10" fmla="*/ 177 w 178"/>
                <a:gd name="T11" fmla="*/ 1069 h 1103"/>
                <a:gd name="T12" fmla="*/ 138 w 178"/>
                <a:gd name="T13" fmla="*/ 1102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1102"/>
                  </a:moveTo>
                  <a:lnTo>
                    <a:pt x="0" y="1026"/>
                  </a:lnTo>
                  <a:lnTo>
                    <a:pt x="0" y="0"/>
                  </a:lnTo>
                  <a:lnTo>
                    <a:pt x="99" y="0"/>
                  </a:lnTo>
                  <a:lnTo>
                    <a:pt x="99" y="1026"/>
                  </a:lnTo>
                  <a:lnTo>
                    <a:pt x="177" y="1069"/>
                  </a:lnTo>
                  <a:lnTo>
                    <a:pt x="138" y="1102"/>
                  </a:lnTo>
                </a:path>
              </a:pathLst>
            </a:custGeom>
            <a:solidFill>
              <a:schemeClr val="tx2"/>
            </a:solidFill>
            <a:ln w="12700" cap="rnd">
              <a:solidFill>
                <a:srgbClr val="D60093"/>
              </a:solidFill>
              <a:round/>
              <a:headEnd/>
              <a:tailEnd/>
            </a:ln>
          </p:spPr>
          <p:txBody>
            <a:bodyPr/>
            <a:lstStyle/>
            <a:p>
              <a:endParaRPr lang="en-US"/>
            </a:p>
          </p:txBody>
        </p:sp>
        <p:sp>
          <p:nvSpPr>
            <p:cNvPr id="49204" name="Freeform 116">
              <a:extLst>
                <a:ext uri="{FF2B5EF4-FFF2-40B4-BE49-F238E27FC236}">
                  <a16:creationId xmlns:a16="http://schemas.microsoft.com/office/drawing/2014/main" id="{0D1FD6B2-372C-2E44-8F42-CEB80031DB3F}"/>
                </a:ext>
              </a:extLst>
            </p:cNvPr>
            <p:cNvSpPr>
              <a:spLocks/>
            </p:cNvSpPr>
            <p:nvPr/>
          </p:nvSpPr>
          <p:spPr bwMode="auto">
            <a:xfrm>
              <a:off x="3576" y="2673"/>
              <a:ext cx="184" cy="1096"/>
            </a:xfrm>
            <a:custGeom>
              <a:avLst/>
              <a:gdLst>
                <a:gd name="T0" fmla="*/ 36 w 184"/>
                <a:gd name="T1" fmla="*/ 0 h 1096"/>
                <a:gd name="T2" fmla="*/ 183 w 184"/>
                <a:gd name="T3" fmla="*/ 77 h 1096"/>
                <a:gd name="T4" fmla="*/ 183 w 184"/>
                <a:gd name="T5" fmla="*/ 1095 h 1096"/>
                <a:gd name="T6" fmla="*/ 92 w 184"/>
                <a:gd name="T7" fmla="*/ 1095 h 1096"/>
                <a:gd name="T8" fmla="*/ 92 w 184"/>
                <a:gd name="T9" fmla="*/ 77 h 1096"/>
                <a:gd name="T10" fmla="*/ 0 w 184"/>
                <a:gd name="T11" fmla="*/ 33 h 1096"/>
                <a:gd name="T12" fmla="*/ 36 w 184"/>
                <a:gd name="T13" fmla="*/ 0 h 1096"/>
                <a:gd name="T14" fmla="*/ 0 60000 65536"/>
                <a:gd name="T15" fmla="*/ 0 60000 65536"/>
                <a:gd name="T16" fmla="*/ 0 60000 65536"/>
                <a:gd name="T17" fmla="*/ 0 60000 65536"/>
                <a:gd name="T18" fmla="*/ 0 60000 65536"/>
                <a:gd name="T19" fmla="*/ 0 60000 65536"/>
                <a:gd name="T20" fmla="*/ 0 60000 65536"/>
                <a:gd name="T21" fmla="*/ 0 w 184"/>
                <a:gd name="T22" fmla="*/ 0 h 1096"/>
                <a:gd name="T23" fmla="*/ 184 w 18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4" h="1096">
                  <a:moveTo>
                    <a:pt x="36" y="0"/>
                  </a:moveTo>
                  <a:lnTo>
                    <a:pt x="183" y="77"/>
                  </a:lnTo>
                  <a:lnTo>
                    <a:pt x="183" y="1095"/>
                  </a:lnTo>
                  <a:lnTo>
                    <a:pt x="92" y="1095"/>
                  </a:lnTo>
                  <a:lnTo>
                    <a:pt x="92" y="77"/>
                  </a:lnTo>
                  <a:lnTo>
                    <a:pt x="0" y="33"/>
                  </a:lnTo>
                  <a:lnTo>
                    <a:pt x="36" y="0"/>
                  </a:lnTo>
                </a:path>
              </a:pathLst>
            </a:custGeom>
            <a:solidFill>
              <a:schemeClr val="tx2"/>
            </a:solidFill>
            <a:ln w="12700" cap="rnd">
              <a:solidFill>
                <a:srgbClr val="D60093"/>
              </a:solidFill>
              <a:round/>
              <a:headEnd/>
              <a:tailEnd/>
            </a:ln>
          </p:spPr>
          <p:txBody>
            <a:bodyPr/>
            <a:lstStyle/>
            <a:p>
              <a:endParaRPr lang="en-US"/>
            </a:p>
          </p:txBody>
        </p:sp>
        <p:sp>
          <p:nvSpPr>
            <p:cNvPr id="49205" name="Freeform 117">
              <a:extLst>
                <a:ext uri="{FF2B5EF4-FFF2-40B4-BE49-F238E27FC236}">
                  <a16:creationId xmlns:a16="http://schemas.microsoft.com/office/drawing/2014/main" id="{BDE882A9-28C1-234E-A804-1D066A14EA57}"/>
                </a:ext>
              </a:extLst>
            </p:cNvPr>
            <p:cNvSpPr>
              <a:spLocks/>
            </p:cNvSpPr>
            <p:nvPr/>
          </p:nvSpPr>
          <p:spPr bwMode="auto">
            <a:xfrm>
              <a:off x="3576" y="2673"/>
              <a:ext cx="196" cy="1103"/>
            </a:xfrm>
            <a:custGeom>
              <a:avLst/>
              <a:gdLst>
                <a:gd name="T0" fmla="*/ 39 w 196"/>
                <a:gd name="T1" fmla="*/ 0 h 1103"/>
                <a:gd name="T2" fmla="*/ 195 w 196"/>
                <a:gd name="T3" fmla="*/ 77 h 1103"/>
                <a:gd name="T4" fmla="*/ 195 w 196"/>
                <a:gd name="T5" fmla="*/ 1102 h 1103"/>
                <a:gd name="T6" fmla="*/ 98 w 196"/>
                <a:gd name="T7" fmla="*/ 1102 h 1103"/>
                <a:gd name="T8" fmla="*/ 98 w 196"/>
                <a:gd name="T9" fmla="*/ 77 h 1103"/>
                <a:gd name="T10" fmla="*/ 0 w 196"/>
                <a:gd name="T11" fmla="*/ 33 h 1103"/>
                <a:gd name="T12" fmla="*/ 39 w 196"/>
                <a:gd name="T13" fmla="*/ 0 h 1103"/>
                <a:gd name="T14" fmla="*/ 0 60000 65536"/>
                <a:gd name="T15" fmla="*/ 0 60000 65536"/>
                <a:gd name="T16" fmla="*/ 0 60000 65536"/>
                <a:gd name="T17" fmla="*/ 0 60000 65536"/>
                <a:gd name="T18" fmla="*/ 0 60000 65536"/>
                <a:gd name="T19" fmla="*/ 0 60000 65536"/>
                <a:gd name="T20" fmla="*/ 0 60000 65536"/>
                <a:gd name="T21" fmla="*/ 0 w 196"/>
                <a:gd name="T22" fmla="*/ 0 h 1103"/>
                <a:gd name="T23" fmla="*/ 196 w 196"/>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6" h="1103">
                  <a:moveTo>
                    <a:pt x="39" y="0"/>
                  </a:moveTo>
                  <a:lnTo>
                    <a:pt x="195" y="77"/>
                  </a:lnTo>
                  <a:lnTo>
                    <a:pt x="195" y="1102"/>
                  </a:lnTo>
                  <a:lnTo>
                    <a:pt x="98" y="1102"/>
                  </a:lnTo>
                  <a:lnTo>
                    <a:pt x="98" y="77"/>
                  </a:lnTo>
                  <a:lnTo>
                    <a:pt x="0" y="33"/>
                  </a:lnTo>
                  <a:lnTo>
                    <a:pt x="39" y="0"/>
                  </a:lnTo>
                </a:path>
              </a:pathLst>
            </a:custGeom>
            <a:solidFill>
              <a:schemeClr val="tx2"/>
            </a:solidFill>
            <a:ln w="12700" cap="rnd">
              <a:solidFill>
                <a:srgbClr val="D60093"/>
              </a:solidFill>
              <a:round/>
              <a:headEnd/>
              <a:tailEnd/>
            </a:ln>
          </p:spPr>
          <p:txBody>
            <a:bodyPr/>
            <a:lstStyle/>
            <a:p>
              <a:endParaRPr lang="en-US"/>
            </a:p>
          </p:txBody>
        </p:sp>
        <p:sp>
          <p:nvSpPr>
            <p:cNvPr id="49206" name="Freeform 118">
              <a:extLst>
                <a:ext uri="{FF2B5EF4-FFF2-40B4-BE49-F238E27FC236}">
                  <a16:creationId xmlns:a16="http://schemas.microsoft.com/office/drawing/2014/main" id="{4F2A188D-E600-974E-8B53-3FCAB3B18355}"/>
                </a:ext>
              </a:extLst>
            </p:cNvPr>
            <p:cNvSpPr>
              <a:spLocks/>
            </p:cNvSpPr>
            <p:nvPr/>
          </p:nvSpPr>
          <p:spPr bwMode="auto">
            <a:xfrm>
              <a:off x="3343" y="2673"/>
              <a:ext cx="164" cy="1096"/>
            </a:xfrm>
            <a:custGeom>
              <a:avLst/>
              <a:gdLst>
                <a:gd name="T0" fmla="*/ 127 w 164"/>
                <a:gd name="T1" fmla="*/ 0 h 1096"/>
                <a:gd name="T2" fmla="*/ 0 w 164"/>
                <a:gd name="T3" fmla="*/ 77 h 1096"/>
                <a:gd name="T4" fmla="*/ 0 w 164"/>
                <a:gd name="T5" fmla="*/ 1095 h 1096"/>
                <a:gd name="T6" fmla="*/ 91 w 164"/>
                <a:gd name="T7" fmla="*/ 1095 h 1096"/>
                <a:gd name="T8" fmla="*/ 91 w 164"/>
                <a:gd name="T9" fmla="*/ 77 h 1096"/>
                <a:gd name="T10" fmla="*/ 163 w 164"/>
                <a:gd name="T11" fmla="*/ 33 h 1096"/>
                <a:gd name="T12" fmla="*/ 127 w 164"/>
                <a:gd name="T13" fmla="*/ 0 h 1096"/>
                <a:gd name="T14" fmla="*/ 0 60000 65536"/>
                <a:gd name="T15" fmla="*/ 0 60000 65536"/>
                <a:gd name="T16" fmla="*/ 0 60000 65536"/>
                <a:gd name="T17" fmla="*/ 0 60000 65536"/>
                <a:gd name="T18" fmla="*/ 0 60000 65536"/>
                <a:gd name="T19" fmla="*/ 0 60000 65536"/>
                <a:gd name="T20" fmla="*/ 0 60000 65536"/>
                <a:gd name="T21" fmla="*/ 0 w 164"/>
                <a:gd name="T22" fmla="*/ 0 h 1096"/>
                <a:gd name="T23" fmla="*/ 164 w 164"/>
                <a:gd name="T24" fmla="*/ 1096 h 10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4" h="1096">
                  <a:moveTo>
                    <a:pt x="127" y="0"/>
                  </a:moveTo>
                  <a:lnTo>
                    <a:pt x="0" y="77"/>
                  </a:lnTo>
                  <a:lnTo>
                    <a:pt x="0" y="1095"/>
                  </a:lnTo>
                  <a:lnTo>
                    <a:pt x="91" y="1095"/>
                  </a:lnTo>
                  <a:lnTo>
                    <a:pt x="91" y="77"/>
                  </a:lnTo>
                  <a:lnTo>
                    <a:pt x="163" y="33"/>
                  </a:lnTo>
                  <a:lnTo>
                    <a:pt x="127" y="0"/>
                  </a:lnTo>
                </a:path>
              </a:pathLst>
            </a:custGeom>
            <a:solidFill>
              <a:schemeClr val="tx2"/>
            </a:solidFill>
            <a:ln w="12700" cap="rnd">
              <a:solidFill>
                <a:srgbClr val="D60093"/>
              </a:solidFill>
              <a:round/>
              <a:headEnd/>
              <a:tailEnd/>
            </a:ln>
          </p:spPr>
          <p:txBody>
            <a:bodyPr/>
            <a:lstStyle/>
            <a:p>
              <a:endParaRPr lang="en-US"/>
            </a:p>
          </p:txBody>
        </p:sp>
        <p:sp>
          <p:nvSpPr>
            <p:cNvPr id="49207" name="Freeform 119">
              <a:extLst>
                <a:ext uri="{FF2B5EF4-FFF2-40B4-BE49-F238E27FC236}">
                  <a16:creationId xmlns:a16="http://schemas.microsoft.com/office/drawing/2014/main" id="{E9DA00C6-B60B-7644-A2BC-4DA8249B7105}"/>
                </a:ext>
              </a:extLst>
            </p:cNvPr>
            <p:cNvSpPr>
              <a:spLocks/>
            </p:cNvSpPr>
            <p:nvPr/>
          </p:nvSpPr>
          <p:spPr bwMode="auto">
            <a:xfrm>
              <a:off x="3343" y="2673"/>
              <a:ext cx="178" cy="1103"/>
            </a:xfrm>
            <a:custGeom>
              <a:avLst/>
              <a:gdLst>
                <a:gd name="T0" fmla="*/ 138 w 178"/>
                <a:gd name="T1" fmla="*/ 0 h 1103"/>
                <a:gd name="T2" fmla="*/ 0 w 178"/>
                <a:gd name="T3" fmla="*/ 77 h 1103"/>
                <a:gd name="T4" fmla="*/ 0 w 178"/>
                <a:gd name="T5" fmla="*/ 1102 h 1103"/>
                <a:gd name="T6" fmla="*/ 99 w 178"/>
                <a:gd name="T7" fmla="*/ 1102 h 1103"/>
                <a:gd name="T8" fmla="*/ 99 w 178"/>
                <a:gd name="T9" fmla="*/ 77 h 1103"/>
                <a:gd name="T10" fmla="*/ 177 w 178"/>
                <a:gd name="T11" fmla="*/ 33 h 1103"/>
                <a:gd name="T12" fmla="*/ 138 w 178"/>
                <a:gd name="T13" fmla="*/ 0 h 1103"/>
                <a:gd name="T14" fmla="*/ 0 60000 65536"/>
                <a:gd name="T15" fmla="*/ 0 60000 65536"/>
                <a:gd name="T16" fmla="*/ 0 60000 65536"/>
                <a:gd name="T17" fmla="*/ 0 60000 65536"/>
                <a:gd name="T18" fmla="*/ 0 60000 65536"/>
                <a:gd name="T19" fmla="*/ 0 60000 65536"/>
                <a:gd name="T20" fmla="*/ 0 60000 65536"/>
                <a:gd name="T21" fmla="*/ 0 w 178"/>
                <a:gd name="T22" fmla="*/ 0 h 1103"/>
                <a:gd name="T23" fmla="*/ 178 w 178"/>
                <a:gd name="T24" fmla="*/ 1103 h 1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8" h="1103">
                  <a:moveTo>
                    <a:pt x="138" y="0"/>
                  </a:moveTo>
                  <a:lnTo>
                    <a:pt x="0" y="77"/>
                  </a:lnTo>
                  <a:lnTo>
                    <a:pt x="0" y="1102"/>
                  </a:lnTo>
                  <a:lnTo>
                    <a:pt x="99" y="1102"/>
                  </a:lnTo>
                  <a:lnTo>
                    <a:pt x="99" y="77"/>
                  </a:lnTo>
                  <a:lnTo>
                    <a:pt x="177" y="33"/>
                  </a:lnTo>
                  <a:lnTo>
                    <a:pt x="138" y="0"/>
                  </a:lnTo>
                </a:path>
              </a:pathLst>
            </a:custGeom>
            <a:solidFill>
              <a:schemeClr val="tx2"/>
            </a:solidFill>
            <a:ln w="12700" cap="rnd">
              <a:solidFill>
                <a:srgbClr val="D60093"/>
              </a:solidFill>
              <a:round/>
              <a:headEnd/>
              <a:tailEnd/>
            </a:ln>
          </p:spPr>
          <p:txBody>
            <a:bodyPr/>
            <a:lstStyle/>
            <a:p>
              <a:endParaRPr lang="en-US"/>
            </a:p>
          </p:txBody>
        </p:sp>
      </p:grpSp>
      <p:sp>
        <p:nvSpPr>
          <p:cNvPr id="49197" name="Text Box 89">
            <a:extLst>
              <a:ext uri="{FF2B5EF4-FFF2-40B4-BE49-F238E27FC236}">
                <a16:creationId xmlns:a16="http://schemas.microsoft.com/office/drawing/2014/main" id="{CC89E5C2-9951-5B48-882C-9B3351F0604B}"/>
              </a:ext>
            </a:extLst>
          </p:cNvPr>
          <p:cNvSpPr txBox="1">
            <a:spLocks noChangeArrowheads="1"/>
          </p:cNvSpPr>
          <p:nvPr/>
        </p:nvSpPr>
        <p:spPr bwMode="auto">
          <a:xfrm>
            <a:off x="3429000" y="5181600"/>
            <a:ext cx="5105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cromosomi omologhi, corredo aploide duplicato</a:t>
            </a:r>
          </a:p>
        </p:txBody>
      </p:sp>
      <p:sp>
        <p:nvSpPr>
          <p:cNvPr id="49198" name="Text Box 89">
            <a:extLst>
              <a:ext uri="{FF2B5EF4-FFF2-40B4-BE49-F238E27FC236}">
                <a16:creationId xmlns:a16="http://schemas.microsoft.com/office/drawing/2014/main" id="{6DA4CBD6-3D8D-504D-AE40-A942124D406A}"/>
              </a:ext>
            </a:extLst>
          </p:cNvPr>
          <p:cNvSpPr txBox="1">
            <a:spLocks noChangeArrowheads="1"/>
          </p:cNvSpPr>
          <p:nvPr/>
        </p:nvSpPr>
        <p:spPr bwMode="auto">
          <a:xfrm>
            <a:off x="5029200" y="6248400"/>
            <a:ext cx="393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a:solidFill>
                  <a:srgbClr val="FF0000"/>
                </a:solidFill>
              </a:rPr>
              <a:t>Segregazione cromatidi fratelli, corredo aploide</a:t>
            </a:r>
          </a:p>
        </p:txBody>
      </p:sp>
    </p:spTree>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C83A61D2-7239-D840-AE0F-857346165F57}"/>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50178" name="Rectangle 12">
            <a:extLst>
              <a:ext uri="{FF2B5EF4-FFF2-40B4-BE49-F238E27FC236}">
                <a16:creationId xmlns:a16="http://schemas.microsoft.com/office/drawing/2014/main" id="{2E8FF764-19E5-B742-A801-BD4C89AEFE69}"/>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endParaRPr lang="en-US" altLang="en-US" sz="4000">
              <a:solidFill>
                <a:schemeClr val="bg1"/>
              </a:solidFill>
            </a:endParaRPr>
          </a:p>
        </p:txBody>
      </p:sp>
      <p:sp>
        <p:nvSpPr>
          <p:cNvPr id="50179" name="Rectangle 96">
            <a:extLst>
              <a:ext uri="{FF2B5EF4-FFF2-40B4-BE49-F238E27FC236}">
                <a16:creationId xmlns:a16="http://schemas.microsoft.com/office/drawing/2014/main" id="{CB3FBDC3-FA91-DE46-B22B-A7397D043F42}"/>
              </a:ext>
            </a:extLst>
          </p:cNvPr>
          <p:cNvSpPr>
            <a:spLocks noChangeArrowheads="1"/>
          </p:cNvSpPr>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a:solidFill>
                  <a:schemeClr val="tx2"/>
                </a:solidFill>
              </a:rPr>
              <a:t>Risultati della Meiosi</a:t>
            </a:r>
          </a:p>
        </p:txBody>
      </p:sp>
      <p:sp>
        <p:nvSpPr>
          <p:cNvPr id="108641" name="Rectangle 97">
            <a:extLst>
              <a:ext uri="{FF2B5EF4-FFF2-40B4-BE49-F238E27FC236}">
                <a16:creationId xmlns:a16="http://schemas.microsoft.com/office/drawing/2014/main" id="{B5B6F5A1-98CC-F14D-B95F-B463DAEB15C4}"/>
              </a:ext>
            </a:extLst>
          </p:cNvPr>
          <p:cNvSpPr>
            <a:spLocks noChangeArrowheads="1"/>
          </p:cNvSpPr>
          <p:nvPr/>
        </p:nvSpPr>
        <p:spPr bwMode="auto">
          <a:xfrm>
            <a:off x="533400" y="2101850"/>
            <a:ext cx="8610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FF0000"/>
                </a:solidFill>
              </a:rPr>
              <a:t>QUATTRO CELLULE</a:t>
            </a:r>
            <a:endParaRPr lang="en-US" altLang="en-US" sz="3200"/>
          </a:p>
          <a:p>
            <a:pPr lvl="1" eaLnBrk="1" hangingPunct="1">
              <a:spcBef>
                <a:spcPct val="20000"/>
              </a:spcBef>
              <a:buFontTx/>
              <a:buChar char="–"/>
            </a:pPr>
            <a:r>
              <a:rPr lang="en-US" altLang="en-US" sz="3200"/>
              <a:t>APLOIDI</a:t>
            </a:r>
          </a:p>
          <a:p>
            <a:pPr lvl="1" eaLnBrk="1" hangingPunct="1">
              <a:spcBef>
                <a:spcPct val="20000"/>
              </a:spcBef>
              <a:buFontTx/>
              <a:buChar char="–"/>
            </a:pPr>
            <a:r>
              <a:rPr lang="en-US" altLang="en-US" sz="3200"/>
              <a:t>CHE MATURERANNO A GAMETI</a:t>
            </a:r>
          </a:p>
          <a:p>
            <a:pPr lvl="1" eaLnBrk="1" hangingPunct="1">
              <a:spcBef>
                <a:spcPct val="20000"/>
              </a:spcBef>
              <a:buFontTx/>
              <a:buChar char="–"/>
            </a:pPr>
            <a:r>
              <a:rPr lang="en-US" altLang="en-US" sz="3200"/>
              <a:t>GENETICAMENTE DIVERSE</a:t>
            </a:r>
            <a:endParaRPr lang="en-US" altLang="en-US" sz="3200" b="1">
              <a:solidFill>
                <a:srgbClr val="FF0000"/>
              </a:solidFill>
            </a:endParaRP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641">
                                            <p:txEl>
                                              <p:pRg st="0" end="0"/>
                                            </p:txEl>
                                          </p:spTgt>
                                        </p:tgtEl>
                                        <p:attrNameLst>
                                          <p:attrName>style.visibility</p:attrName>
                                        </p:attrNameLst>
                                      </p:cBhvr>
                                      <p:to>
                                        <p:strVal val="visible"/>
                                      </p:to>
                                    </p:set>
                                    <p:animEffect transition="in" filter="wipe(left)">
                                      <p:cBhvr>
                                        <p:cTn id="7" dur="500"/>
                                        <p:tgtEl>
                                          <p:spTgt spid="1086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8641">
                                            <p:txEl>
                                              <p:pRg st="1" end="1"/>
                                            </p:txEl>
                                          </p:spTgt>
                                        </p:tgtEl>
                                        <p:attrNameLst>
                                          <p:attrName>style.visibility</p:attrName>
                                        </p:attrNameLst>
                                      </p:cBhvr>
                                      <p:to>
                                        <p:strVal val="visible"/>
                                      </p:to>
                                    </p:set>
                                    <p:animEffect transition="in" filter="wipe(left)">
                                      <p:cBhvr>
                                        <p:cTn id="12" dur="500"/>
                                        <p:tgtEl>
                                          <p:spTgt spid="10864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641">
                                            <p:txEl>
                                              <p:pRg st="2" end="2"/>
                                            </p:txEl>
                                          </p:spTgt>
                                        </p:tgtEl>
                                        <p:attrNameLst>
                                          <p:attrName>style.visibility</p:attrName>
                                        </p:attrNameLst>
                                      </p:cBhvr>
                                      <p:to>
                                        <p:strVal val="visible"/>
                                      </p:to>
                                    </p:set>
                                    <p:animEffect transition="in" filter="wipe(left)">
                                      <p:cBhvr>
                                        <p:cTn id="17" dur="500"/>
                                        <p:tgtEl>
                                          <p:spTgt spid="10864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8641">
                                            <p:txEl>
                                              <p:pRg st="3" end="3"/>
                                            </p:txEl>
                                          </p:spTgt>
                                        </p:tgtEl>
                                        <p:attrNameLst>
                                          <p:attrName>style.visibility</p:attrName>
                                        </p:attrNameLst>
                                      </p:cBhvr>
                                      <p:to>
                                        <p:strVal val="visible"/>
                                      </p:to>
                                    </p:set>
                                    <p:animEffect transition="in" filter="wipe(left)">
                                      <p:cBhvr>
                                        <p:cTn id="22" dur="500"/>
                                        <p:tgtEl>
                                          <p:spTgt spid="1086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1"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467EBC67-424F-974C-B723-FB4783B10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202"/>
          <a:stretch>
            <a:fillRect/>
          </a:stretch>
        </p:blipFill>
        <p:spPr bwMode="auto">
          <a:xfrm>
            <a:off x="179388" y="1341438"/>
            <a:ext cx="878522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33369F62-191B-ED4F-B15F-6BCE63AF390C}"/>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1203" name="Rectangle 5">
            <a:extLst>
              <a:ext uri="{FF2B5EF4-FFF2-40B4-BE49-F238E27FC236}">
                <a16:creationId xmlns:a16="http://schemas.microsoft.com/office/drawing/2014/main" id="{132BEC28-7225-A84A-8777-E31E11EF9F80}"/>
              </a:ext>
            </a:extLst>
          </p:cNvPr>
          <p:cNvSpPr>
            <a:spLocks noChangeArrowheads="1"/>
          </p:cNvSpPr>
          <p:nvPr/>
        </p:nvSpPr>
        <p:spPr bwMode="auto">
          <a:xfrm>
            <a:off x="107950" y="616585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1204" name="Text Box 6">
            <a:extLst>
              <a:ext uri="{FF2B5EF4-FFF2-40B4-BE49-F238E27FC236}">
                <a16:creationId xmlns:a16="http://schemas.microsoft.com/office/drawing/2014/main" id="{05963A30-82ED-9044-A2E7-D27C9DCF7E6E}"/>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1205" name="Text Box 7">
            <a:extLst>
              <a:ext uri="{FF2B5EF4-FFF2-40B4-BE49-F238E27FC236}">
                <a16:creationId xmlns:a16="http://schemas.microsoft.com/office/drawing/2014/main" id="{D63433F5-4790-D14A-BAEE-3DE2FC364FC8}"/>
              </a:ext>
            </a:extLst>
          </p:cNvPr>
          <p:cNvSpPr txBox="1">
            <a:spLocks noChangeArrowheads="1"/>
          </p:cNvSpPr>
          <p:nvPr/>
        </p:nvSpPr>
        <p:spPr bwMode="auto">
          <a:xfrm>
            <a:off x="3302000" y="765175"/>
            <a:ext cx="5307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2000"/>
              <a:t>Profase I:</a:t>
            </a:r>
          </a:p>
          <a:p>
            <a:pPr eaLnBrk="1" hangingPunct="1"/>
            <a:r>
              <a:rPr lang="en-GB" altLang="en-US" sz="2000"/>
              <a:t>appaiamento e condensazione, crossing-over</a:t>
            </a:r>
            <a:endParaRPr lang="en-US" altLang="en-US" sz="2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a:extLst>
              <a:ext uri="{FF2B5EF4-FFF2-40B4-BE49-F238E27FC236}">
                <a16:creationId xmlns:a16="http://schemas.microsoft.com/office/drawing/2014/main" id="{E02ECD13-33F7-5943-99FF-CE8C66777EBF}"/>
              </a:ext>
            </a:extLst>
          </p:cNvPr>
          <p:cNvSpPr>
            <a:spLocks noChangeArrowheads="1"/>
          </p:cNvSpPr>
          <p:nvPr/>
        </p:nvSpPr>
        <p:spPr bwMode="auto">
          <a:xfrm>
            <a:off x="215900" y="4648200"/>
            <a:ext cx="1943100" cy="649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700"/>
          </a:p>
        </p:txBody>
      </p:sp>
      <p:pic>
        <p:nvPicPr>
          <p:cNvPr id="52226" name="Immagine 8">
            <a:extLst>
              <a:ext uri="{FF2B5EF4-FFF2-40B4-BE49-F238E27FC236}">
                <a16:creationId xmlns:a16="http://schemas.microsoft.com/office/drawing/2014/main" id="{C973DBA3-8C2B-B840-A063-05B97AA5247C}"/>
              </a:ext>
            </a:extLst>
          </p:cNvPr>
          <p:cNvPicPr>
            <a:picLocks noChangeAspect="1"/>
          </p:cNvPicPr>
          <p:nvPr/>
        </p:nvPicPr>
        <p:blipFill>
          <a:blip r:embed="rId3">
            <a:extLst>
              <a:ext uri="{28A0092B-C50C-407E-A947-70E740481C1C}">
                <a14:useLocalDpi xmlns:a14="http://schemas.microsoft.com/office/drawing/2010/main" val="0"/>
              </a:ext>
            </a:extLst>
          </a:blip>
          <a:srcRect l="4340" t="49429" r="5054" b="6570"/>
          <a:stretch>
            <a:fillRect/>
          </a:stretch>
        </p:blipFill>
        <p:spPr bwMode="auto">
          <a:xfrm>
            <a:off x="179388" y="476250"/>
            <a:ext cx="8853487"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7">
            <a:extLst>
              <a:ext uri="{FF2B5EF4-FFF2-40B4-BE49-F238E27FC236}">
                <a16:creationId xmlns:a16="http://schemas.microsoft.com/office/drawing/2014/main" id="{3FE31AD6-5676-8E4D-B3C9-51211D6F7A28}"/>
              </a:ext>
            </a:extLst>
          </p:cNvPr>
          <p:cNvSpPr>
            <a:spLocks noChangeArrowheads="1"/>
          </p:cNvSpPr>
          <p:nvPr/>
        </p:nvSpPr>
        <p:spPr bwMode="auto">
          <a:xfrm>
            <a:off x="6696075" y="4662488"/>
            <a:ext cx="248443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Diacinesi:</a:t>
            </a:r>
          </a:p>
          <a:p>
            <a:pPr eaLnBrk="1" hangingPunct="1">
              <a:spcAft>
                <a:spcPts val="300"/>
              </a:spcAft>
            </a:pPr>
            <a:r>
              <a:rPr lang="it-IT" altLang="en-US" sz="1700"/>
              <a:t>4 Cromatidi (</a:t>
            </a:r>
            <a:r>
              <a:rPr lang="it-IT" altLang="en-US" sz="1700" b="1"/>
              <a:t>tetrade</a:t>
            </a:r>
            <a:r>
              <a:rPr lang="it-IT" altLang="en-US" sz="1700"/>
              <a:t>) restano incrociati in </a:t>
            </a:r>
            <a:r>
              <a:rPr lang="it-IT" altLang="en-US" sz="1700" b="1"/>
              <a:t>chiasmi</a:t>
            </a:r>
            <a:r>
              <a:rPr lang="it-IT" altLang="en-US" sz="1700"/>
              <a:t> (c-o) e inizia la </a:t>
            </a:r>
            <a:r>
              <a:rPr lang="it-IT" altLang="en-US" sz="1700" b="1"/>
              <a:t>Diacinesi</a:t>
            </a:r>
            <a:r>
              <a:rPr lang="it-IT" altLang="en-US" sz="1700"/>
              <a:t> (fine della Profase, le tetradi vanno a formare la placca equatoriale).</a:t>
            </a:r>
          </a:p>
        </p:txBody>
      </p:sp>
      <p:sp>
        <p:nvSpPr>
          <p:cNvPr id="52228" name="Rettangolo 1">
            <a:extLst>
              <a:ext uri="{FF2B5EF4-FFF2-40B4-BE49-F238E27FC236}">
                <a16:creationId xmlns:a16="http://schemas.microsoft.com/office/drawing/2014/main" id="{6BFF46BE-39E5-FE42-B14F-9623797837F3}"/>
              </a:ext>
            </a:extLst>
          </p:cNvPr>
          <p:cNvSpPr>
            <a:spLocks noChangeArrowheads="1"/>
          </p:cNvSpPr>
          <p:nvPr/>
        </p:nvSpPr>
        <p:spPr bwMode="auto">
          <a:xfrm>
            <a:off x="107950" y="4648200"/>
            <a:ext cx="1763713"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Leptotene</a:t>
            </a:r>
            <a:r>
              <a:rPr lang="it-IT" altLang="en-US" sz="1700"/>
              <a:t>: </a:t>
            </a:r>
          </a:p>
          <a:p>
            <a:pPr eaLnBrk="1" hangingPunct="1">
              <a:spcAft>
                <a:spcPts val="300"/>
              </a:spcAft>
            </a:pPr>
            <a:r>
              <a:rPr lang="it-IT" altLang="en-US" sz="1700"/>
              <a:t>i cromosomi assumono l'aspetto di filamenti lunghi e sottili.</a:t>
            </a:r>
          </a:p>
        </p:txBody>
      </p:sp>
      <p:sp>
        <p:nvSpPr>
          <p:cNvPr id="52229" name="Rettangolo 2">
            <a:extLst>
              <a:ext uri="{FF2B5EF4-FFF2-40B4-BE49-F238E27FC236}">
                <a16:creationId xmlns:a16="http://schemas.microsoft.com/office/drawing/2014/main" id="{48CBA216-BFAD-BB4F-A3B1-68062BC52498}"/>
              </a:ext>
            </a:extLst>
          </p:cNvPr>
          <p:cNvSpPr>
            <a:spLocks noChangeArrowheads="1"/>
          </p:cNvSpPr>
          <p:nvPr/>
        </p:nvSpPr>
        <p:spPr bwMode="auto">
          <a:xfrm>
            <a:off x="1835150" y="4648200"/>
            <a:ext cx="16557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Zigotene: </a:t>
            </a:r>
          </a:p>
          <a:p>
            <a:pPr eaLnBrk="1" hangingPunct="1">
              <a:spcAft>
                <a:spcPts val="300"/>
              </a:spcAft>
            </a:pPr>
            <a:r>
              <a:rPr lang="it-IT" altLang="en-US" sz="1700"/>
              <a:t>i cromosomi omologhi si appaiano due a due (sinapsi). </a:t>
            </a:r>
          </a:p>
        </p:txBody>
      </p:sp>
      <p:sp>
        <p:nvSpPr>
          <p:cNvPr id="52230" name="Rettangolo 3">
            <a:extLst>
              <a:ext uri="{FF2B5EF4-FFF2-40B4-BE49-F238E27FC236}">
                <a16:creationId xmlns:a16="http://schemas.microsoft.com/office/drawing/2014/main" id="{E9DB9191-72C0-834B-9627-F32EC0BF5D6C}"/>
              </a:ext>
            </a:extLst>
          </p:cNvPr>
          <p:cNvSpPr>
            <a:spLocks noChangeArrowheads="1"/>
          </p:cNvSpPr>
          <p:nvPr/>
        </p:nvSpPr>
        <p:spPr bwMode="auto">
          <a:xfrm>
            <a:off x="3527425" y="4648200"/>
            <a:ext cx="183673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Pachitene:</a:t>
            </a:r>
            <a:r>
              <a:rPr lang="it-IT" altLang="en-US" sz="1700"/>
              <a:t> </a:t>
            </a:r>
          </a:p>
          <a:p>
            <a:pPr eaLnBrk="1" hangingPunct="1">
              <a:spcAft>
                <a:spcPts val="300"/>
              </a:spcAft>
            </a:pPr>
            <a:r>
              <a:rPr lang="it-IT" altLang="en-US" sz="1700"/>
              <a:t>i cromosomi si ingrossano e sono visibili i cromatidi fratelli. </a:t>
            </a:r>
          </a:p>
          <a:p>
            <a:pPr eaLnBrk="1" hangingPunct="1">
              <a:spcAft>
                <a:spcPts val="300"/>
              </a:spcAft>
            </a:pPr>
            <a:r>
              <a:rPr lang="it-IT" altLang="en-US" sz="1700"/>
              <a:t>Si ha il </a:t>
            </a:r>
            <a:r>
              <a:rPr lang="it-IT" altLang="en-US" sz="1700" b="1"/>
              <a:t>crossing over.</a:t>
            </a:r>
          </a:p>
        </p:txBody>
      </p:sp>
      <p:sp>
        <p:nvSpPr>
          <p:cNvPr id="52231" name="Rettangolo 5">
            <a:extLst>
              <a:ext uri="{FF2B5EF4-FFF2-40B4-BE49-F238E27FC236}">
                <a16:creationId xmlns:a16="http://schemas.microsoft.com/office/drawing/2014/main" id="{EB10D1FB-2093-5F4B-AB6C-42777BD2D215}"/>
              </a:ext>
            </a:extLst>
          </p:cNvPr>
          <p:cNvSpPr>
            <a:spLocks noChangeArrowheads="1"/>
          </p:cNvSpPr>
          <p:nvPr/>
        </p:nvSpPr>
        <p:spPr bwMode="auto">
          <a:xfrm>
            <a:off x="5219700" y="4648200"/>
            <a:ext cx="15843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Aft>
                <a:spcPts val="300"/>
              </a:spcAft>
            </a:pPr>
            <a:r>
              <a:rPr lang="it-IT" altLang="en-US" sz="1700" b="1"/>
              <a:t>Diplotene:</a:t>
            </a:r>
          </a:p>
          <a:p>
            <a:pPr eaLnBrk="1" hangingPunct="1">
              <a:spcAft>
                <a:spcPts val="300"/>
              </a:spcAft>
            </a:pPr>
            <a:r>
              <a:rPr lang="it-IT" altLang="en-US" sz="1700"/>
              <a:t>si evidenziano i cromatidi ed inizia la desinapsi. </a:t>
            </a:r>
          </a:p>
        </p:txBody>
      </p:sp>
      <p:sp>
        <p:nvSpPr>
          <p:cNvPr id="52232" name="Rettangolo 1">
            <a:extLst>
              <a:ext uri="{FF2B5EF4-FFF2-40B4-BE49-F238E27FC236}">
                <a16:creationId xmlns:a16="http://schemas.microsoft.com/office/drawing/2014/main" id="{FE85A957-3196-5A44-A701-77B69C3604B2}"/>
              </a:ext>
            </a:extLst>
          </p:cNvPr>
          <p:cNvSpPr>
            <a:spLocks noChangeArrowheads="1"/>
          </p:cNvSpPr>
          <p:nvPr/>
        </p:nvSpPr>
        <p:spPr bwMode="auto">
          <a:xfrm>
            <a:off x="0" y="-26988"/>
            <a:ext cx="9144000" cy="522288"/>
          </a:xfrm>
          <a:prstGeom prst="rect">
            <a:avLst/>
          </a:prstGeom>
          <a:solidFill>
            <a:srgbClr val="FFD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400" i="1"/>
              <a:t>Leptos tenos	   Zygon 	       Pachus 		Duplos 		Diacinesi</a:t>
            </a:r>
          </a:p>
          <a:p>
            <a:pPr eaLnBrk="1" hangingPunct="1"/>
            <a:r>
              <a:rPr lang="it-IT" altLang="en-US" sz="1400" i="1"/>
              <a:t>Fibra sottile	   unione	       grosso			doppio 	   Movimento attraverso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a:extLst>
              <a:ext uri="{FF2B5EF4-FFF2-40B4-BE49-F238E27FC236}">
                <a16:creationId xmlns:a16="http://schemas.microsoft.com/office/drawing/2014/main" id="{8960B0AC-2DAE-1548-AC14-F168279A6D70}"/>
              </a:ext>
            </a:extLst>
          </p:cNvPr>
          <p:cNvSpPr>
            <a:spLocks noChangeArrowheads="1"/>
          </p:cNvSpPr>
          <p:nvPr/>
        </p:nvSpPr>
        <p:spPr bwMode="auto">
          <a:xfrm>
            <a:off x="0" y="-26988"/>
            <a:ext cx="9144000" cy="6794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4274" name="Picture 4">
            <a:extLst>
              <a:ext uri="{FF2B5EF4-FFF2-40B4-BE49-F238E27FC236}">
                <a16:creationId xmlns:a16="http://schemas.microsoft.com/office/drawing/2014/main" id="{2D74E261-C0A8-1646-BBC8-F182FB303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3375"/>
          <a:stretch>
            <a:fillRect/>
          </a:stretch>
        </p:blipFill>
        <p:spPr bwMode="auto">
          <a:xfrm>
            <a:off x="109538" y="2016125"/>
            <a:ext cx="8855075"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a:extLst>
              <a:ext uri="{FF2B5EF4-FFF2-40B4-BE49-F238E27FC236}">
                <a16:creationId xmlns:a16="http://schemas.microsoft.com/office/drawing/2014/main" id="{08B0F31A-6336-DD46-A521-FF9AAE77FBBD}"/>
              </a:ext>
            </a:extLst>
          </p:cNvPr>
          <p:cNvSpPr txBox="1">
            <a:spLocks noChangeArrowheads="1"/>
          </p:cNvSpPr>
          <p:nvPr/>
        </p:nvSpPr>
        <p:spPr bwMode="auto">
          <a:xfrm>
            <a:off x="107950" y="765175"/>
            <a:ext cx="2663825" cy="584200"/>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a:t>
            </a:r>
          </a:p>
        </p:txBody>
      </p:sp>
      <p:sp>
        <p:nvSpPr>
          <p:cNvPr id="54276" name="Rettangolo 1">
            <a:extLst>
              <a:ext uri="{FF2B5EF4-FFF2-40B4-BE49-F238E27FC236}">
                <a16:creationId xmlns:a16="http://schemas.microsoft.com/office/drawing/2014/main" id="{63667975-6813-494B-8F3A-012DFA6B94F5}"/>
              </a:ext>
            </a:extLst>
          </p:cNvPr>
          <p:cNvSpPr>
            <a:spLocks noChangeArrowheads="1"/>
          </p:cNvSpPr>
          <p:nvPr/>
        </p:nvSpPr>
        <p:spPr bwMode="auto">
          <a:xfrm>
            <a:off x="2843213" y="765175"/>
            <a:ext cx="6192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1800"/>
              <a:t>Si completa la prima divisione meiotica, che porta alla separazione dei cromosomi omologhi, con conseguente produzione di due cellule figlie aploidi, con patrimonio genetico N, ma con contenuto di cromatina 2C.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a:extLst>
              <a:ext uri="{FF2B5EF4-FFF2-40B4-BE49-F238E27FC236}">
                <a16:creationId xmlns:a16="http://schemas.microsoft.com/office/drawing/2014/main" id="{FA70A5C6-629D-D249-82B2-E4E1625C44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797" b="-4225"/>
          <a:stretch>
            <a:fillRect/>
          </a:stretch>
        </p:blipFill>
        <p:spPr bwMode="auto">
          <a:xfrm>
            <a:off x="179388" y="1557338"/>
            <a:ext cx="8640762"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3">
            <a:extLst>
              <a:ext uri="{FF2B5EF4-FFF2-40B4-BE49-F238E27FC236}">
                <a16:creationId xmlns:a16="http://schemas.microsoft.com/office/drawing/2014/main" id="{01AF4D42-5281-2341-A36C-184403AD78E5}"/>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sp>
        <p:nvSpPr>
          <p:cNvPr id="55299" name="Text Box 5">
            <a:extLst>
              <a:ext uri="{FF2B5EF4-FFF2-40B4-BE49-F238E27FC236}">
                <a16:creationId xmlns:a16="http://schemas.microsoft.com/office/drawing/2014/main" id="{7C356CBF-D0F3-ED4C-9B74-1D84B9EDAB3D}"/>
              </a:ext>
            </a:extLst>
          </p:cNvPr>
          <p:cNvSpPr txBox="1">
            <a:spLocks noChangeArrowheads="1"/>
          </p:cNvSpPr>
          <p:nvPr/>
        </p:nvSpPr>
        <p:spPr bwMode="auto">
          <a:xfrm>
            <a:off x="107950" y="836613"/>
            <a:ext cx="2663825" cy="584200"/>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MEIOSI II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8">
            <a:extLst>
              <a:ext uri="{FF2B5EF4-FFF2-40B4-BE49-F238E27FC236}">
                <a16:creationId xmlns:a16="http://schemas.microsoft.com/office/drawing/2014/main" id="{3E300E55-4E3F-B14B-905B-0E7A2EF93BF3}"/>
              </a:ext>
            </a:extLst>
          </p:cNvPr>
          <p:cNvSpPr>
            <a:spLocks noChangeArrowheads="1"/>
          </p:cNvSpPr>
          <p:nvPr/>
        </p:nvSpPr>
        <p:spPr bwMode="auto">
          <a:xfrm>
            <a:off x="6084888" y="765175"/>
            <a:ext cx="2808287" cy="5903913"/>
          </a:xfrm>
          <a:prstGeom prst="rect">
            <a:avLst/>
          </a:prstGeom>
          <a:solidFill>
            <a:srgbClr val="77777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0" name="Rectangle 4">
            <a:extLst>
              <a:ext uri="{FF2B5EF4-FFF2-40B4-BE49-F238E27FC236}">
                <a16:creationId xmlns:a16="http://schemas.microsoft.com/office/drawing/2014/main" id="{3C56A862-17B8-4D48-9B19-265049FE54FC}"/>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LA DIVISIONE CELLULARE</a:t>
            </a:r>
          </a:p>
        </p:txBody>
      </p:sp>
      <p:sp>
        <p:nvSpPr>
          <p:cNvPr id="17411" name="Rectangle 5">
            <a:extLst>
              <a:ext uri="{FF2B5EF4-FFF2-40B4-BE49-F238E27FC236}">
                <a16:creationId xmlns:a16="http://schemas.microsoft.com/office/drawing/2014/main" id="{38F4C1DF-983A-1C44-AC23-5A13151D203E}"/>
              </a:ext>
            </a:extLst>
          </p:cNvPr>
          <p:cNvSpPr>
            <a:spLocks noChangeArrowheads="1"/>
          </p:cNvSpPr>
          <p:nvPr/>
        </p:nvSpPr>
        <p:spPr bwMode="auto">
          <a:xfrm>
            <a:off x="250825" y="1268413"/>
            <a:ext cx="575945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a:t>DUPLICAZIONE DEL GENOMA</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SEGREGAZIONE DELLE DUE COPIE DEL GENOMA ALLE CELLULE FIGLIE</a:t>
            </a:r>
          </a:p>
          <a:p>
            <a:pPr algn="ctr" eaLnBrk="1" hangingPunct="1"/>
            <a:endParaRPr lang="it-IT" altLang="en-US" sz="2800"/>
          </a:p>
          <a:p>
            <a:pPr algn="ctr" eaLnBrk="1" hangingPunct="1"/>
            <a:endParaRPr lang="it-IT" altLang="en-US" sz="2800"/>
          </a:p>
          <a:p>
            <a:pPr algn="ctr" eaLnBrk="1" hangingPunct="1"/>
            <a:endParaRPr lang="it-IT" altLang="en-US" sz="2800"/>
          </a:p>
          <a:p>
            <a:pPr algn="ctr" eaLnBrk="1" hangingPunct="1"/>
            <a:r>
              <a:rPr lang="it-IT" altLang="en-US" sz="2800"/>
              <a:t>SEPARAZIONE DELLE CELLULE FIGLIE (CITODIERESI)</a:t>
            </a:r>
            <a:endParaRPr lang="el-GR" altLang="en-US" sz="2800"/>
          </a:p>
        </p:txBody>
      </p:sp>
      <p:sp>
        <p:nvSpPr>
          <p:cNvPr id="17412" name="Line 6">
            <a:extLst>
              <a:ext uri="{FF2B5EF4-FFF2-40B4-BE49-F238E27FC236}">
                <a16:creationId xmlns:a16="http://schemas.microsoft.com/office/drawing/2014/main" id="{A53168AC-00E5-5E4A-BECB-EEA1F5C0CE6B}"/>
              </a:ext>
            </a:extLst>
          </p:cNvPr>
          <p:cNvSpPr>
            <a:spLocks noChangeShapeType="1"/>
          </p:cNvSpPr>
          <p:nvPr/>
        </p:nvSpPr>
        <p:spPr bwMode="auto">
          <a:xfrm>
            <a:off x="3132138" y="2060575"/>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8">
            <a:extLst>
              <a:ext uri="{FF2B5EF4-FFF2-40B4-BE49-F238E27FC236}">
                <a16:creationId xmlns:a16="http://schemas.microsoft.com/office/drawing/2014/main" id="{C86940DD-94C4-A844-9317-D6F5C995EC56}"/>
              </a:ext>
            </a:extLst>
          </p:cNvPr>
          <p:cNvSpPr>
            <a:spLocks noChangeShapeType="1"/>
          </p:cNvSpPr>
          <p:nvPr/>
        </p:nvSpPr>
        <p:spPr bwMode="auto">
          <a:xfrm>
            <a:off x="3132138" y="4652963"/>
            <a:ext cx="0" cy="647700"/>
          </a:xfrm>
          <a:prstGeom prst="line">
            <a:avLst/>
          </a:prstGeom>
          <a:noFill/>
          <a:ln w="76200">
            <a:solidFill>
              <a:srgbClr val="D6009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4" name="Oval 9">
            <a:extLst>
              <a:ext uri="{FF2B5EF4-FFF2-40B4-BE49-F238E27FC236}">
                <a16:creationId xmlns:a16="http://schemas.microsoft.com/office/drawing/2014/main" id="{98F220D0-8DD3-FE4E-8CF7-FA204A9E0DEB}"/>
              </a:ext>
            </a:extLst>
          </p:cNvPr>
          <p:cNvSpPr>
            <a:spLocks noChangeArrowheads="1"/>
          </p:cNvSpPr>
          <p:nvPr/>
        </p:nvSpPr>
        <p:spPr bwMode="auto">
          <a:xfrm>
            <a:off x="6948488" y="979488"/>
            <a:ext cx="936625"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5" name="Freeform 10">
            <a:extLst>
              <a:ext uri="{FF2B5EF4-FFF2-40B4-BE49-F238E27FC236}">
                <a16:creationId xmlns:a16="http://schemas.microsoft.com/office/drawing/2014/main" id="{6F56C75B-CDAA-4E46-A455-8041AA104341}"/>
              </a:ext>
            </a:extLst>
          </p:cNvPr>
          <p:cNvSpPr>
            <a:spLocks/>
          </p:cNvSpPr>
          <p:nvPr/>
        </p:nvSpPr>
        <p:spPr bwMode="auto">
          <a:xfrm>
            <a:off x="7164388" y="1287463"/>
            <a:ext cx="43180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Oval 11">
            <a:extLst>
              <a:ext uri="{FF2B5EF4-FFF2-40B4-BE49-F238E27FC236}">
                <a16:creationId xmlns:a16="http://schemas.microsoft.com/office/drawing/2014/main" id="{26B82DF4-07CC-284E-B01C-13863675CCB4}"/>
              </a:ext>
            </a:extLst>
          </p:cNvPr>
          <p:cNvSpPr>
            <a:spLocks noChangeArrowheads="1"/>
          </p:cNvSpPr>
          <p:nvPr/>
        </p:nvSpPr>
        <p:spPr bwMode="auto">
          <a:xfrm>
            <a:off x="6829425" y="2060575"/>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17" name="Freeform 12">
            <a:extLst>
              <a:ext uri="{FF2B5EF4-FFF2-40B4-BE49-F238E27FC236}">
                <a16:creationId xmlns:a16="http://schemas.microsoft.com/office/drawing/2014/main" id="{05642726-6EE3-C447-80C5-1DFBF9496AB9}"/>
              </a:ext>
            </a:extLst>
          </p:cNvPr>
          <p:cNvSpPr>
            <a:spLocks/>
          </p:cNvSpPr>
          <p:nvPr/>
        </p:nvSpPr>
        <p:spPr bwMode="auto">
          <a:xfrm>
            <a:off x="7380288" y="23685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3">
            <a:extLst>
              <a:ext uri="{FF2B5EF4-FFF2-40B4-BE49-F238E27FC236}">
                <a16:creationId xmlns:a16="http://schemas.microsoft.com/office/drawing/2014/main" id="{34D4120E-889D-F541-B532-A0C9E8779FBB}"/>
              </a:ext>
            </a:extLst>
          </p:cNvPr>
          <p:cNvSpPr>
            <a:spLocks/>
          </p:cNvSpPr>
          <p:nvPr/>
        </p:nvSpPr>
        <p:spPr bwMode="auto">
          <a:xfrm>
            <a:off x="6875463" y="24225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Oval 14">
            <a:extLst>
              <a:ext uri="{FF2B5EF4-FFF2-40B4-BE49-F238E27FC236}">
                <a16:creationId xmlns:a16="http://schemas.microsoft.com/office/drawing/2014/main" id="{C4BD4E15-2D79-5B46-8F4F-367F87AE78F0}"/>
              </a:ext>
            </a:extLst>
          </p:cNvPr>
          <p:cNvSpPr>
            <a:spLocks noChangeArrowheads="1"/>
          </p:cNvSpPr>
          <p:nvPr/>
        </p:nvSpPr>
        <p:spPr bwMode="auto">
          <a:xfrm>
            <a:off x="6443663" y="335756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0" name="Freeform 16">
            <a:extLst>
              <a:ext uri="{FF2B5EF4-FFF2-40B4-BE49-F238E27FC236}">
                <a16:creationId xmlns:a16="http://schemas.microsoft.com/office/drawing/2014/main" id="{F4692D0E-CAAD-CE44-8B41-99338309DB30}"/>
              </a:ext>
            </a:extLst>
          </p:cNvPr>
          <p:cNvSpPr>
            <a:spLocks/>
          </p:cNvSpPr>
          <p:nvPr/>
        </p:nvSpPr>
        <p:spPr bwMode="auto">
          <a:xfrm>
            <a:off x="6634163" y="370205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1" name="Oval 17">
            <a:extLst>
              <a:ext uri="{FF2B5EF4-FFF2-40B4-BE49-F238E27FC236}">
                <a16:creationId xmlns:a16="http://schemas.microsoft.com/office/drawing/2014/main" id="{9A7F1601-6142-2243-96A2-E29F0DE9DD78}"/>
              </a:ext>
            </a:extLst>
          </p:cNvPr>
          <p:cNvSpPr>
            <a:spLocks noChangeArrowheads="1"/>
          </p:cNvSpPr>
          <p:nvPr/>
        </p:nvSpPr>
        <p:spPr bwMode="auto">
          <a:xfrm>
            <a:off x="7235825" y="335915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2" name="Freeform 15">
            <a:extLst>
              <a:ext uri="{FF2B5EF4-FFF2-40B4-BE49-F238E27FC236}">
                <a16:creationId xmlns:a16="http://schemas.microsoft.com/office/drawing/2014/main" id="{B2AD9146-C66D-E847-9D4A-53DC4ED8C23D}"/>
              </a:ext>
            </a:extLst>
          </p:cNvPr>
          <p:cNvSpPr>
            <a:spLocks/>
          </p:cNvSpPr>
          <p:nvPr/>
        </p:nvSpPr>
        <p:spPr bwMode="auto">
          <a:xfrm>
            <a:off x="7666038" y="364807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3" name="Oval 19">
            <a:extLst>
              <a:ext uri="{FF2B5EF4-FFF2-40B4-BE49-F238E27FC236}">
                <a16:creationId xmlns:a16="http://schemas.microsoft.com/office/drawing/2014/main" id="{60BA85EA-317A-0A4A-AFBA-D8931E075127}"/>
              </a:ext>
            </a:extLst>
          </p:cNvPr>
          <p:cNvSpPr>
            <a:spLocks noChangeArrowheads="1"/>
          </p:cNvSpPr>
          <p:nvPr/>
        </p:nvSpPr>
        <p:spPr bwMode="auto">
          <a:xfrm>
            <a:off x="6227763" y="5586413"/>
            <a:ext cx="1198562" cy="865187"/>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4" name="Freeform 20">
            <a:extLst>
              <a:ext uri="{FF2B5EF4-FFF2-40B4-BE49-F238E27FC236}">
                <a16:creationId xmlns:a16="http://schemas.microsoft.com/office/drawing/2014/main" id="{C0EBCFBB-4B3F-7441-BD27-F2695B4658D4}"/>
              </a:ext>
            </a:extLst>
          </p:cNvPr>
          <p:cNvSpPr>
            <a:spLocks/>
          </p:cNvSpPr>
          <p:nvPr/>
        </p:nvSpPr>
        <p:spPr bwMode="auto">
          <a:xfrm>
            <a:off x="6418263" y="5930900"/>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5" name="Oval 21">
            <a:extLst>
              <a:ext uri="{FF2B5EF4-FFF2-40B4-BE49-F238E27FC236}">
                <a16:creationId xmlns:a16="http://schemas.microsoft.com/office/drawing/2014/main" id="{0CEE943D-0CD9-8A46-B447-C0B266838F62}"/>
              </a:ext>
            </a:extLst>
          </p:cNvPr>
          <p:cNvSpPr>
            <a:spLocks noChangeArrowheads="1"/>
          </p:cNvSpPr>
          <p:nvPr/>
        </p:nvSpPr>
        <p:spPr bwMode="auto">
          <a:xfrm>
            <a:off x="7550150" y="5588000"/>
            <a:ext cx="1198563" cy="865188"/>
          </a:xfrm>
          <a:prstGeom prst="ellipse">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7426" name="Freeform 22">
            <a:extLst>
              <a:ext uri="{FF2B5EF4-FFF2-40B4-BE49-F238E27FC236}">
                <a16:creationId xmlns:a16="http://schemas.microsoft.com/office/drawing/2014/main" id="{E9DD6C61-935A-DD4B-BEFF-38E16506B036}"/>
              </a:ext>
            </a:extLst>
          </p:cNvPr>
          <p:cNvSpPr>
            <a:spLocks/>
          </p:cNvSpPr>
          <p:nvPr/>
        </p:nvSpPr>
        <p:spPr bwMode="auto">
          <a:xfrm>
            <a:off x="7980363" y="5876925"/>
            <a:ext cx="552450" cy="295275"/>
          </a:xfrm>
          <a:custGeom>
            <a:avLst/>
            <a:gdLst>
              <a:gd name="T0" fmla="*/ 2147483647 w 188"/>
              <a:gd name="T1" fmla="*/ 2147483647 h 124"/>
              <a:gd name="T2" fmla="*/ 2147483647 w 188"/>
              <a:gd name="T3" fmla="*/ 2147483647 h 124"/>
              <a:gd name="T4" fmla="*/ 2147483647 w 188"/>
              <a:gd name="T5" fmla="*/ 2147483647 h 124"/>
              <a:gd name="T6" fmla="*/ 2147483647 w 188"/>
              <a:gd name="T7" fmla="*/ 2147483647 h 124"/>
              <a:gd name="T8" fmla="*/ 2147483647 w 188"/>
              <a:gd name="T9" fmla="*/ 2147483647 h 124"/>
              <a:gd name="T10" fmla="*/ 2147483647 w 188"/>
              <a:gd name="T11" fmla="*/ 2147483647 h 124"/>
              <a:gd name="T12" fmla="*/ 2147483647 w 188"/>
              <a:gd name="T13" fmla="*/ 2147483647 h 124"/>
              <a:gd name="T14" fmla="*/ 2147483647 w 188"/>
              <a:gd name="T15" fmla="*/ 2147483647 h 124"/>
              <a:gd name="T16" fmla="*/ 2147483647 w 188"/>
              <a:gd name="T17" fmla="*/ 2147483647 h 124"/>
              <a:gd name="T18" fmla="*/ 2147483647 w 188"/>
              <a:gd name="T19" fmla="*/ 2147483647 h 124"/>
              <a:gd name="T20" fmla="*/ 2147483647 w 188"/>
              <a:gd name="T21" fmla="*/ 2147483647 h 124"/>
              <a:gd name="T22" fmla="*/ 2147483647 w 188"/>
              <a:gd name="T23" fmla="*/ 2147483647 h 1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8"/>
              <a:gd name="T37" fmla="*/ 0 h 124"/>
              <a:gd name="T38" fmla="*/ 188 w 188"/>
              <a:gd name="T39" fmla="*/ 124 h 1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8" h="124">
                <a:moveTo>
                  <a:pt x="104" y="40"/>
                </a:moveTo>
                <a:cubicBezTo>
                  <a:pt x="91" y="0"/>
                  <a:pt x="84" y="3"/>
                  <a:pt x="46" y="15"/>
                </a:cubicBezTo>
                <a:cubicBezTo>
                  <a:pt x="0" y="82"/>
                  <a:pt x="95" y="52"/>
                  <a:pt x="129" y="48"/>
                </a:cubicBezTo>
                <a:cubicBezTo>
                  <a:pt x="100" y="3"/>
                  <a:pt x="87" y="19"/>
                  <a:pt x="63" y="57"/>
                </a:cubicBezTo>
                <a:cubicBezTo>
                  <a:pt x="80" y="109"/>
                  <a:pt x="105" y="78"/>
                  <a:pt x="138" y="57"/>
                </a:cubicBezTo>
                <a:cubicBezTo>
                  <a:pt x="135" y="46"/>
                  <a:pt x="140" y="27"/>
                  <a:pt x="129" y="23"/>
                </a:cubicBezTo>
                <a:cubicBezTo>
                  <a:pt x="120" y="20"/>
                  <a:pt x="114" y="38"/>
                  <a:pt x="113" y="48"/>
                </a:cubicBezTo>
                <a:cubicBezTo>
                  <a:pt x="111" y="73"/>
                  <a:pt x="118" y="99"/>
                  <a:pt x="121" y="124"/>
                </a:cubicBezTo>
                <a:cubicBezTo>
                  <a:pt x="132" y="121"/>
                  <a:pt x="145" y="122"/>
                  <a:pt x="154" y="115"/>
                </a:cubicBezTo>
                <a:cubicBezTo>
                  <a:pt x="188" y="88"/>
                  <a:pt x="140" y="63"/>
                  <a:pt x="121" y="57"/>
                </a:cubicBezTo>
                <a:cubicBezTo>
                  <a:pt x="112" y="70"/>
                  <a:pt x="96" y="89"/>
                  <a:pt x="96" y="107"/>
                </a:cubicBezTo>
                <a:cubicBezTo>
                  <a:pt x="96" y="111"/>
                  <a:pt x="101" y="102"/>
                  <a:pt x="104" y="99"/>
                </a:cubicBezTo>
              </a:path>
            </a:pathLst>
          </a:cu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659A401-13B6-374E-BD7D-9E9E4F599852}"/>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FASI DELLA MEIOSI</a:t>
            </a:r>
            <a:endParaRPr lang="en-US" altLang="en-US" sz="4000">
              <a:solidFill>
                <a:schemeClr val="bg1"/>
              </a:solidFill>
            </a:endParaRPr>
          </a:p>
        </p:txBody>
      </p:sp>
      <p:pic>
        <p:nvPicPr>
          <p:cNvPr id="56322" name="Picture 3">
            <a:extLst>
              <a:ext uri="{FF2B5EF4-FFF2-40B4-BE49-F238E27FC236}">
                <a16:creationId xmlns:a16="http://schemas.microsoft.com/office/drawing/2014/main" id="{3F7BAD4E-BE3A-BA4A-80CE-D1EAE18F0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211" r="15451"/>
          <a:stretch>
            <a:fillRect/>
          </a:stretch>
        </p:blipFill>
        <p:spPr bwMode="auto">
          <a:xfrm>
            <a:off x="1331913" y="1412875"/>
            <a:ext cx="7488237"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B91FA3B9-B006-AB48-8622-202E820D3F85}"/>
              </a:ext>
            </a:extLst>
          </p:cNvPr>
          <p:cNvSpPr txBox="1">
            <a:spLocks noChangeArrowheads="1"/>
          </p:cNvSpPr>
          <p:nvPr/>
        </p:nvSpPr>
        <p:spPr bwMode="auto">
          <a:xfrm>
            <a:off x="107950" y="836613"/>
            <a:ext cx="2663825" cy="646112"/>
          </a:xfrm>
          <a:prstGeom prst="rect">
            <a:avLst/>
          </a:prstGeom>
          <a:solidFill>
            <a:srgbClr val="CC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600"/>
              <a:t>MEIOSI II</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BD606FE4-0F20-CF4A-9327-0664C2E2D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4552950"/>
            <a:ext cx="51879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3">
            <a:extLst>
              <a:ext uri="{FF2B5EF4-FFF2-40B4-BE49-F238E27FC236}">
                <a16:creationId xmlns:a16="http://schemas.microsoft.com/office/drawing/2014/main" id="{94335B17-0E4E-604D-B615-60500A9E1E00}"/>
              </a:ext>
            </a:extLst>
          </p:cNvPr>
          <p:cNvSpPr>
            <a:spLocks noChangeArrowheads="1"/>
          </p:cNvSpPr>
          <p:nvPr/>
        </p:nvSpPr>
        <p:spPr bwMode="auto">
          <a:xfrm>
            <a:off x="76200" y="76200"/>
            <a:ext cx="5410200" cy="1905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a:t>
            </a:r>
            <a:br>
              <a:rPr lang="en-US" altLang="en-US" sz="4000" b="1">
                <a:solidFill>
                  <a:schemeClr val="bg1"/>
                </a:solidFill>
              </a:rPr>
            </a:br>
            <a:r>
              <a:rPr lang="en-US" altLang="en-US" sz="4000" b="1">
                <a:solidFill>
                  <a:schemeClr val="bg1"/>
                </a:solidFill>
              </a:rPr>
              <a:t>IL CROSSING OVER</a:t>
            </a:r>
            <a:endParaRPr lang="en-US" altLang="en-US" sz="4000">
              <a:solidFill>
                <a:schemeClr val="bg1"/>
              </a:solidFill>
            </a:endParaRPr>
          </a:p>
        </p:txBody>
      </p:sp>
      <p:pic>
        <p:nvPicPr>
          <p:cNvPr id="57347" name="Picture 4">
            <a:extLst>
              <a:ext uri="{FF2B5EF4-FFF2-40B4-BE49-F238E27FC236}">
                <a16:creationId xmlns:a16="http://schemas.microsoft.com/office/drawing/2014/main" id="{6BE0F241-2CAD-5D4B-8EEE-521A96A35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22" b="8888"/>
          <a:stretch>
            <a:fillRect/>
          </a:stretch>
        </p:blipFill>
        <p:spPr bwMode="auto">
          <a:xfrm>
            <a:off x="5334000" y="0"/>
            <a:ext cx="346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6">
            <a:extLst>
              <a:ext uri="{FF2B5EF4-FFF2-40B4-BE49-F238E27FC236}">
                <a16:creationId xmlns:a16="http://schemas.microsoft.com/office/drawing/2014/main" id="{875885D9-0176-C047-8529-8BAC469E3210}"/>
              </a:ext>
            </a:extLst>
          </p:cNvPr>
          <p:cNvSpPr txBox="1">
            <a:spLocks noChangeArrowheads="1"/>
          </p:cNvSpPr>
          <p:nvPr/>
        </p:nvSpPr>
        <p:spPr bwMode="auto">
          <a:xfrm>
            <a:off x="0" y="2133600"/>
            <a:ext cx="533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t>Durante la Profase della I divisione meiotica avvengono i crossing over:</a:t>
            </a:r>
          </a:p>
          <a:p>
            <a:pPr eaLnBrk="1" hangingPunct="1">
              <a:spcBef>
                <a:spcPct val="50000"/>
              </a:spcBef>
            </a:pPr>
            <a:r>
              <a:rPr lang="en-US" altLang="en-US"/>
              <a:t>i cromosomi omologhi si appaiano e si scambiano dei segmenti di DNA per ricombinazione</a:t>
            </a:r>
            <a:endParaRPr lang="it-IT"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2841349E-E1F5-7140-B273-DBBDEF37E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804863"/>
            <a:ext cx="6167437" cy="59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3">
            <a:extLst>
              <a:ext uri="{FF2B5EF4-FFF2-40B4-BE49-F238E27FC236}">
                <a16:creationId xmlns:a16="http://schemas.microsoft.com/office/drawing/2014/main" id="{76B7CE99-753D-B740-882F-B71CFB3065F7}"/>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MEIOSI – IL CROSSING OVER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601B4F8A-86F1-BC43-956F-D82654FC0A0A}"/>
              </a:ext>
            </a:extLst>
          </p:cNvPr>
          <p:cNvSpPr>
            <a:spLocks noChangeArrowheads="1"/>
          </p:cNvSpPr>
          <p:nvPr/>
        </p:nvSpPr>
        <p:spPr bwMode="auto">
          <a:xfrm>
            <a:off x="0" y="76200"/>
            <a:ext cx="9144000" cy="6794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400" b="1">
                <a:solidFill>
                  <a:schemeClr val="bg1"/>
                </a:solidFill>
              </a:rPr>
              <a:t>MEIOSI – ASSORTIMENTO INDIPENDENTE</a:t>
            </a:r>
          </a:p>
        </p:txBody>
      </p:sp>
      <p:sp>
        <p:nvSpPr>
          <p:cNvPr id="59394" name="Rectangle 6">
            <a:extLst>
              <a:ext uri="{FF2B5EF4-FFF2-40B4-BE49-F238E27FC236}">
                <a16:creationId xmlns:a16="http://schemas.microsoft.com/office/drawing/2014/main" id="{93F4F95C-2A15-154D-BCE7-B35A410A33E1}"/>
              </a:ext>
            </a:extLst>
          </p:cNvPr>
          <p:cNvSpPr>
            <a:spLocks noChangeArrowheads="1"/>
          </p:cNvSpPr>
          <p:nvPr/>
        </p:nvSpPr>
        <p:spPr bwMode="auto">
          <a:xfrm>
            <a:off x="0" y="5705475"/>
            <a:ext cx="9144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Nell’uomo N=23 </a:t>
            </a:r>
            <a:r>
              <a:rPr lang="en-US" altLang="en-US" sz="2200">
                <a:sym typeface="Wingdings" pitchFamily="2" charset="2"/>
              </a:rPr>
              <a:t></a:t>
            </a:r>
            <a:r>
              <a:rPr lang="en-US" altLang="en-US" sz="2200"/>
              <a:t> 2</a:t>
            </a:r>
            <a:r>
              <a:rPr lang="en-US" altLang="en-US" sz="2200" baseline="30000"/>
              <a:t>23</a:t>
            </a:r>
            <a:r>
              <a:rPr lang="en-US" altLang="en-US" sz="2200"/>
              <a:t> = piu’ di 8 milioni di possibili combinazioni cromosomiche e di tipi di gameti che possono essere prodotti a partire da una specifica cellula</a:t>
            </a:r>
          </a:p>
        </p:txBody>
      </p:sp>
      <p:pic>
        <p:nvPicPr>
          <p:cNvPr id="59395" name="Picture 7">
            <a:extLst>
              <a:ext uri="{FF2B5EF4-FFF2-40B4-BE49-F238E27FC236}">
                <a16:creationId xmlns:a16="http://schemas.microsoft.com/office/drawing/2014/main" id="{0C8D9B56-6143-4344-8AE7-76360DF0C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258"/>
          <a:stretch>
            <a:fillRect/>
          </a:stretch>
        </p:blipFill>
        <p:spPr bwMode="auto">
          <a:xfrm>
            <a:off x="2771775" y="765175"/>
            <a:ext cx="6386513"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062F5007-3AE7-D84E-A07C-624624B9EAF7}"/>
              </a:ext>
            </a:extLst>
          </p:cNvPr>
          <p:cNvSpPr txBox="1">
            <a:spLocks noChangeArrowheads="1"/>
          </p:cNvSpPr>
          <p:nvPr/>
        </p:nvSpPr>
        <p:spPr bwMode="auto">
          <a:xfrm>
            <a:off x="34925" y="765175"/>
            <a:ext cx="295275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600"/>
              </a:spcBef>
              <a:buFontTx/>
              <a:buChar char="•"/>
            </a:pPr>
            <a:r>
              <a:rPr lang="en-US" altLang="en-US" sz="2200"/>
              <a:t> Durante l’Anafase della I divisione meiotica avviene la separazione dei cromosomi omologhi, ciscuno formato da due cromatidi</a:t>
            </a:r>
          </a:p>
        </p:txBody>
      </p:sp>
      <p:sp>
        <p:nvSpPr>
          <p:cNvPr id="59397" name="Rettangolo 1">
            <a:extLst>
              <a:ext uri="{FF2B5EF4-FFF2-40B4-BE49-F238E27FC236}">
                <a16:creationId xmlns:a16="http://schemas.microsoft.com/office/drawing/2014/main" id="{5003799D-E462-4D48-A902-2935CF94BBFC}"/>
              </a:ext>
            </a:extLst>
          </p:cNvPr>
          <p:cNvSpPr>
            <a:spLocks noChangeArrowheads="1"/>
          </p:cNvSpPr>
          <p:nvPr/>
        </p:nvSpPr>
        <p:spPr bwMode="auto">
          <a:xfrm>
            <a:off x="0" y="2917825"/>
            <a:ext cx="320357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buFontTx/>
              <a:buChar char="•"/>
            </a:pPr>
            <a:endParaRPr lang="en-US" altLang="en-US" sz="2200"/>
          </a:p>
          <a:p>
            <a:pPr algn="just" eaLnBrk="1" hangingPunct="1">
              <a:spcBef>
                <a:spcPts val="600"/>
              </a:spcBef>
              <a:buFontTx/>
              <a:buChar char="•"/>
            </a:pPr>
            <a:r>
              <a:rPr lang="en-US" altLang="en-US" sz="2200"/>
              <a:t>Cromosomi diversi si separano in modo indipendente</a:t>
            </a:r>
          </a:p>
          <a:p>
            <a:pPr algn="just" eaLnBrk="1" hangingPunct="1">
              <a:spcBef>
                <a:spcPts val="600"/>
              </a:spcBef>
              <a:buFontTx/>
              <a:buChar char="•"/>
            </a:pPr>
            <a:r>
              <a:rPr lang="en-US" altLang="en-US" sz="2200"/>
              <a:t> Si hanno cosi’ 2</a:t>
            </a:r>
            <a:r>
              <a:rPr lang="en-US" altLang="en-US" sz="2200" baseline="30000"/>
              <a:t>N</a:t>
            </a:r>
            <a:r>
              <a:rPr lang="en-US" altLang="en-US" sz="2200"/>
              <a:t> possibili combinazioni con N tipi di cromosomi</a:t>
            </a:r>
          </a:p>
          <a:p>
            <a:pPr algn="just" eaLnBrk="1" hangingPunct="1">
              <a:spcBef>
                <a:spcPts val="600"/>
              </a:spcBef>
              <a:buFontTx/>
              <a:buChar char="•"/>
            </a:pPr>
            <a:endParaRPr lang="en-US" altLang="en-US" sz="2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riangolo isoscele 5">
            <a:extLst>
              <a:ext uri="{FF2B5EF4-FFF2-40B4-BE49-F238E27FC236}">
                <a16:creationId xmlns:a16="http://schemas.microsoft.com/office/drawing/2014/main" id="{22246ED3-65C5-B542-B725-E42427220F28}"/>
              </a:ext>
            </a:extLst>
          </p:cNvPr>
          <p:cNvSpPr>
            <a:spLocks noChangeAspect="1"/>
          </p:cNvSpPr>
          <p:nvPr/>
        </p:nvSpPr>
        <p:spPr bwMode="auto">
          <a:xfrm>
            <a:off x="900113" y="1557338"/>
            <a:ext cx="8208962" cy="5256212"/>
          </a:xfrm>
          <a:prstGeom prst="triangle">
            <a:avLst>
              <a:gd name="adj" fmla="val 50000"/>
            </a:avLst>
          </a:prstGeom>
          <a:solidFill>
            <a:srgbClr val="00664D"/>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rgbClr val="FFFFFF"/>
                </a:solidFill>
              </a:rPr>
              <a:t>FECONDAZIONE CASUALE </a:t>
            </a:r>
          </a:p>
          <a:p>
            <a:pPr eaLnBrk="1" hangingPunct="1"/>
            <a:r>
              <a:rPr lang="en-US" altLang="en-US">
                <a:solidFill>
                  <a:srgbClr val="FFFFFF"/>
                </a:solidFill>
              </a:rPr>
              <a:t>	</a:t>
            </a:r>
            <a:endParaRPr lang="it-IT" altLang="en-US">
              <a:solidFill>
                <a:srgbClr val="FFFFFF"/>
              </a:solidFill>
            </a:endParaRPr>
          </a:p>
        </p:txBody>
      </p:sp>
      <p:sp>
        <p:nvSpPr>
          <p:cNvPr id="5" name="Triangolo isoscele 4">
            <a:extLst>
              <a:ext uri="{FF2B5EF4-FFF2-40B4-BE49-F238E27FC236}">
                <a16:creationId xmlns:a16="http://schemas.microsoft.com/office/drawing/2014/main" id="{856D4814-E615-C542-B0B4-B95B0AC90451}"/>
              </a:ext>
            </a:extLst>
          </p:cNvPr>
          <p:cNvSpPr>
            <a:spLocks noChangeAspect="1"/>
          </p:cNvSpPr>
          <p:nvPr/>
        </p:nvSpPr>
        <p:spPr bwMode="auto">
          <a:xfrm>
            <a:off x="1763713" y="1268413"/>
            <a:ext cx="6480175" cy="4429125"/>
          </a:xfrm>
          <a:prstGeom prst="triangle">
            <a:avLst>
              <a:gd name="adj" fmla="val 50000"/>
            </a:avLst>
          </a:prstGeom>
          <a:solidFill>
            <a:srgbClr val="009973"/>
          </a:solidFill>
          <a:ln w="9525">
            <a:solidFill>
              <a:srgbClr val="00CC98"/>
            </a:solidFill>
            <a:miter lim="800000"/>
            <a:headEnd/>
            <a:tailEnd/>
          </a:ln>
          <a:effectLst>
            <a:outerShdw blurRad="40000" dist="23000" dir="5400000" rotWithShape="0">
              <a:srgbClr val="808080">
                <a:alpha val="34999"/>
              </a:srgbClr>
            </a:outerShdw>
          </a:effec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a:solidFill>
                  <a:srgbClr val="FFFFFF"/>
                </a:solidFill>
              </a:rPr>
              <a:t>ASSORTIMENTO INDIPENDENTE DEI CROMOSOMI NEI GAMETI </a:t>
            </a:r>
          </a:p>
          <a:p>
            <a:pPr algn="ctr" eaLnBrk="1" hangingPunct="1"/>
            <a:endParaRPr lang="it-IT" altLang="en-US">
              <a:solidFill>
                <a:srgbClr val="FFFFFF"/>
              </a:solidFill>
            </a:endParaRPr>
          </a:p>
        </p:txBody>
      </p:sp>
      <p:sp>
        <p:nvSpPr>
          <p:cNvPr id="60419" name="Rectangle 2">
            <a:extLst>
              <a:ext uri="{FF2B5EF4-FFF2-40B4-BE49-F238E27FC236}">
                <a16:creationId xmlns:a16="http://schemas.microsoft.com/office/drawing/2014/main" id="{E6063CF3-EE40-3D44-A779-D5A2AAF6C4D1}"/>
              </a:ext>
            </a:extLst>
          </p:cNvPr>
          <p:cNvSpPr>
            <a:spLocks noChangeArrowheads="1"/>
          </p:cNvSpPr>
          <p:nvPr/>
        </p:nvSpPr>
        <p:spPr bwMode="auto">
          <a:xfrm>
            <a:off x="0" y="76200"/>
            <a:ext cx="9144000" cy="6794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600" b="1">
                <a:solidFill>
                  <a:schemeClr val="bg1"/>
                </a:solidFill>
              </a:rPr>
              <a:t>LE RAGIONI DELLA VARIABILITA’ GENETICA</a:t>
            </a:r>
          </a:p>
        </p:txBody>
      </p:sp>
      <p:sp>
        <p:nvSpPr>
          <p:cNvPr id="2" name="Triangolo isoscele 1">
            <a:extLst>
              <a:ext uri="{FF2B5EF4-FFF2-40B4-BE49-F238E27FC236}">
                <a16:creationId xmlns:a16="http://schemas.microsoft.com/office/drawing/2014/main" id="{64EF9719-410B-C04C-A259-15F6E8248EF2}"/>
              </a:ext>
            </a:extLst>
          </p:cNvPr>
          <p:cNvSpPr>
            <a:spLocks noChangeArrowheads="1"/>
          </p:cNvSpPr>
          <p:nvPr/>
        </p:nvSpPr>
        <p:spPr bwMode="auto">
          <a:xfrm>
            <a:off x="3059113" y="1268413"/>
            <a:ext cx="3889375" cy="2684462"/>
          </a:xfrm>
          <a:prstGeom prst="triangle">
            <a:avLst>
              <a:gd name="adj" fmla="val 50000"/>
            </a:avLst>
          </a:prstGeom>
          <a:solidFill>
            <a:srgbClr val="47FFD1"/>
          </a:solidFill>
          <a:ln w="9525">
            <a:solidFill>
              <a:srgbClr val="00CC98"/>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CROSSING OVER</a:t>
            </a:r>
          </a:p>
          <a:p>
            <a:pPr algn="ctr" eaLnBrk="1" hangingPunct="1">
              <a:spcBef>
                <a:spcPct val="50000"/>
              </a:spcBef>
            </a:pPr>
            <a:endParaRPr lang="it-IT" altLang="en-US"/>
          </a:p>
        </p:txBody>
      </p:sp>
      <p:sp>
        <p:nvSpPr>
          <p:cNvPr id="60421" name="Text Box 3">
            <a:extLst>
              <a:ext uri="{FF2B5EF4-FFF2-40B4-BE49-F238E27FC236}">
                <a16:creationId xmlns:a16="http://schemas.microsoft.com/office/drawing/2014/main" id="{099FD599-DCCE-2F4C-B058-DA93F86BB45F}"/>
              </a:ext>
            </a:extLst>
          </p:cNvPr>
          <p:cNvSpPr txBox="1">
            <a:spLocks noChangeArrowheads="1"/>
          </p:cNvSpPr>
          <p:nvPr/>
        </p:nvSpPr>
        <p:spPr bwMode="auto">
          <a:xfrm>
            <a:off x="250825" y="858838"/>
            <a:ext cx="88931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b="1">
                <a:solidFill>
                  <a:srgbClr val="000000"/>
                </a:solidFill>
              </a:rPr>
              <a:t>LA RIPRODUZIONE SESSUATA GENERA VARIABILITA’ GENETICA</a:t>
            </a:r>
            <a:endParaRPr lang="en-US" altLang="en-US" sz="2000">
              <a:solidFill>
                <a:srgbClr val="000000"/>
              </a:solidFill>
            </a:endParaRPr>
          </a:p>
          <a:p>
            <a:pPr lvl="1" eaLnBrk="1" hangingPunct="1">
              <a:spcBef>
                <a:spcPct val="20000"/>
              </a:spcBef>
              <a:buClr>
                <a:schemeClr val="accent2"/>
              </a:buClr>
              <a:buSzPct val="75000"/>
              <a:buFont typeface="Wingdings" pitchFamily="2" charset="2"/>
              <a:buChar char="n"/>
            </a:pPr>
            <a:endParaRPr lang="en-US" altLang="en-US" sz="2000">
              <a:solidFill>
                <a:srgbClr val="000000"/>
              </a:solidFill>
            </a:endParaRPr>
          </a:p>
        </p:txBody>
      </p:sp>
      <p:sp>
        <p:nvSpPr>
          <p:cNvPr id="12" name="Fumetto 3 11">
            <a:extLst>
              <a:ext uri="{FF2B5EF4-FFF2-40B4-BE49-F238E27FC236}">
                <a16:creationId xmlns:a16="http://schemas.microsoft.com/office/drawing/2014/main" id="{B82D9BF2-106B-B249-A280-57E52F248E1E}"/>
              </a:ext>
            </a:extLst>
          </p:cNvPr>
          <p:cNvSpPr>
            <a:spLocks noChangeArrowheads="1"/>
          </p:cNvSpPr>
          <p:nvPr/>
        </p:nvSpPr>
        <p:spPr bwMode="auto">
          <a:xfrm>
            <a:off x="6011863" y="1412875"/>
            <a:ext cx="2844800" cy="1800225"/>
          </a:xfrm>
          <a:prstGeom prst="wedgeEllipseCallout">
            <a:avLst>
              <a:gd name="adj1" fmla="val -60593"/>
              <a:gd name="adj2" fmla="val 52509"/>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rgbClr val="000000"/>
                </a:solidFill>
              </a:rPr>
              <a:t>C</a:t>
            </a:r>
            <a:r>
              <a:rPr lang="en-US" altLang="en-US"/>
              <a:t>romosomi ricombinanti</a:t>
            </a:r>
            <a:endParaRPr lang="en-US" altLang="en-US">
              <a:solidFill>
                <a:srgbClr val="FFFFFF"/>
              </a:solidFill>
            </a:endParaRPr>
          </a:p>
        </p:txBody>
      </p:sp>
      <p:sp>
        <p:nvSpPr>
          <p:cNvPr id="8" name="Fumetto 3 7">
            <a:extLst>
              <a:ext uri="{FF2B5EF4-FFF2-40B4-BE49-F238E27FC236}">
                <a16:creationId xmlns:a16="http://schemas.microsoft.com/office/drawing/2014/main" id="{3FE49156-2246-D04E-8AC0-6CD1D48762C7}"/>
              </a:ext>
            </a:extLst>
          </p:cNvPr>
          <p:cNvSpPr>
            <a:spLocks noChangeArrowheads="1"/>
          </p:cNvSpPr>
          <p:nvPr/>
        </p:nvSpPr>
        <p:spPr bwMode="auto">
          <a:xfrm>
            <a:off x="71438" y="1773238"/>
            <a:ext cx="3563937" cy="2447925"/>
          </a:xfrm>
          <a:prstGeom prst="wedgeEllipseCallout">
            <a:avLst>
              <a:gd name="adj1" fmla="val 45079"/>
              <a:gd name="adj2" fmla="val 64440"/>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4" name="Rettangolo 3">
            <a:extLst>
              <a:ext uri="{FF2B5EF4-FFF2-40B4-BE49-F238E27FC236}">
                <a16:creationId xmlns:a16="http://schemas.microsoft.com/office/drawing/2014/main" id="{77368F8F-DB45-C246-B4E9-2005A693AFF0}"/>
              </a:ext>
            </a:extLst>
          </p:cNvPr>
          <p:cNvSpPr>
            <a:spLocks noChangeArrowheads="1"/>
          </p:cNvSpPr>
          <p:nvPr/>
        </p:nvSpPr>
        <p:spPr bwMode="auto">
          <a:xfrm>
            <a:off x="71438" y="2276475"/>
            <a:ext cx="3492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a:t>8 milioni di possibili gameti diversi a partire da una singola cellula progenitrice</a:t>
            </a:r>
          </a:p>
        </p:txBody>
      </p:sp>
      <p:sp>
        <p:nvSpPr>
          <p:cNvPr id="11" name="Fumetto 3 10">
            <a:extLst>
              <a:ext uri="{FF2B5EF4-FFF2-40B4-BE49-F238E27FC236}">
                <a16:creationId xmlns:a16="http://schemas.microsoft.com/office/drawing/2014/main" id="{FBAA5700-39AE-5443-9D75-BC11C0BC437B}"/>
              </a:ext>
            </a:extLst>
          </p:cNvPr>
          <p:cNvSpPr>
            <a:spLocks noChangeArrowheads="1"/>
          </p:cNvSpPr>
          <p:nvPr/>
        </p:nvSpPr>
        <p:spPr bwMode="auto">
          <a:xfrm>
            <a:off x="107950" y="4221163"/>
            <a:ext cx="3240088" cy="1871662"/>
          </a:xfrm>
          <a:prstGeom prst="wedgeEllipseCallout">
            <a:avLst>
              <a:gd name="adj1" fmla="val 29153"/>
              <a:gd name="adj2" fmla="val 70282"/>
            </a:avLst>
          </a:prstGeom>
          <a:solidFill>
            <a:srgbClr val="D9D9D9">
              <a:alpha val="25882"/>
            </a:srgbClr>
          </a:solidFill>
          <a:ln w="9525">
            <a:solidFill>
              <a:srgbClr val="4F81BD"/>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60426" name="Rettangolo 2">
            <a:extLst>
              <a:ext uri="{FF2B5EF4-FFF2-40B4-BE49-F238E27FC236}">
                <a16:creationId xmlns:a16="http://schemas.microsoft.com/office/drawing/2014/main" id="{45DEDC53-0E8C-BA4B-B64B-7A635F98F11C}"/>
              </a:ext>
            </a:extLst>
          </p:cNvPr>
          <p:cNvSpPr>
            <a:spLocks noChangeArrowheads="1"/>
          </p:cNvSpPr>
          <p:nvPr/>
        </p:nvSpPr>
        <p:spPr bwMode="auto">
          <a:xfrm>
            <a:off x="287338" y="4605338"/>
            <a:ext cx="29892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a:solidFill>
                  <a:schemeClr val="tx2"/>
                </a:solidFill>
              </a:rPr>
              <a:t>8 milioni x 8 milioni = 70 miliardi di combinazioni!</a:t>
            </a:r>
            <a:endParaRPr lang="it-IT"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2">
            <a:extLst>
              <a:ext uri="{FF2B5EF4-FFF2-40B4-BE49-F238E27FC236}">
                <a16:creationId xmlns:a16="http://schemas.microsoft.com/office/drawing/2014/main" id="{B6F7973D-DE1E-2E4D-A190-BEA15F18582D}"/>
              </a:ext>
            </a:extLst>
          </p:cNvPr>
          <p:cNvSpPr>
            <a:spLocks noChangeArrowheads="1"/>
          </p:cNvSpPr>
          <p:nvPr/>
        </p:nvSpPr>
        <p:spPr bwMode="auto">
          <a:xfrm>
            <a:off x="0" y="2852738"/>
            <a:ext cx="9144000" cy="4005262"/>
          </a:xfrm>
          <a:prstGeom prst="rect">
            <a:avLst/>
          </a:prstGeom>
          <a:solidFill>
            <a:schemeClr val="accent2"/>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1442" name="Rectangle 2">
            <a:extLst>
              <a:ext uri="{FF2B5EF4-FFF2-40B4-BE49-F238E27FC236}">
                <a16:creationId xmlns:a16="http://schemas.microsoft.com/office/drawing/2014/main" id="{8C4564A8-6A9C-0540-BB9E-7554DAD103BA}"/>
              </a:ext>
            </a:extLst>
          </p:cNvPr>
          <p:cNvSpPr>
            <a:spLocks noGrp="1" noChangeArrowheads="1"/>
          </p:cNvSpPr>
          <p:nvPr>
            <p:ph type="title"/>
          </p:nvPr>
        </p:nvSpPr>
        <p:spPr>
          <a:xfrm>
            <a:off x="685800" y="688975"/>
            <a:ext cx="7772400" cy="1143000"/>
          </a:xfrm>
          <a:noFill/>
        </p:spPr>
        <p:txBody>
          <a:bodyPr lIns="90488" tIns="44450" rIns="90488" bIns="44450"/>
          <a:lstStyle/>
          <a:p>
            <a:pPr eaLnBrk="1" hangingPunct="1"/>
            <a:r>
              <a:rPr lang="en-US" altLang="en-US" sz="2400">
                <a:ea typeface="ＭＳ Ｐゴシック" panose="020B0600070205080204" pitchFamily="34" charset="-128"/>
              </a:rPr>
              <a:t>                                            </a:t>
            </a:r>
          </a:p>
        </p:txBody>
      </p:sp>
      <p:sp>
        <p:nvSpPr>
          <p:cNvPr id="61443" name="Rectangle 3">
            <a:extLst>
              <a:ext uri="{FF2B5EF4-FFF2-40B4-BE49-F238E27FC236}">
                <a16:creationId xmlns:a16="http://schemas.microsoft.com/office/drawing/2014/main" id="{17941B65-B7CB-8747-9213-A20B5A96DF7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GAMETOGENESI</a:t>
            </a:r>
            <a:endParaRPr lang="en-US" altLang="en-US" sz="4000">
              <a:solidFill>
                <a:schemeClr val="bg1"/>
              </a:solidFill>
            </a:endParaRPr>
          </a:p>
        </p:txBody>
      </p:sp>
      <p:sp>
        <p:nvSpPr>
          <p:cNvPr id="109574" name="Rectangle 6">
            <a:extLst>
              <a:ext uri="{FF2B5EF4-FFF2-40B4-BE49-F238E27FC236}">
                <a16:creationId xmlns:a16="http://schemas.microsoft.com/office/drawing/2014/main" id="{56DE6E2F-85AD-394D-8CA8-85DF7BD3B7ED}"/>
              </a:ext>
            </a:extLst>
          </p:cNvPr>
          <p:cNvSpPr>
            <a:spLocks noChangeArrowheads="1"/>
          </p:cNvSpPr>
          <p:nvPr/>
        </p:nvSpPr>
        <p:spPr bwMode="auto">
          <a:xfrm>
            <a:off x="0" y="692150"/>
            <a:ext cx="925195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lnSpc>
                <a:spcPct val="90000"/>
              </a:lnSpc>
              <a:spcBef>
                <a:spcPct val="20000"/>
              </a:spcBef>
            </a:pPr>
            <a:r>
              <a:rPr lang="en-US" altLang="en-US" sz="2800"/>
              <a:t>Produzione dei gameti</a:t>
            </a:r>
          </a:p>
          <a:p>
            <a:pPr eaLnBrk="1" hangingPunct="1">
              <a:lnSpc>
                <a:spcPct val="90000"/>
              </a:lnSpc>
              <a:spcBef>
                <a:spcPct val="20000"/>
              </a:spcBef>
              <a:buFontTx/>
              <a:buChar char="•"/>
            </a:pPr>
            <a:r>
              <a:rPr lang="en-US" altLang="en-US" b="1">
                <a:solidFill>
                  <a:srgbClr val="FF0000"/>
                </a:solidFill>
              </a:rPr>
              <a:t>Spermatogenesi</a:t>
            </a:r>
          </a:p>
          <a:p>
            <a:pPr lvl="1" eaLnBrk="1" hangingPunct="1">
              <a:lnSpc>
                <a:spcPct val="90000"/>
              </a:lnSpc>
              <a:spcBef>
                <a:spcPct val="20000"/>
              </a:spcBef>
              <a:buFontTx/>
              <a:buChar char="–"/>
            </a:pPr>
            <a:r>
              <a:rPr lang="en-US" altLang="en-US">
                <a:solidFill>
                  <a:schemeClr val="tx2"/>
                </a:solidFill>
              </a:rPr>
              <a:t>Produzione degli spermatozoi</a:t>
            </a:r>
          </a:p>
          <a:p>
            <a:pPr eaLnBrk="1" hangingPunct="1">
              <a:lnSpc>
                <a:spcPct val="90000"/>
              </a:lnSpc>
              <a:spcBef>
                <a:spcPct val="20000"/>
              </a:spcBef>
              <a:buFontTx/>
              <a:buChar char="•"/>
            </a:pPr>
            <a:r>
              <a:rPr lang="en-US" altLang="en-US" b="1">
                <a:solidFill>
                  <a:srgbClr val="FF0000"/>
                </a:solidFill>
              </a:rPr>
              <a:t>Oogenesi</a:t>
            </a:r>
          </a:p>
          <a:p>
            <a:pPr lvl="1" eaLnBrk="1" hangingPunct="1">
              <a:lnSpc>
                <a:spcPct val="90000"/>
              </a:lnSpc>
              <a:spcBef>
                <a:spcPct val="20000"/>
              </a:spcBef>
              <a:buFontTx/>
              <a:buChar char="–"/>
            </a:pPr>
            <a:r>
              <a:rPr lang="en-US" altLang="en-US"/>
              <a:t>Produzione delle cellule uovo</a:t>
            </a:r>
          </a:p>
        </p:txBody>
      </p:sp>
      <p:pic>
        <p:nvPicPr>
          <p:cNvPr id="61445" name="Picture 7" descr="meiosis">
            <a:extLst>
              <a:ext uri="{FF2B5EF4-FFF2-40B4-BE49-F238E27FC236}">
                <a16:creationId xmlns:a16="http://schemas.microsoft.com/office/drawing/2014/main" id="{01CEF9A3-607B-C04D-BCAF-487F6432F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2924175"/>
            <a:ext cx="7632700" cy="3851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9574">
                                            <p:txEl>
                                              <p:pRg st="0" end="0"/>
                                            </p:txEl>
                                          </p:spTgt>
                                        </p:tgtEl>
                                        <p:attrNameLst>
                                          <p:attrName>style.visibility</p:attrName>
                                        </p:attrNameLst>
                                      </p:cBhvr>
                                      <p:to>
                                        <p:strVal val="visible"/>
                                      </p:to>
                                    </p:set>
                                    <p:animEffect transition="in" filter="wipe(left)">
                                      <p:cBhvr>
                                        <p:cTn id="7" dur="500"/>
                                        <p:tgtEl>
                                          <p:spTgt spid="109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9574">
                                            <p:txEl>
                                              <p:pRg st="1" end="1"/>
                                            </p:txEl>
                                          </p:spTgt>
                                        </p:tgtEl>
                                        <p:attrNameLst>
                                          <p:attrName>style.visibility</p:attrName>
                                        </p:attrNameLst>
                                      </p:cBhvr>
                                      <p:to>
                                        <p:strVal val="visible"/>
                                      </p:to>
                                    </p:set>
                                    <p:animEffect transition="in" filter="wipe(left)">
                                      <p:cBhvr>
                                        <p:cTn id="12" dur="500"/>
                                        <p:tgtEl>
                                          <p:spTgt spid="109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9574">
                                            <p:txEl>
                                              <p:pRg st="2" end="2"/>
                                            </p:txEl>
                                          </p:spTgt>
                                        </p:tgtEl>
                                        <p:attrNameLst>
                                          <p:attrName>style.visibility</p:attrName>
                                        </p:attrNameLst>
                                      </p:cBhvr>
                                      <p:to>
                                        <p:strVal val="visible"/>
                                      </p:to>
                                    </p:set>
                                    <p:animEffect transition="in" filter="wipe(left)">
                                      <p:cBhvr>
                                        <p:cTn id="17" dur="500"/>
                                        <p:tgtEl>
                                          <p:spTgt spid="109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9574">
                                            <p:txEl>
                                              <p:pRg st="3" end="3"/>
                                            </p:txEl>
                                          </p:spTgt>
                                        </p:tgtEl>
                                        <p:attrNameLst>
                                          <p:attrName>style.visibility</p:attrName>
                                        </p:attrNameLst>
                                      </p:cBhvr>
                                      <p:to>
                                        <p:strVal val="visible"/>
                                      </p:to>
                                    </p:set>
                                    <p:animEffect transition="in" filter="wipe(left)">
                                      <p:cBhvr>
                                        <p:cTn id="22" dur="500"/>
                                        <p:tgtEl>
                                          <p:spTgt spid="109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9574">
                                            <p:txEl>
                                              <p:pRg st="4" end="4"/>
                                            </p:txEl>
                                          </p:spTgt>
                                        </p:tgtEl>
                                        <p:attrNameLst>
                                          <p:attrName>style.visibility</p:attrName>
                                        </p:attrNameLst>
                                      </p:cBhvr>
                                      <p:to>
                                        <p:strVal val="visible"/>
                                      </p:to>
                                    </p:set>
                                    <p:animEffect transition="in" filter="wipe(left)">
                                      <p:cBhvr>
                                        <p:cTn id="27" dur="500"/>
                                        <p:tgtEl>
                                          <p:spTgt spid="109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4"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4">
            <a:extLst>
              <a:ext uri="{FF2B5EF4-FFF2-40B4-BE49-F238E27FC236}">
                <a16:creationId xmlns:a16="http://schemas.microsoft.com/office/drawing/2014/main" id="{40232542-EFCD-6A42-833C-E205F5A8A789}"/>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SPERMATOGENESI</a:t>
            </a:r>
            <a:endParaRPr lang="en-US" altLang="en-US" sz="4000">
              <a:solidFill>
                <a:schemeClr val="bg1"/>
              </a:solidFill>
            </a:endParaRPr>
          </a:p>
        </p:txBody>
      </p:sp>
      <p:sp>
        <p:nvSpPr>
          <p:cNvPr id="110600" name="Rectangle 8">
            <a:extLst>
              <a:ext uri="{FF2B5EF4-FFF2-40B4-BE49-F238E27FC236}">
                <a16:creationId xmlns:a16="http://schemas.microsoft.com/office/drawing/2014/main" id="{12C09496-C0E8-BD4E-803F-4B4F2B1960FF}"/>
              </a:ext>
            </a:extLst>
          </p:cNvPr>
          <p:cNvSpPr>
            <a:spLocks noChangeArrowheads="1"/>
          </p:cNvSpPr>
          <p:nvPr/>
        </p:nvSpPr>
        <p:spPr bwMode="auto">
          <a:xfrm>
            <a:off x="0" y="69215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nei </a:t>
            </a:r>
            <a:r>
              <a:rPr lang="en-US" altLang="en-US" sz="2800" b="1">
                <a:solidFill>
                  <a:srgbClr val="FF0000"/>
                </a:solidFill>
              </a:rPr>
              <a:t>tubuli seminiferi</a:t>
            </a:r>
            <a:endParaRPr lang="en-US" altLang="en-US" sz="2800"/>
          </a:p>
          <a:p>
            <a:pPr eaLnBrk="1" hangingPunct="1">
              <a:spcBef>
                <a:spcPct val="20000"/>
              </a:spcBef>
              <a:buFontTx/>
              <a:buChar char="•"/>
            </a:pPr>
            <a:r>
              <a:rPr lang="en-US" altLang="en-US" sz="2800"/>
              <a:t>A partire da ciascuna cellula germinale primordiale si producono </a:t>
            </a:r>
            <a:r>
              <a:rPr lang="en-US" altLang="en-US" sz="2800" b="1">
                <a:solidFill>
                  <a:srgbClr val="FF0000"/>
                </a:solidFill>
              </a:rPr>
              <a:t>4</a:t>
            </a:r>
            <a:r>
              <a:rPr lang="en-US" altLang="en-US" sz="2800"/>
              <a:t> spermatozoi</a:t>
            </a:r>
          </a:p>
        </p:txBody>
      </p:sp>
      <p:pic>
        <p:nvPicPr>
          <p:cNvPr id="62467" name="Picture 9" descr="spermatogensis">
            <a:extLst>
              <a:ext uri="{FF2B5EF4-FFF2-40B4-BE49-F238E27FC236}">
                <a16:creationId xmlns:a16="http://schemas.microsoft.com/office/drawing/2014/main" id="{F48144A5-91CD-5C4A-8993-3D5459DE6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2097088"/>
            <a:ext cx="576103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Rettangolo 1">
            <a:extLst>
              <a:ext uri="{FF2B5EF4-FFF2-40B4-BE49-F238E27FC236}">
                <a16:creationId xmlns:a16="http://schemas.microsoft.com/office/drawing/2014/main" id="{737178A8-A50A-1B4D-959D-1B91FE06D541}"/>
              </a:ext>
            </a:extLst>
          </p:cNvPr>
          <p:cNvSpPr>
            <a:spLocks noChangeArrowheads="1"/>
          </p:cNvSpPr>
          <p:nvPr/>
        </p:nvSpPr>
        <p:spPr bwMode="auto">
          <a:xfrm>
            <a:off x="6588125" y="36449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1800"/>
              <a:t>spermioistogenesi</a:t>
            </a:r>
          </a:p>
        </p:txBody>
      </p:sp>
      <p:pic>
        <p:nvPicPr>
          <p:cNvPr id="62469" name="Immagine 2">
            <a:extLst>
              <a:ext uri="{FF2B5EF4-FFF2-40B4-BE49-F238E27FC236}">
                <a16:creationId xmlns:a16="http://schemas.microsoft.com/office/drawing/2014/main" id="{E22587F2-2800-1D48-92EB-DEB1A443C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49938" y="4365625"/>
            <a:ext cx="333057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00">
                                            <p:txEl>
                                              <p:pRg st="0" end="0"/>
                                            </p:txEl>
                                          </p:spTgt>
                                        </p:tgtEl>
                                        <p:attrNameLst>
                                          <p:attrName>style.visibility</p:attrName>
                                        </p:attrNameLst>
                                      </p:cBhvr>
                                      <p:to>
                                        <p:strVal val="visible"/>
                                      </p:to>
                                    </p:set>
                                    <p:animEffect transition="in" filter="wipe(left)">
                                      <p:cBhvr>
                                        <p:cTn id="7" dur="500"/>
                                        <p:tgtEl>
                                          <p:spTgt spid="1106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0600">
                                            <p:txEl>
                                              <p:pRg st="1" end="1"/>
                                            </p:txEl>
                                          </p:spTgt>
                                        </p:tgtEl>
                                        <p:attrNameLst>
                                          <p:attrName>style.visibility</p:attrName>
                                        </p:attrNameLst>
                                      </p:cBhvr>
                                      <p:to>
                                        <p:strVal val="visible"/>
                                      </p:to>
                                    </p:set>
                                    <p:animEffect transition="in" filter="wipe(left)">
                                      <p:cBhvr>
                                        <p:cTn id="12" dur="500"/>
                                        <p:tgtEl>
                                          <p:spTgt spid="1106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0"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F83BD7C-1D62-DA4D-917F-BAB996569F8C}"/>
              </a:ext>
            </a:extLst>
          </p:cNvPr>
          <p:cNvSpPr>
            <a:spLocks noChangeArrowheads="1"/>
          </p:cNvSpPr>
          <p:nvPr/>
        </p:nvSpPr>
        <p:spPr bwMode="auto">
          <a:xfrm>
            <a:off x="0" y="76200"/>
            <a:ext cx="9144000" cy="6159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OOGENESI</a:t>
            </a:r>
            <a:endParaRPr lang="en-US" altLang="en-US" sz="4000">
              <a:solidFill>
                <a:schemeClr val="bg1"/>
              </a:solidFill>
            </a:endParaRPr>
          </a:p>
        </p:txBody>
      </p:sp>
      <p:sp>
        <p:nvSpPr>
          <p:cNvPr id="111619" name="Rectangle 3">
            <a:extLst>
              <a:ext uri="{FF2B5EF4-FFF2-40B4-BE49-F238E27FC236}">
                <a16:creationId xmlns:a16="http://schemas.microsoft.com/office/drawing/2014/main" id="{662C9EF7-D655-B940-AFF6-6314AB6BC153}"/>
              </a:ext>
            </a:extLst>
          </p:cNvPr>
          <p:cNvSpPr>
            <a:spLocks noChangeArrowheads="1"/>
          </p:cNvSpPr>
          <p:nvPr/>
        </p:nvSpPr>
        <p:spPr bwMode="auto">
          <a:xfrm>
            <a:off x="0" y="765175"/>
            <a:ext cx="88392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FontTx/>
              <a:buChar char="•"/>
            </a:pPr>
            <a:r>
              <a:rPr lang="en-US" altLang="en-US" sz="2800"/>
              <a:t>Avviene nelle </a:t>
            </a:r>
            <a:r>
              <a:rPr lang="en-US" altLang="en-US" sz="2800" b="1">
                <a:solidFill>
                  <a:srgbClr val="FF0000"/>
                </a:solidFill>
              </a:rPr>
              <a:t>ovaie</a:t>
            </a:r>
            <a:endParaRPr lang="en-US" altLang="en-US" sz="2800"/>
          </a:p>
          <a:p>
            <a:pPr eaLnBrk="1" hangingPunct="1">
              <a:spcBef>
                <a:spcPct val="20000"/>
              </a:spcBef>
              <a:buFontTx/>
              <a:buChar char="•"/>
            </a:pPr>
            <a:r>
              <a:rPr lang="en-US" altLang="en-US" sz="2800"/>
              <a:t>A partire da ciascuna cellula germinale primordiale si produce </a:t>
            </a:r>
            <a:r>
              <a:rPr lang="en-US" altLang="en-US" sz="2800" b="1">
                <a:solidFill>
                  <a:srgbClr val="FF0000"/>
                </a:solidFill>
              </a:rPr>
              <a:t>1</a:t>
            </a:r>
            <a:r>
              <a:rPr lang="en-US" altLang="en-US" sz="2800"/>
              <a:t> solo uovo</a:t>
            </a:r>
          </a:p>
        </p:txBody>
      </p:sp>
      <p:pic>
        <p:nvPicPr>
          <p:cNvPr id="63491" name="Picture 5" descr="oogenesis">
            <a:extLst>
              <a:ext uri="{FF2B5EF4-FFF2-40B4-BE49-F238E27FC236}">
                <a16:creationId xmlns:a16="http://schemas.microsoft.com/office/drawing/2014/main" id="{4E659A48-5818-2E49-8DEA-64DBB5D82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276475"/>
            <a:ext cx="47164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8">
            <a:extLst>
              <a:ext uri="{FF2B5EF4-FFF2-40B4-BE49-F238E27FC236}">
                <a16:creationId xmlns:a16="http://schemas.microsoft.com/office/drawing/2014/main" id="{0EAFB91A-81AB-7C4A-8194-D536E2489226}"/>
              </a:ext>
            </a:extLst>
          </p:cNvPr>
          <p:cNvSpPr>
            <a:spLocks/>
          </p:cNvSpPr>
          <p:nvPr/>
        </p:nvSpPr>
        <p:spPr bwMode="auto">
          <a:xfrm>
            <a:off x="5003800" y="2708275"/>
            <a:ext cx="215900" cy="1655763"/>
          </a:xfrm>
          <a:prstGeom prst="rightBracket">
            <a:avLst>
              <a:gd name="adj" fmla="val 63909"/>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3" name="Text Box 9">
            <a:extLst>
              <a:ext uri="{FF2B5EF4-FFF2-40B4-BE49-F238E27FC236}">
                <a16:creationId xmlns:a16="http://schemas.microsoft.com/office/drawing/2014/main" id="{4FD6E557-37C4-C042-81EA-7077FDE22613}"/>
              </a:ext>
            </a:extLst>
          </p:cNvPr>
          <p:cNvSpPr txBox="1">
            <a:spLocks noChangeArrowheads="1"/>
          </p:cNvSpPr>
          <p:nvPr/>
        </p:nvSpPr>
        <p:spPr bwMode="auto">
          <a:xfrm>
            <a:off x="5580063" y="3068638"/>
            <a:ext cx="338296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Vita embrionale</a:t>
            </a:r>
          </a:p>
          <a:p>
            <a:pPr eaLnBrk="1" hangingPunct="1"/>
            <a:r>
              <a:rPr lang="en-US" altLang="en-US" sz="2000" i="1"/>
              <a:t>(terzo trimestre gravidanza)</a:t>
            </a:r>
          </a:p>
        </p:txBody>
      </p:sp>
      <p:sp>
        <p:nvSpPr>
          <p:cNvPr id="63494" name="AutoShape 10">
            <a:extLst>
              <a:ext uri="{FF2B5EF4-FFF2-40B4-BE49-F238E27FC236}">
                <a16:creationId xmlns:a16="http://schemas.microsoft.com/office/drawing/2014/main" id="{AB7FEA30-59CF-AD4E-AA7E-4DB1FFE7EAF7}"/>
              </a:ext>
            </a:extLst>
          </p:cNvPr>
          <p:cNvSpPr>
            <a:spLocks/>
          </p:cNvSpPr>
          <p:nvPr/>
        </p:nvSpPr>
        <p:spPr bwMode="auto">
          <a:xfrm>
            <a:off x="5003800" y="4508500"/>
            <a:ext cx="215900" cy="1079500"/>
          </a:xfrm>
          <a:prstGeom prst="rightBracket">
            <a:avLst>
              <a:gd name="adj" fmla="val 41667"/>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5" name="Text Box 11">
            <a:extLst>
              <a:ext uri="{FF2B5EF4-FFF2-40B4-BE49-F238E27FC236}">
                <a16:creationId xmlns:a16="http://schemas.microsoft.com/office/drawing/2014/main" id="{E5B49CB6-BEC7-F741-8AAD-CEB4D4E4DAE0}"/>
              </a:ext>
            </a:extLst>
          </p:cNvPr>
          <p:cNvSpPr txBox="1">
            <a:spLocks noChangeArrowheads="1"/>
          </p:cNvSpPr>
          <p:nvPr/>
        </p:nvSpPr>
        <p:spPr bwMode="auto">
          <a:xfrm>
            <a:off x="5580063" y="4627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6" name="Text Box 12">
            <a:extLst>
              <a:ext uri="{FF2B5EF4-FFF2-40B4-BE49-F238E27FC236}">
                <a16:creationId xmlns:a16="http://schemas.microsoft.com/office/drawing/2014/main" id="{91448A8F-496C-B044-8093-7CA40CDA23E3}"/>
              </a:ext>
            </a:extLst>
          </p:cNvPr>
          <p:cNvSpPr txBox="1">
            <a:spLocks noChangeArrowheads="1"/>
          </p:cNvSpPr>
          <p:nvPr/>
        </p:nvSpPr>
        <p:spPr bwMode="auto">
          <a:xfrm>
            <a:off x="5597525" y="4702175"/>
            <a:ext cx="34083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Ciclo ovarico</a:t>
            </a:r>
          </a:p>
          <a:p>
            <a:pPr eaLnBrk="1" hangingPunct="1"/>
            <a:r>
              <a:rPr lang="en-US" altLang="en-US" sz="1400"/>
              <a:t>completamento della I divisione meiotica</a:t>
            </a:r>
          </a:p>
          <a:p>
            <a:pPr eaLnBrk="1" hangingPunct="1"/>
            <a:r>
              <a:rPr lang="en-US" altLang="en-US" sz="1400"/>
              <a:t>(blocco profase meiosi I: dictiotene)</a:t>
            </a:r>
          </a:p>
        </p:txBody>
      </p:sp>
      <p:sp>
        <p:nvSpPr>
          <p:cNvPr id="63497" name="AutoShape 13">
            <a:extLst>
              <a:ext uri="{FF2B5EF4-FFF2-40B4-BE49-F238E27FC236}">
                <a16:creationId xmlns:a16="http://schemas.microsoft.com/office/drawing/2014/main" id="{DD828FA7-102B-544A-BC26-D66ED9D940A5}"/>
              </a:ext>
            </a:extLst>
          </p:cNvPr>
          <p:cNvSpPr>
            <a:spLocks/>
          </p:cNvSpPr>
          <p:nvPr/>
        </p:nvSpPr>
        <p:spPr bwMode="auto">
          <a:xfrm>
            <a:off x="5003800" y="5732463"/>
            <a:ext cx="215900" cy="936625"/>
          </a:xfrm>
          <a:prstGeom prst="rightBracket">
            <a:avLst>
              <a:gd name="adj" fmla="val 36152"/>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3498" name="Text Box 14">
            <a:extLst>
              <a:ext uri="{FF2B5EF4-FFF2-40B4-BE49-F238E27FC236}">
                <a16:creationId xmlns:a16="http://schemas.microsoft.com/office/drawing/2014/main" id="{3DFB6D82-3620-1C44-B672-BBF585E7ED78}"/>
              </a:ext>
            </a:extLst>
          </p:cNvPr>
          <p:cNvSpPr txBox="1">
            <a:spLocks noChangeArrowheads="1"/>
          </p:cNvSpPr>
          <p:nvPr/>
        </p:nvSpPr>
        <p:spPr bwMode="auto">
          <a:xfrm>
            <a:off x="5597525" y="5805488"/>
            <a:ext cx="34163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Fecondazione</a:t>
            </a:r>
          </a:p>
          <a:p>
            <a:pPr eaLnBrk="1" hangingPunct="1"/>
            <a:r>
              <a:rPr lang="en-US" altLang="en-US" sz="1400"/>
              <a:t>completamento della II divisione meiotica</a:t>
            </a:r>
          </a:p>
        </p:txBody>
      </p:sp>
    </p:spTree>
  </p:cSld>
  <p:clrMapOvr>
    <a:masterClrMapping/>
  </p:clrMapOvr>
  <p:transition spd="med">
    <p:wipe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3">
            <a:extLst>
              <a:ext uri="{FF2B5EF4-FFF2-40B4-BE49-F238E27FC236}">
                <a16:creationId xmlns:a16="http://schemas.microsoft.com/office/drawing/2014/main" id="{C36A9104-D5E3-5F4A-896F-183F201EA27F}"/>
              </a:ext>
            </a:extLst>
          </p:cNvPr>
          <p:cNvSpPr>
            <a:spLocks noChangeArrowheads="1"/>
          </p:cNvSpPr>
          <p:nvPr/>
        </p:nvSpPr>
        <p:spPr bwMode="auto">
          <a:xfrm>
            <a:off x="0" y="76200"/>
            <a:ext cx="9144000" cy="679450"/>
          </a:xfrm>
          <a:prstGeom prst="rect">
            <a:avLst/>
          </a:prstGeom>
          <a:solidFill>
            <a:srgbClr val="99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a:solidFill>
                  <a:schemeClr val="bg1"/>
                </a:solidFill>
              </a:rPr>
              <a:t>MITOSI versus MEIOSI</a:t>
            </a:r>
          </a:p>
        </p:txBody>
      </p:sp>
      <p:pic>
        <p:nvPicPr>
          <p:cNvPr id="64514" name="Picture 4">
            <a:extLst>
              <a:ext uri="{FF2B5EF4-FFF2-40B4-BE49-F238E27FC236}">
                <a16:creationId xmlns:a16="http://schemas.microsoft.com/office/drawing/2014/main" id="{E27B2C55-3B64-9345-A88D-FC0C2909F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72" b="10306"/>
          <a:stretch>
            <a:fillRect/>
          </a:stretch>
        </p:blipFill>
        <p:spPr bwMode="auto">
          <a:xfrm>
            <a:off x="919163" y="760413"/>
            <a:ext cx="7253287"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8076D60-5968-AD48-8E23-EBAAB05215E3}"/>
              </a:ext>
            </a:extLst>
          </p:cNvPr>
          <p:cNvSpPr>
            <a:spLocks noGrp="1" noChangeArrowheads="1"/>
          </p:cNvSpPr>
          <p:nvPr>
            <p:ph type="title"/>
          </p:nvPr>
        </p:nvSpPr>
        <p:spPr>
          <a:xfrm>
            <a:off x="0" y="209550"/>
            <a:ext cx="9144000" cy="8509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OMEOSTASI CELLULARE E APOPTOSI</a:t>
            </a:r>
          </a:p>
        </p:txBody>
      </p:sp>
      <p:sp>
        <p:nvSpPr>
          <p:cNvPr id="65538" name="Rectangle 3">
            <a:extLst>
              <a:ext uri="{FF2B5EF4-FFF2-40B4-BE49-F238E27FC236}">
                <a16:creationId xmlns:a16="http://schemas.microsoft.com/office/drawing/2014/main" id="{ABDF8A16-D063-6E4E-AA8F-A19FA7051820}"/>
              </a:ext>
            </a:extLst>
          </p:cNvPr>
          <p:cNvSpPr>
            <a:spLocks noGrp="1" noChangeArrowheads="1"/>
          </p:cNvSpPr>
          <p:nvPr>
            <p:ph type="body" idx="1"/>
          </p:nvPr>
        </p:nvSpPr>
        <p:spPr>
          <a:xfrm>
            <a:off x="179388" y="1268413"/>
            <a:ext cx="8785225" cy="5589587"/>
          </a:xfrm>
        </p:spPr>
        <p:txBody>
          <a:bodyPr/>
          <a:lstStyle/>
          <a:p>
            <a:pPr eaLnBrk="1" hangingPunct="1">
              <a:lnSpc>
                <a:spcPct val="80000"/>
              </a:lnSpc>
              <a:buFontTx/>
              <a:buNone/>
            </a:pPr>
            <a:r>
              <a:rPr lang="it-IT" altLang="en-US" sz="2000">
                <a:ea typeface="ＭＳ Ｐゴシック" panose="020B0600070205080204" pitchFamily="34" charset="-128"/>
              </a:rPr>
              <a:t>L</a:t>
            </a:r>
            <a:r>
              <a:rPr lang="ja-JP" altLang="it-IT" sz="2000">
                <a:ea typeface="ＭＳ Ｐゴシック" panose="020B0600070205080204" pitchFamily="34" charset="-128"/>
              </a:rPr>
              <a:t>’</a:t>
            </a:r>
            <a:r>
              <a:rPr lang="it-IT" altLang="ja-JP" sz="2000">
                <a:ea typeface="ＭＳ Ｐゴシック" panose="020B0600070205080204" pitchFamily="34" charset="-128"/>
              </a:rPr>
              <a:t>omeostasi cellulare è frutto di un sottile equilibrio, finemente regolato, tra proliferazione e morte cellulare</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1800" b="1">
                <a:ea typeface="ＭＳ Ｐゴシック" panose="020B0600070205080204" pitchFamily="34" charset="-128"/>
              </a:rPr>
              <a:t>MOLTIPLICAZIONE            NUMERO (MASSA) CELLULARE                MORTE</a:t>
            </a:r>
          </a:p>
          <a:p>
            <a:pPr eaLnBrk="1" hangingPunct="1">
              <a:lnSpc>
                <a:spcPct val="80000"/>
              </a:lnSpc>
              <a:buFontTx/>
              <a:buNone/>
            </a:pPr>
            <a:r>
              <a:rPr lang="it-IT" altLang="en-US" sz="2000">
                <a:ea typeface="ＭＳ Ｐゴシック" panose="020B0600070205080204" pitchFamily="34" charset="-128"/>
              </a:rPr>
              <a:t>(MITOSI)		                                                             </a:t>
            </a:r>
            <a:r>
              <a:rPr lang="it-IT" altLang="en-US" sz="2000" b="1">
                <a:solidFill>
                  <a:schemeClr val="hlink"/>
                </a:solidFill>
                <a:ea typeface="ＭＳ Ｐゴシック" panose="020B0600070205080204" pitchFamily="34" charset="-128"/>
              </a:rPr>
              <a:t>(APOPTOSI)</a:t>
            </a:r>
          </a:p>
          <a:p>
            <a:pPr eaLnBrk="1" hangingPunct="1">
              <a:lnSpc>
                <a:spcPct val="80000"/>
              </a:lnSpc>
              <a:buFontTx/>
              <a:buNone/>
            </a:pPr>
            <a:r>
              <a:rPr lang="it-IT" altLang="en-US" sz="2000">
                <a:ea typeface="ＭＳ Ｐゴシック" panose="020B0600070205080204" pitchFamily="34" charset="-128"/>
              </a:rPr>
              <a:t>se in eccesso				                   	 se in eccesso</a:t>
            </a:r>
          </a:p>
          <a:p>
            <a:pPr eaLnBrk="1" hangingPunct="1">
              <a:lnSpc>
                <a:spcPct val="80000"/>
              </a:lnSpc>
              <a:buFontTx/>
              <a:buNone/>
            </a:pPr>
            <a:endParaRPr lang="it-IT" altLang="en-US" sz="2000" b="1">
              <a:ea typeface="ＭＳ Ｐゴシック" panose="020B0600070205080204" pitchFamily="34" charset="-128"/>
            </a:endParaRPr>
          </a:p>
          <a:p>
            <a:pPr eaLnBrk="1" hangingPunct="1">
              <a:lnSpc>
                <a:spcPct val="80000"/>
              </a:lnSpc>
              <a:buFontTx/>
              <a:buNone/>
            </a:pPr>
            <a:r>
              <a:rPr lang="it-IT" altLang="en-US" sz="2000" b="1">
                <a:ea typeface="ＭＳ Ｐゴシック" panose="020B0600070205080204" pitchFamily="34" charset="-128"/>
              </a:rPr>
              <a:t>						              	</a:t>
            </a: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CANCRO/TUMORI		       	         DEGENERAZIONE/APLASIA</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     se in difetto				                     se in difetto</a:t>
            </a: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endParaRPr lang="it-IT" altLang="en-US" sz="2000">
              <a:ea typeface="ＭＳ Ｐゴシック" panose="020B0600070205080204" pitchFamily="34" charset="-128"/>
            </a:endParaRPr>
          </a:p>
          <a:p>
            <a:pPr eaLnBrk="1" hangingPunct="1">
              <a:lnSpc>
                <a:spcPct val="80000"/>
              </a:lnSpc>
              <a:buFontTx/>
              <a:buNone/>
            </a:pPr>
            <a:r>
              <a:rPr lang="it-IT" altLang="en-US" sz="2000">
                <a:ea typeface="ＭＳ Ｐゴシック" panose="020B0600070205080204" pitchFamily="34" charset="-128"/>
              </a:rPr>
              <a:t>Molte cellule sembrano contenere nel genoma un programma di suicidio, la cui soppressione è indispensabile per la continua sopravvivenza</a:t>
            </a:r>
          </a:p>
          <a:p>
            <a:pPr eaLnBrk="1" hangingPunct="1">
              <a:lnSpc>
                <a:spcPct val="80000"/>
              </a:lnSpc>
              <a:buFontTx/>
              <a:buNone/>
            </a:pPr>
            <a:r>
              <a:rPr lang="it-IT" altLang="en-US" sz="2000">
                <a:ea typeface="ＭＳ Ｐゴシック" panose="020B0600070205080204" pitchFamily="34" charset="-128"/>
              </a:rPr>
              <a:t>La soppressione del programma di suicidio si attua attraverso fattori e segnali esterni (fattori di sopravvivenza, attacco al substrato, ecc.) che determinano un </a:t>
            </a:r>
            <a:r>
              <a:rPr lang="it-IT" altLang="en-US" sz="2000" b="1">
                <a:ea typeface="ＭＳ Ｐゴシック" panose="020B0600070205080204" pitchFamily="34" charset="-128"/>
              </a:rPr>
              <a:t>controllo sociale</a:t>
            </a:r>
            <a:r>
              <a:rPr lang="it-IT" altLang="en-US" sz="2000">
                <a:ea typeface="ＭＳ Ｐゴシック" panose="020B0600070205080204" pitchFamily="34" charset="-128"/>
              </a:rPr>
              <a:t> delle cellule</a:t>
            </a:r>
          </a:p>
        </p:txBody>
      </p:sp>
      <p:sp>
        <p:nvSpPr>
          <p:cNvPr id="65539" name="Line 4">
            <a:extLst>
              <a:ext uri="{FF2B5EF4-FFF2-40B4-BE49-F238E27FC236}">
                <a16:creationId xmlns:a16="http://schemas.microsoft.com/office/drawing/2014/main" id="{2733B4D4-42DB-2444-945A-36F228B4730D}"/>
              </a:ext>
            </a:extLst>
          </p:cNvPr>
          <p:cNvSpPr>
            <a:spLocks noChangeShapeType="1"/>
          </p:cNvSpPr>
          <p:nvPr/>
        </p:nvSpPr>
        <p:spPr bwMode="auto">
          <a:xfrm>
            <a:off x="2555875" y="2276475"/>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0" name="Line 5">
            <a:extLst>
              <a:ext uri="{FF2B5EF4-FFF2-40B4-BE49-F238E27FC236}">
                <a16:creationId xmlns:a16="http://schemas.microsoft.com/office/drawing/2014/main" id="{A238E8E1-C901-684E-B971-6C13D946768E}"/>
              </a:ext>
            </a:extLst>
          </p:cNvPr>
          <p:cNvSpPr>
            <a:spLocks noChangeShapeType="1"/>
          </p:cNvSpPr>
          <p:nvPr/>
        </p:nvSpPr>
        <p:spPr bwMode="auto">
          <a:xfrm>
            <a:off x="6948488" y="2276475"/>
            <a:ext cx="5762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1" name="Line 6">
            <a:extLst>
              <a:ext uri="{FF2B5EF4-FFF2-40B4-BE49-F238E27FC236}">
                <a16:creationId xmlns:a16="http://schemas.microsoft.com/office/drawing/2014/main" id="{67044AF6-F9B0-5A4E-9F14-D4FF4DAE0A87}"/>
              </a:ext>
            </a:extLst>
          </p:cNvPr>
          <p:cNvSpPr>
            <a:spLocks noChangeShapeType="1"/>
          </p:cNvSpPr>
          <p:nvPr/>
        </p:nvSpPr>
        <p:spPr bwMode="auto">
          <a:xfrm flipV="1">
            <a:off x="2484438" y="3860800"/>
            <a:ext cx="28082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2" name="Line 7">
            <a:extLst>
              <a:ext uri="{FF2B5EF4-FFF2-40B4-BE49-F238E27FC236}">
                <a16:creationId xmlns:a16="http://schemas.microsoft.com/office/drawing/2014/main" id="{7CE6B899-8017-E240-A11D-1AD112545517}"/>
              </a:ext>
            </a:extLst>
          </p:cNvPr>
          <p:cNvSpPr>
            <a:spLocks noChangeShapeType="1"/>
          </p:cNvSpPr>
          <p:nvPr/>
        </p:nvSpPr>
        <p:spPr bwMode="auto">
          <a:xfrm flipH="1" flipV="1">
            <a:off x="2627313" y="3860800"/>
            <a:ext cx="3024187" cy="64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3" name="Line 8">
            <a:extLst>
              <a:ext uri="{FF2B5EF4-FFF2-40B4-BE49-F238E27FC236}">
                <a16:creationId xmlns:a16="http://schemas.microsoft.com/office/drawing/2014/main" id="{A8343897-0F41-CE46-9266-F8E91A3D854D}"/>
              </a:ext>
            </a:extLst>
          </p:cNvPr>
          <p:cNvSpPr>
            <a:spLocks noChangeShapeType="1"/>
          </p:cNvSpPr>
          <p:nvPr/>
        </p:nvSpPr>
        <p:spPr bwMode="auto">
          <a:xfrm>
            <a:off x="971550"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4" name="Line 9">
            <a:extLst>
              <a:ext uri="{FF2B5EF4-FFF2-40B4-BE49-F238E27FC236}">
                <a16:creationId xmlns:a16="http://schemas.microsoft.com/office/drawing/2014/main" id="{D4C4B96F-3E2B-EA4F-8745-8086EA33BC61}"/>
              </a:ext>
            </a:extLst>
          </p:cNvPr>
          <p:cNvSpPr>
            <a:spLocks noChangeShapeType="1"/>
          </p:cNvSpPr>
          <p:nvPr/>
        </p:nvSpPr>
        <p:spPr bwMode="auto">
          <a:xfrm>
            <a:off x="6948488" y="3068638"/>
            <a:ext cx="0" cy="5762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figure 17-01">
            <a:extLst>
              <a:ext uri="{FF2B5EF4-FFF2-40B4-BE49-F238E27FC236}">
                <a16:creationId xmlns:a16="http://schemas.microsoft.com/office/drawing/2014/main" id="{A07B55F6-D98A-B644-AD82-635A923B7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138" y="2197100"/>
            <a:ext cx="5461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a16="http://schemas.microsoft.com/office/drawing/2014/main" id="{50FC6A1C-1A61-EB42-87D4-4DEF5D8B04B3}"/>
              </a:ext>
            </a:extLst>
          </p:cNvPr>
          <p:cNvGrpSpPr>
            <a:grpSpLocks/>
          </p:cNvGrpSpPr>
          <p:nvPr/>
        </p:nvGrpSpPr>
        <p:grpSpPr bwMode="auto">
          <a:xfrm>
            <a:off x="5999163" y="4225925"/>
            <a:ext cx="2959100" cy="2382838"/>
            <a:chOff x="3779" y="2299"/>
            <a:chExt cx="1864" cy="1501"/>
          </a:xfrm>
        </p:grpSpPr>
        <p:sp>
          <p:nvSpPr>
            <p:cNvPr id="3076" name="AutoShape 4">
              <a:extLst>
                <a:ext uri="{FF2B5EF4-FFF2-40B4-BE49-F238E27FC236}">
                  <a16:creationId xmlns:a16="http://schemas.microsoft.com/office/drawing/2014/main" id="{EBB4413F-6107-544B-9C09-B1E22C9327DD}"/>
                </a:ext>
              </a:extLst>
            </p:cNvPr>
            <p:cNvSpPr>
              <a:spLocks noChangeArrowheads="1"/>
            </p:cNvSpPr>
            <p:nvPr/>
          </p:nvSpPr>
          <p:spPr bwMode="auto">
            <a:xfrm rot="2222676">
              <a:off x="4016" y="2299"/>
              <a:ext cx="576" cy="240"/>
            </a:xfrm>
            <a:prstGeom prst="leftArrow">
              <a:avLst>
                <a:gd name="adj1" fmla="val 50000"/>
                <a:gd name="adj2" fmla="val 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it-IT">
                <a:latin typeface="Arial" charset="0"/>
                <a:ea typeface="+mn-ea"/>
              </a:endParaRPr>
            </a:p>
          </p:txBody>
        </p:sp>
        <p:sp>
          <p:nvSpPr>
            <p:cNvPr id="3077" name="Text Box 5">
              <a:extLst>
                <a:ext uri="{FF2B5EF4-FFF2-40B4-BE49-F238E27FC236}">
                  <a16:creationId xmlns:a16="http://schemas.microsoft.com/office/drawing/2014/main" id="{23E92A1D-924D-B94F-A168-5B51CB813073}"/>
                </a:ext>
              </a:extLst>
            </p:cNvPr>
            <p:cNvSpPr txBox="1">
              <a:spLocks noChangeArrowheads="1"/>
            </p:cNvSpPr>
            <p:nvPr/>
          </p:nvSpPr>
          <p:spPr bwMode="auto">
            <a:xfrm>
              <a:off x="3779" y="2704"/>
              <a:ext cx="1864" cy="1096"/>
            </a:xfrm>
            <a:prstGeom prst="rect">
              <a:avLst/>
            </a:prstGeom>
            <a:solidFill>
              <a:schemeClr val="accent1"/>
            </a:solid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1800">
                  <a:effectLst>
                    <a:outerShdw blurRad="38100" dist="38100" dir="2700000" algn="tl">
                      <a:srgbClr val="FFFFFF"/>
                    </a:outerShdw>
                  </a:effectLst>
                </a:rPr>
                <a:t>Questi sono due processi distinti: la crescita cellulare è continua, mentre la replicazione del DNA è limitata ad un preciso momento</a:t>
              </a:r>
            </a:p>
          </p:txBody>
        </p:sp>
      </p:grpSp>
      <p:sp>
        <p:nvSpPr>
          <p:cNvPr id="3079" name="Text Box 7">
            <a:extLst>
              <a:ext uri="{FF2B5EF4-FFF2-40B4-BE49-F238E27FC236}">
                <a16:creationId xmlns:a16="http://schemas.microsoft.com/office/drawing/2014/main" id="{CBCB36C9-41EC-BB4F-A3A6-11C47C6B881C}"/>
              </a:ext>
            </a:extLst>
          </p:cNvPr>
          <p:cNvSpPr txBox="1">
            <a:spLocks noChangeArrowheads="1"/>
          </p:cNvSpPr>
          <p:nvPr/>
        </p:nvSpPr>
        <p:spPr bwMode="auto">
          <a:xfrm>
            <a:off x="430213" y="701675"/>
            <a:ext cx="8235950" cy="1373188"/>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r>
              <a:rPr lang="it-IT" altLang="en-US" sz="2800">
                <a:solidFill>
                  <a:schemeClr val="tx2"/>
                </a:solidFill>
              </a:rPr>
              <a:t>La </a:t>
            </a:r>
            <a:r>
              <a:rPr lang="it-IT" altLang="en-US" sz="2800" b="1">
                <a:solidFill>
                  <a:srgbClr val="008040"/>
                </a:solidFill>
              </a:rPr>
              <a:t>replicazione del DNA</a:t>
            </a:r>
            <a:r>
              <a:rPr lang="it-IT" altLang="en-US" sz="2800">
                <a:solidFill>
                  <a:schemeClr val="tx2"/>
                </a:solidFill>
              </a:rPr>
              <a:t> e la </a:t>
            </a:r>
            <a:r>
              <a:rPr lang="it-IT" altLang="en-US" sz="2800" b="1">
                <a:solidFill>
                  <a:srgbClr val="008040"/>
                </a:solidFill>
              </a:rPr>
              <a:t>divisione cellulare</a:t>
            </a:r>
            <a:r>
              <a:rPr lang="it-IT" altLang="en-US" sz="2800">
                <a:solidFill>
                  <a:schemeClr val="tx2"/>
                </a:solidFill>
              </a:rPr>
              <a:t> avvengono all</a:t>
            </a:r>
            <a:r>
              <a:rPr lang="ja-JP" altLang="it-IT" sz="2800">
                <a:solidFill>
                  <a:schemeClr val="tx2"/>
                </a:solidFill>
              </a:rPr>
              <a:t>’</a:t>
            </a:r>
            <a:r>
              <a:rPr lang="it-IT" altLang="ja-JP" sz="2800">
                <a:solidFill>
                  <a:schemeClr val="tx2"/>
                </a:solidFill>
              </a:rPr>
              <a:t>interno di una serie continua di stadi: il </a:t>
            </a:r>
            <a:r>
              <a:rPr lang="it-IT" altLang="ja-JP" sz="2800" b="1">
                <a:solidFill>
                  <a:srgbClr val="0000FF"/>
                </a:solidFill>
                <a:effectLst>
                  <a:outerShdw blurRad="38100" dist="38100" dir="2700000" algn="tl">
                    <a:srgbClr val="C0C0C0"/>
                  </a:outerShdw>
                </a:effectLst>
              </a:rPr>
              <a:t>CICLO CELLULARE</a:t>
            </a:r>
            <a:endParaRPr lang="it-IT" altLang="en-US" sz="2800">
              <a:solidFill>
                <a:srgbClr val="0000FF"/>
              </a:solidFill>
            </a:endParaRPr>
          </a:p>
        </p:txBody>
      </p:sp>
      <p:sp>
        <p:nvSpPr>
          <p:cNvPr id="18436" name="Rectangle 3">
            <a:extLst>
              <a:ext uri="{FF2B5EF4-FFF2-40B4-BE49-F238E27FC236}">
                <a16:creationId xmlns:a16="http://schemas.microsoft.com/office/drawing/2014/main" id="{3AC6B9FB-19F5-BE47-ADC2-7404A48580D7}"/>
              </a:ext>
            </a:extLst>
          </p:cNvPr>
          <p:cNvSpPr>
            <a:spLocks noChangeArrowheads="1"/>
          </p:cNvSpPr>
          <p:nvPr/>
        </p:nvSpPr>
        <p:spPr bwMode="auto">
          <a:xfrm>
            <a:off x="0" y="76200"/>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D815A23F-0F51-184A-8403-F33EB293604A}"/>
              </a:ext>
            </a:extLst>
          </p:cNvPr>
          <p:cNvSpPr>
            <a:spLocks noChangeArrowheads="1"/>
          </p:cNvSpPr>
          <p:nvPr/>
        </p:nvSpPr>
        <p:spPr bwMode="auto">
          <a:xfrm>
            <a:off x="4572000" y="0"/>
            <a:ext cx="4572000" cy="6858000"/>
          </a:xfrm>
          <a:prstGeom prst="rect">
            <a:avLst/>
          </a:prstGeom>
          <a:solidFill>
            <a:srgbClr val="BDFDFA"/>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2" name="Rectangle 3">
            <a:extLst>
              <a:ext uri="{FF2B5EF4-FFF2-40B4-BE49-F238E27FC236}">
                <a16:creationId xmlns:a16="http://schemas.microsoft.com/office/drawing/2014/main" id="{01A516D8-053F-2549-9DE9-3CA08110A4C1}"/>
              </a:ext>
            </a:extLst>
          </p:cNvPr>
          <p:cNvSpPr>
            <a:spLocks noChangeArrowheads="1"/>
          </p:cNvSpPr>
          <p:nvPr/>
        </p:nvSpPr>
        <p:spPr bwMode="auto">
          <a:xfrm>
            <a:off x="0" y="0"/>
            <a:ext cx="4572000" cy="6858000"/>
          </a:xfrm>
          <a:prstGeom prst="rect">
            <a:avLst/>
          </a:prstGeom>
          <a:solidFill>
            <a:srgbClr val="A3BDFD"/>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6563" name="Rectangle 4">
            <a:extLst>
              <a:ext uri="{FF2B5EF4-FFF2-40B4-BE49-F238E27FC236}">
                <a16:creationId xmlns:a16="http://schemas.microsoft.com/office/drawing/2014/main" id="{69EEF74F-496E-5345-A7F2-266C9E92C7E4}"/>
              </a:ext>
            </a:extLst>
          </p:cNvPr>
          <p:cNvSpPr>
            <a:spLocks noGrp="1" noChangeArrowheads="1"/>
          </p:cNvSpPr>
          <p:nvPr>
            <p:ph type="title"/>
          </p:nvPr>
        </p:nvSpPr>
        <p:spPr>
          <a:xfrm>
            <a:off x="0" y="123825"/>
            <a:ext cx="9144000" cy="777875"/>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MECCANISMI DI MORTE CELLULARE</a:t>
            </a:r>
          </a:p>
        </p:txBody>
      </p:sp>
      <p:sp>
        <p:nvSpPr>
          <p:cNvPr id="66564" name="Rectangle 5">
            <a:extLst>
              <a:ext uri="{FF2B5EF4-FFF2-40B4-BE49-F238E27FC236}">
                <a16:creationId xmlns:a16="http://schemas.microsoft.com/office/drawing/2014/main" id="{CAF2DD49-41CF-EE44-AC46-4F39D4D88981}"/>
              </a:ext>
            </a:extLst>
          </p:cNvPr>
          <p:cNvSpPr>
            <a:spLocks noChangeArrowheads="1"/>
          </p:cNvSpPr>
          <p:nvPr/>
        </p:nvSpPr>
        <p:spPr bwMode="auto">
          <a:xfrm>
            <a:off x="923925" y="838200"/>
            <a:ext cx="2419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Apoptosis</a:t>
            </a:r>
            <a:endParaRPr lang="en-US" altLang="en-US" sz="3600" b="1"/>
          </a:p>
        </p:txBody>
      </p:sp>
      <p:sp>
        <p:nvSpPr>
          <p:cNvPr id="66565" name="Rectangle 6">
            <a:extLst>
              <a:ext uri="{FF2B5EF4-FFF2-40B4-BE49-F238E27FC236}">
                <a16:creationId xmlns:a16="http://schemas.microsoft.com/office/drawing/2014/main" id="{EFA9944B-9676-EB4A-865F-130037AD2C9D}"/>
              </a:ext>
            </a:extLst>
          </p:cNvPr>
          <p:cNvSpPr>
            <a:spLocks noChangeArrowheads="1"/>
          </p:cNvSpPr>
          <p:nvPr/>
        </p:nvSpPr>
        <p:spPr bwMode="auto">
          <a:xfrm>
            <a:off x="5915025" y="838200"/>
            <a:ext cx="2116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u="sng"/>
              <a:t>Necrosis</a:t>
            </a:r>
          </a:p>
        </p:txBody>
      </p:sp>
      <p:sp>
        <p:nvSpPr>
          <p:cNvPr id="66566" name="Rectangle 7">
            <a:extLst>
              <a:ext uri="{FF2B5EF4-FFF2-40B4-BE49-F238E27FC236}">
                <a16:creationId xmlns:a16="http://schemas.microsoft.com/office/drawing/2014/main" id="{28277E4A-A51F-6C4B-B153-09F7A25E8CC5}"/>
              </a:ext>
            </a:extLst>
          </p:cNvPr>
          <p:cNvSpPr>
            <a:spLocks noChangeArrowheads="1"/>
          </p:cNvSpPr>
          <p:nvPr/>
        </p:nvSpPr>
        <p:spPr bwMode="auto">
          <a:xfrm>
            <a:off x="50800" y="1482725"/>
            <a:ext cx="44704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Tightly regulated and controlled</a:t>
            </a:r>
          </a:p>
          <a:p>
            <a:pPr>
              <a:buFontTx/>
              <a:buChar char="•"/>
            </a:pPr>
            <a:r>
              <a:rPr lang="en-US" altLang="en-US" sz="2000" b="1"/>
              <a:t>Active participation of cellular</a:t>
            </a:r>
          </a:p>
          <a:p>
            <a:r>
              <a:rPr lang="en-US" altLang="en-US" sz="2000" b="1"/>
              <a:t>components</a:t>
            </a:r>
          </a:p>
          <a:p>
            <a:pPr>
              <a:buFontTx/>
              <a:buChar char="•"/>
            </a:pPr>
            <a:r>
              <a:rPr lang="en-US" altLang="en-US" sz="2000" b="1"/>
              <a:t>Follows a specific ordered pattern of events</a:t>
            </a:r>
          </a:p>
          <a:p>
            <a:pPr>
              <a:buFontTx/>
              <a:buChar char="•"/>
            </a:pPr>
            <a:r>
              <a:rPr lang="en-US" altLang="en-US" sz="2000" b="1"/>
              <a:t>No leakage of cellular contents</a:t>
            </a:r>
          </a:p>
          <a:p>
            <a:pPr>
              <a:buFontTx/>
              <a:buChar char="•"/>
            </a:pPr>
            <a:r>
              <a:rPr lang="en-US" altLang="en-US" sz="2000" b="1"/>
              <a:t>No inflammation</a:t>
            </a:r>
          </a:p>
          <a:p>
            <a:pPr>
              <a:buFontTx/>
              <a:buChar char="•"/>
            </a:pPr>
            <a:r>
              <a:rPr lang="en-US" altLang="en-US" sz="2000" b="1"/>
              <a:t>Induced by cell signaling or slight damage to the cell</a:t>
            </a:r>
          </a:p>
          <a:p>
            <a:pPr>
              <a:buFontTx/>
              <a:buChar char="•"/>
            </a:pPr>
            <a:endParaRPr lang="en-US" altLang="en-US" sz="2000" b="1"/>
          </a:p>
          <a:p>
            <a:pPr>
              <a:buFontTx/>
              <a:buChar char="•"/>
            </a:pPr>
            <a:endParaRPr lang="en-US" altLang="en-US" sz="2000" b="1" u="sng"/>
          </a:p>
        </p:txBody>
      </p:sp>
      <p:sp>
        <p:nvSpPr>
          <p:cNvPr id="66567" name="Rectangle 8">
            <a:extLst>
              <a:ext uri="{FF2B5EF4-FFF2-40B4-BE49-F238E27FC236}">
                <a16:creationId xmlns:a16="http://schemas.microsoft.com/office/drawing/2014/main" id="{F7CBCC0C-93D3-A746-AEAD-5444E9BA2E59}"/>
              </a:ext>
            </a:extLst>
          </p:cNvPr>
          <p:cNvSpPr>
            <a:spLocks noChangeArrowheads="1"/>
          </p:cNvSpPr>
          <p:nvPr/>
        </p:nvSpPr>
        <p:spPr bwMode="auto">
          <a:xfrm>
            <a:off x="4673600" y="1533525"/>
            <a:ext cx="4470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Char char="•"/>
            </a:pPr>
            <a:r>
              <a:rPr lang="en-US" altLang="en-US" sz="2000" b="1"/>
              <a:t>Not regulated or controlled</a:t>
            </a:r>
          </a:p>
          <a:p>
            <a:pPr>
              <a:buFontTx/>
              <a:buChar char="•"/>
            </a:pPr>
            <a:r>
              <a:rPr lang="en-US" altLang="en-US" sz="2000" b="1"/>
              <a:t>Passive process</a:t>
            </a:r>
          </a:p>
          <a:p>
            <a:pPr>
              <a:buFontTx/>
              <a:buChar char="•"/>
            </a:pPr>
            <a:r>
              <a:rPr lang="en-US" altLang="en-US" sz="2000" b="1"/>
              <a:t>Cell swells and disintegrates in a disordered manner</a:t>
            </a:r>
          </a:p>
          <a:p>
            <a:pPr>
              <a:buFontTx/>
              <a:buChar char="•"/>
            </a:pPr>
            <a:r>
              <a:rPr lang="en-US" altLang="en-US" sz="2000" b="1"/>
              <a:t>Rupture of cell membrane results in the leakage of cellular contents into extracellular space</a:t>
            </a:r>
          </a:p>
          <a:p>
            <a:pPr>
              <a:buFontTx/>
              <a:buChar char="•"/>
            </a:pPr>
            <a:r>
              <a:rPr lang="en-US" altLang="en-US" sz="2000" b="1"/>
              <a:t>Associated with Inflammation</a:t>
            </a:r>
          </a:p>
          <a:p>
            <a:pPr>
              <a:buFontTx/>
              <a:buChar char="•"/>
            </a:pPr>
            <a:r>
              <a:rPr lang="en-US" altLang="en-US" sz="2000" b="1"/>
              <a:t>Induced by massive cellular injury</a:t>
            </a:r>
            <a:endParaRPr lang="en-US" altLang="en-US" sz="2000" b="1" u="sng"/>
          </a:p>
        </p:txBody>
      </p:sp>
      <p:grpSp>
        <p:nvGrpSpPr>
          <p:cNvPr id="66568" name="Group 9">
            <a:extLst>
              <a:ext uri="{FF2B5EF4-FFF2-40B4-BE49-F238E27FC236}">
                <a16:creationId xmlns:a16="http://schemas.microsoft.com/office/drawing/2014/main" id="{A55E08AE-BDC9-1441-AC6D-18C3E08EEC5C}"/>
              </a:ext>
            </a:extLst>
          </p:cNvPr>
          <p:cNvGrpSpPr>
            <a:grpSpLocks/>
          </p:cNvGrpSpPr>
          <p:nvPr/>
        </p:nvGrpSpPr>
        <p:grpSpPr bwMode="auto">
          <a:xfrm>
            <a:off x="825500" y="4327525"/>
            <a:ext cx="8039100" cy="2522538"/>
            <a:chOff x="0" y="2526"/>
            <a:chExt cx="4843" cy="1581"/>
          </a:xfrm>
        </p:grpSpPr>
        <p:pic>
          <p:nvPicPr>
            <p:cNvPr id="66569" name="Picture 10">
              <a:extLst>
                <a:ext uri="{FF2B5EF4-FFF2-40B4-BE49-F238E27FC236}">
                  <a16:creationId xmlns:a16="http://schemas.microsoft.com/office/drawing/2014/main" id="{1095DA5D-D93F-DA47-84E3-C5BCF399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15"/>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1">
              <a:extLst>
                <a:ext uri="{FF2B5EF4-FFF2-40B4-BE49-F238E27FC236}">
                  <a16:creationId xmlns:a16="http://schemas.microsoft.com/office/drawing/2014/main" id="{A44953F2-BB8B-934D-B4BA-13FBE5152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2">
              <a:extLst>
                <a:ext uri="{FF2B5EF4-FFF2-40B4-BE49-F238E27FC236}">
                  <a16:creationId xmlns:a16="http://schemas.microsoft.com/office/drawing/2014/main" id="{537A9A02-6EDA-5147-BB64-32CCA3C9D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 y="2526"/>
              <a:ext cx="979"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3">
              <a:extLst>
                <a:ext uri="{FF2B5EF4-FFF2-40B4-BE49-F238E27FC236}">
                  <a16:creationId xmlns:a16="http://schemas.microsoft.com/office/drawing/2014/main" id="{6F1E8EC1-9DA8-A845-9891-8FE29112F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4">
              <a:extLst>
                <a:ext uri="{FF2B5EF4-FFF2-40B4-BE49-F238E27FC236}">
                  <a16:creationId xmlns:a16="http://schemas.microsoft.com/office/drawing/2014/main" id="{E6478F83-ED1D-7749-8FD4-1AA15BC56D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 y="3388"/>
              <a:ext cx="979"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15">
              <a:extLst>
                <a:ext uri="{FF2B5EF4-FFF2-40B4-BE49-F238E27FC236}">
                  <a16:creationId xmlns:a16="http://schemas.microsoft.com/office/drawing/2014/main" id="{E85EB9D4-1508-3845-993E-035A62A7226E}"/>
                </a:ext>
              </a:extLst>
            </p:cNvPr>
            <p:cNvSpPr>
              <a:spLocks noChangeArrowheads="1"/>
            </p:cNvSpPr>
            <p:nvPr/>
          </p:nvSpPr>
          <p:spPr bwMode="auto">
            <a:xfrm>
              <a:off x="3538" y="3540"/>
              <a:ext cx="1305"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Apoptosis</a:t>
              </a:r>
              <a:endParaRPr lang="en-US" altLang="en-US" sz="3200" b="1" u="sng"/>
            </a:p>
          </p:txBody>
        </p:sp>
        <p:sp>
          <p:nvSpPr>
            <p:cNvPr id="66575" name="Rectangle 16">
              <a:extLst>
                <a:ext uri="{FF2B5EF4-FFF2-40B4-BE49-F238E27FC236}">
                  <a16:creationId xmlns:a16="http://schemas.microsoft.com/office/drawing/2014/main" id="{E3517C72-5072-E54A-87A8-9A3B728653D7}"/>
                </a:ext>
              </a:extLst>
            </p:cNvPr>
            <p:cNvSpPr>
              <a:spLocks noChangeArrowheads="1"/>
            </p:cNvSpPr>
            <p:nvPr/>
          </p:nvSpPr>
          <p:spPr bwMode="auto">
            <a:xfrm>
              <a:off x="3570" y="2697"/>
              <a:ext cx="1144"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a:t>Necrosis</a:t>
              </a:r>
              <a:endParaRPr lang="en-US" altLang="en-US" sz="3200" b="1" u="sng"/>
            </a:p>
          </p:txBody>
        </p:sp>
        <p:sp>
          <p:nvSpPr>
            <p:cNvPr id="66576" name="Line 17">
              <a:extLst>
                <a:ext uri="{FF2B5EF4-FFF2-40B4-BE49-F238E27FC236}">
                  <a16:creationId xmlns:a16="http://schemas.microsoft.com/office/drawing/2014/main" id="{ED7F6210-8B99-3742-A56D-4D2F5BBF1C80}"/>
                </a:ext>
              </a:extLst>
            </p:cNvPr>
            <p:cNvSpPr>
              <a:spLocks noChangeShapeType="1"/>
            </p:cNvSpPr>
            <p:nvPr/>
          </p:nvSpPr>
          <p:spPr bwMode="auto">
            <a:xfrm flipV="1">
              <a:off x="982" y="2895"/>
              <a:ext cx="225"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7" name="Line 18">
              <a:extLst>
                <a:ext uri="{FF2B5EF4-FFF2-40B4-BE49-F238E27FC236}">
                  <a16:creationId xmlns:a16="http://schemas.microsoft.com/office/drawing/2014/main" id="{20703046-EEB3-2E4A-A997-98E2A0F2DC0B}"/>
                </a:ext>
              </a:extLst>
            </p:cNvPr>
            <p:cNvSpPr>
              <a:spLocks noChangeShapeType="1"/>
            </p:cNvSpPr>
            <p:nvPr/>
          </p:nvSpPr>
          <p:spPr bwMode="auto">
            <a:xfrm>
              <a:off x="977" y="3424"/>
              <a:ext cx="226" cy="10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8" name="Line 19">
              <a:extLst>
                <a:ext uri="{FF2B5EF4-FFF2-40B4-BE49-F238E27FC236}">
                  <a16:creationId xmlns:a16="http://schemas.microsoft.com/office/drawing/2014/main" id="{E76536B0-B166-F74C-BE0E-51C23B7089C2}"/>
                </a:ext>
              </a:extLst>
            </p:cNvPr>
            <p:cNvSpPr>
              <a:spLocks noChangeShapeType="1"/>
            </p:cNvSpPr>
            <p:nvPr/>
          </p:nvSpPr>
          <p:spPr bwMode="auto">
            <a:xfrm>
              <a:off x="2106" y="2806"/>
              <a:ext cx="231" cy="3"/>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79" name="Line 20">
              <a:extLst>
                <a:ext uri="{FF2B5EF4-FFF2-40B4-BE49-F238E27FC236}">
                  <a16:creationId xmlns:a16="http://schemas.microsoft.com/office/drawing/2014/main" id="{D76EAB7F-D1B7-B245-8958-2E8FBB02BB28}"/>
                </a:ext>
              </a:extLst>
            </p:cNvPr>
            <p:cNvSpPr>
              <a:spLocks noChangeShapeType="1"/>
            </p:cNvSpPr>
            <p:nvPr/>
          </p:nvSpPr>
          <p:spPr bwMode="auto">
            <a:xfrm>
              <a:off x="2134" y="3677"/>
              <a:ext cx="230" cy="0"/>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6580" name="Rectangle 21">
              <a:extLst>
                <a:ext uri="{FF2B5EF4-FFF2-40B4-BE49-F238E27FC236}">
                  <a16:creationId xmlns:a16="http://schemas.microsoft.com/office/drawing/2014/main" id="{08978745-7ADD-8D42-9E79-54ACC2C21F2A}"/>
                </a:ext>
              </a:extLst>
            </p:cNvPr>
            <p:cNvSpPr>
              <a:spLocks noChangeArrowheads="1"/>
            </p:cNvSpPr>
            <p:nvPr/>
          </p:nvSpPr>
          <p:spPr bwMode="auto">
            <a:xfrm>
              <a:off x="123" y="3676"/>
              <a:ext cx="961"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Healthy cell</a:t>
              </a:r>
              <a:endParaRPr lang="en-US" altLang="en-US" sz="2000" b="1" u="sng"/>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7EC86D4E-90AD-E440-B4D0-A7F6309BCDFA}"/>
              </a:ext>
            </a:extLst>
          </p:cNvPr>
          <p:cNvSpPr>
            <a:spLocks noGrp="1" noChangeArrowheads="1"/>
          </p:cNvSpPr>
          <p:nvPr>
            <p:ph type="title"/>
          </p:nvPr>
        </p:nvSpPr>
        <p:spPr>
          <a:xfrm>
            <a:off x="0" y="209550"/>
            <a:ext cx="9144000" cy="1384300"/>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APOPTOSI: morte cellulare programmata o </a:t>
            </a:r>
            <a:r>
              <a:rPr lang="ja-JP" altLang="it-IT" sz="3600">
                <a:solidFill>
                  <a:schemeClr val="bg1"/>
                </a:solidFill>
                <a:ea typeface="ＭＳ Ｐゴシック" panose="020B0600070205080204" pitchFamily="34" charset="-128"/>
              </a:rPr>
              <a:t>“</a:t>
            </a:r>
            <a:r>
              <a:rPr lang="it-IT" altLang="ja-JP" sz="3600">
                <a:solidFill>
                  <a:schemeClr val="bg1"/>
                </a:solidFill>
                <a:ea typeface="ＭＳ Ｐゴシック" panose="020B0600070205080204" pitchFamily="34" charset="-128"/>
              </a:rPr>
              <a:t>suicidio cellulare</a:t>
            </a:r>
            <a:r>
              <a:rPr lang="ja-JP" altLang="it-IT" sz="3600">
                <a:solidFill>
                  <a:schemeClr val="bg1"/>
                </a:solidFill>
                <a:ea typeface="ＭＳ Ｐゴシック" panose="020B0600070205080204" pitchFamily="34" charset="-128"/>
              </a:rPr>
              <a:t>”</a:t>
            </a:r>
            <a:endParaRPr lang="it-IT" altLang="en-US" sz="3600">
              <a:solidFill>
                <a:schemeClr val="bg1"/>
              </a:solidFill>
              <a:ea typeface="ＭＳ Ｐゴシック" panose="020B0600070205080204" pitchFamily="34" charset="-128"/>
            </a:endParaRPr>
          </a:p>
        </p:txBody>
      </p:sp>
      <p:sp>
        <p:nvSpPr>
          <p:cNvPr id="67586" name="Rectangle 3">
            <a:extLst>
              <a:ext uri="{FF2B5EF4-FFF2-40B4-BE49-F238E27FC236}">
                <a16:creationId xmlns:a16="http://schemas.microsoft.com/office/drawing/2014/main" id="{F2E07830-CD02-F543-B4D2-41786749A804}"/>
              </a:ext>
            </a:extLst>
          </p:cNvPr>
          <p:cNvSpPr>
            <a:spLocks noGrp="1" noChangeArrowheads="1"/>
          </p:cNvSpPr>
          <p:nvPr>
            <p:ph type="body" idx="1"/>
          </p:nvPr>
        </p:nvSpPr>
        <p:spPr>
          <a:xfrm>
            <a:off x="315913" y="1773238"/>
            <a:ext cx="8610600" cy="4779962"/>
          </a:xfrm>
        </p:spPr>
        <p:txBody>
          <a:bodyPr/>
          <a:lstStyle/>
          <a:p>
            <a:pPr eaLnBrk="1" hangingPunct="1"/>
            <a:r>
              <a:rPr lang="it-IT" altLang="en-US" sz="2800">
                <a:ea typeface="ＭＳ Ｐゴシック" panose="020B0600070205080204" pitchFamily="34" charset="-128"/>
              </a:rPr>
              <a:t>È una modalità di morte cellulare </a:t>
            </a:r>
            <a:r>
              <a:rPr lang="ja-JP" altLang="it-IT" sz="2800">
                <a:ea typeface="ＭＳ Ｐゴシック" panose="020B0600070205080204" pitchFamily="34" charset="-128"/>
              </a:rPr>
              <a:t>“</a:t>
            </a:r>
            <a:r>
              <a:rPr lang="it-IT" altLang="ja-JP" sz="2800">
                <a:ea typeface="ＭＳ Ｐゴシック" panose="020B0600070205080204" pitchFamily="34" charset="-128"/>
              </a:rPr>
              <a:t>attiva</a:t>
            </a:r>
            <a:r>
              <a:rPr lang="ja-JP" altLang="it-IT" sz="2800">
                <a:ea typeface="ＭＳ Ｐゴシック" panose="020B0600070205080204" pitchFamily="34" charset="-128"/>
              </a:rPr>
              <a:t>”</a:t>
            </a:r>
            <a:r>
              <a:rPr lang="it-IT" altLang="ja-JP" sz="2800">
                <a:ea typeface="ＭＳ Ｐゴシック" panose="020B0600070205080204" pitchFamily="34" charset="-128"/>
              </a:rPr>
              <a:t>, tipica di cellule di organismi pluricellulari</a:t>
            </a:r>
          </a:p>
          <a:p>
            <a:pPr eaLnBrk="1" hangingPunct="1"/>
            <a:r>
              <a:rPr lang="it-IT" altLang="en-US" sz="2800">
                <a:ea typeface="ＭＳ Ｐゴシック" panose="020B0600070205080204" pitchFamily="34" charset="-128"/>
              </a:rPr>
              <a:t>È una forma di </a:t>
            </a:r>
            <a:r>
              <a:rPr lang="ja-JP" altLang="it-IT" sz="2800">
                <a:ea typeface="ＭＳ Ｐゴシック" panose="020B0600070205080204" pitchFamily="34" charset="-128"/>
              </a:rPr>
              <a:t>“</a:t>
            </a:r>
            <a:r>
              <a:rPr lang="it-IT" altLang="ja-JP" sz="2800">
                <a:ea typeface="ＭＳ Ｐゴシック" panose="020B0600070205080204" pitchFamily="34" charset="-128"/>
              </a:rPr>
              <a:t>suicidio altruista</a:t>
            </a:r>
            <a:r>
              <a:rPr lang="ja-JP" altLang="it-IT" sz="2800">
                <a:ea typeface="ＭＳ Ｐゴシック" panose="020B0600070205080204" pitchFamily="34" charset="-128"/>
              </a:rPr>
              <a:t>”</a:t>
            </a:r>
            <a:r>
              <a:rPr lang="it-IT" altLang="ja-JP" sz="2800">
                <a:ea typeface="ＭＳ Ｐゴシック" panose="020B0600070205080204" pitchFamily="34" charset="-128"/>
              </a:rPr>
              <a:t>: spesso la cellula </a:t>
            </a:r>
            <a:r>
              <a:rPr lang="ja-JP" altLang="it-IT" sz="2800">
                <a:ea typeface="ＭＳ Ｐゴシック" panose="020B0600070205080204" pitchFamily="34" charset="-128"/>
              </a:rPr>
              <a:t>“</a:t>
            </a:r>
            <a:r>
              <a:rPr lang="it-IT" altLang="ja-JP" sz="2800">
                <a:ea typeface="ＭＳ Ｐゴシック" panose="020B0600070205080204" pitchFamily="34" charset="-128"/>
              </a:rPr>
              <a:t>si sacrifica</a:t>
            </a:r>
            <a:r>
              <a:rPr lang="ja-JP" altLang="it-IT" sz="2800">
                <a:ea typeface="ＭＳ Ｐゴシック" panose="020B0600070205080204" pitchFamily="34" charset="-128"/>
              </a:rPr>
              <a:t>”</a:t>
            </a:r>
            <a:r>
              <a:rPr lang="it-IT" altLang="ja-JP" sz="2800">
                <a:ea typeface="ＭＳ Ｐゴシック" panose="020B0600070205080204" pitchFamily="34" charset="-128"/>
              </a:rPr>
              <a:t> per il bene dell</a:t>
            </a:r>
            <a:r>
              <a:rPr lang="ja-JP" altLang="it-IT" sz="2800">
                <a:ea typeface="ＭＳ Ｐゴシック" panose="020B0600070205080204" pitchFamily="34" charset="-128"/>
              </a:rPr>
              <a:t>’</a:t>
            </a:r>
            <a:r>
              <a:rPr lang="it-IT" altLang="ja-JP" sz="2800">
                <a:ea typeface="ＭＳ Ｐゴシック" panose="020B0600070205080204" pitchFamily="34" charset="-128"/>
              </a:rPr>
              <a:t>intero organismo</a:t>
            </a:r>
          </a:p>
          <a:p>
            <a:pPr eaLnBrk="1" hangingPunct="1"/>
            <a:r>
              <a:rPr lang="it-IT" altLang="en-US" sz="2800">
                <a:ea typeface="ＭＳ Ｐゴシック" panose="020B0600070205080204" pitchFamily="34" charset="-128"/>
              </a:rPr>
              <a:t>Le modalità della morte sono finalizzate a evitare l</a:t>
            </a:r>
            <a:r>
              <a:rPr lang="ja-JP" altLang="it-IT" sz="2800">
                <a:ea typeface="ＭＳ Ｐゴシック" panose="020B0600070205080204" pitchFamily="34" charset="-128"/>
              </a:rPr>
              <a:t>’</a:t>
            </a:r>
            <a:r>
              <a:rPr lang="it-IT" altLang="ja-JP" sz="2800">
                <a:ea typeface="ＭＳ Ｐゴシック" panose="020B0600070205080204" pitchFamily="34" charset="-128"/>
              </a:rPr>
              <a:t>instaurarsi di fenomeni di INFIAMMAZIONE e di AUTOIMMUNIT</a:t>
            </a:r>
            <a:r>
              <a:rPr lang="en-US" altLang="ja-JP" sz="2800">
                <a:ea typeface="ＭＳ Ｐゴシック" panose="020B0600070205080204" pitchFamily="34" charset="-128"/>
                <a:cs typeface="Arial" panose="020B0604020202020204" pitchFamily="34" charset="0"/>
              </a:rPr>
              <a:t>À</a:t>
            </a:r>
          </a:p>
          <a:p>
            <a:pPr eaLnBrk="1" hangingPunct="1"/>
            <a:r>
              <a:rPr lang="it-IT" altLang="en-US" sz="2800">
                <a:ea typeface="ＭＳ Ｐゴシック" panose="020B0600070205080204" pitchFamily="34" charset="-128"/>
              </a:rPr>
              <a:t>Il fatto che non dia luogo a fenomeni di infiammazione fa sì che la morte cellulare non sia avvertita dall</a:t>
            </a:r>
            <a:r>
              <a:rPr lang="ja-JP" altLang="it-IT" sz="2800">
                <a:ea typeface="ＭＳ Ｐゴシック" panose="020B0600070205080204" pitchFamily="34" charset="-128"/>
              </a:rPr>
              <a:t>’</a:t>
            </a:r>
            <a:r>
              <a:rPr lang="it-IT" altLang="ja-JP" sz="2800">
                <a:ea typeface="ＭＳ Ｐゴシック" panose="020B0600070205080204" pitchFamily="34" charset="-128"/>
              </a:rPr>
              <a:t>organismo (morte indolore)   </a:t>
            </a:r>
          </a:p>
          <a:p>
            <a:pPr eaLnBrk="1" hangingPunct="1">
              <a:buFont typeface="Wingdings" pitchFamily="2" charset="2"/>
              <a:buChar char="Ø"/>
            </a:pPr>
            <a:endParaRPr lang="it-IT" altLang="en-US" sz="2800">
              <a:ea typeface="ＭＳ Ｐゴシック" panose="020B0600070205080204" pitchFamily="3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94A1A34-74DB-2946-B3F1-5A54FEAD462F}"/>
              </a:ext>
            </a:extLst>
          </p:cNvPr>
          <p:cNvSpPr>
            <a:spLocks noGrp="1" noChangeArrowheads="1"/>
          </p:cNvSpPr>
          <p:nvPr>
            <p:ph type="title"/>
          </p:nvPr>
        </p:nvSpPr>
        <p:spPr>
          <a:xfrm>
            <a:off x="0" y="165100"/>
            <a:ext cx="9144000" cy="1176338"/>
          </a:xfrm>
          <a:solidFill>
            <a:srgbClr val="0340D7"/>
          </a:solidFill>
        </p:spPr>
        <p:txBody>
          <a:bodyPr/>
          <a:lstStyle/>
          <a:p>
            <a:pPr eaLnBrk="1" hangingPunct="1"/>
            <a:r>
              <a:rPr lang="it-IT" altLang="en-US" sz="3600">
                <a:solidFill>
                  <a:schemeClr val="bg1"/>
                </a:solidFill>
                <a:ea typeface="ＭＳ Ｐゴシック" panose="020B0600070205080204" pitchFamily="34" charset="-128"/>
              </a:rPr>
              <a:t>CIRCOSTANZE IN CUI SI OSSERVA APOPTOSI</a:t>
            </a:r>
          </a:p>
        </p:txBody>
      </p:sp>
      <p:sp>
        <p:nvSpPr>
          <p:cNvPr id="68610" name="Rectangle 3">
            <a:extLst>
              <a:ext uri="{FF2B5EF4-FFF2-40B4-BE49-F238E27FC236}">
                <a16:creationId xmlns:a16="http://schemas.microsoft.com/office/drawing/2014/main" id="{7339F6FE-4268-034B-9CEA-8D4A5E3D661F}"/>
              </a:ext>
            </a:extLst>
          </p:cNvPr>
          <p:cNvSpPr>
            <a:spLocks noGrp="1" noChangeArrowheads="1"/>
          </p:cNvSpPr>
          <p:nvPr>
            <p:ph type="body" idx="1"/>
          </p:nvPr>
        </p:nvSpPr>
        <p:spPr>
          <a:xfrm>
            <a:off x="180975" y="1509713"/>
            <a:ext cx="8494713" cy="5375275"/>
          </a:xfrm>
        </p:spPr>
        <p:txBody>
          <a:bodyPr/>
          <a:lstStyle/>
          <a:p>
            <a:pPr eaLnBrk="1" hangingPunct="1">
              <a:lnSpc>
                <a:spcPct val="80000"/>
              </a:lnSpc>
              <a:buFontTx/>
              <a:buNone/>
            </a:pPr>
            <a:endParaRPr lang="it-IT" altLang="en-US" sz="2800">
              <a:solidFill>
                <a:srgbClr val="0066FF"/>
              </a:solidFill>
              <a:ea typeface="ＭＳ Ｐゴシック" panose="020B0600070205080204" pitchFamily="34" charset="-128"/>
            </a:endParaRPr>
          </a:p>
          <a:p>
            <a:pPr eaLnBrk="1" hangingPunct="1">
              <a:lnSpc>
                <a:spcPct val="80000"/>
              </a:lnSpc>
            </a:pPr>
            <a:r>
              <a:rPr lang="it-IT" altLang="en-US" sz="2800">
                <a:solidFill>
                  <a:srgbClr val="0340D7"/>
                </a:solidFill>
                <a:ea typeface="ＭＳ Ｐゴシック" panose="020B0600070205080204" pitchFamily="34" charset="-128"/>
              </a:rPr>
              <a:t>Sviluppo embrionale/fetale e metamorfosi</a:t>
            </a:r>
          </a:p>
          <a:p>
            <a:pPr eaLnBrk="1" hangingPunct="1">
              <a:lnSpc>
                <a:spcPct val="80000"/>
              </a:lnSpc>
            </a:pPr>
            <a:r>
              <a:rPr lang="it-IT" altLang="en-US" sz="2800">
                <a:solidFill>
                  <a:srgbClr val="0340D7"/>
                </a:solidFill>
                <a:ea typeface="ＭＳ Ｐゴシック" panose="020B0600070205080204" pitchFamily="34" charset="-128"/>
              </a:rPr>
              <a:t>Normale turn-over tissutale</a:t>
            </a:r>
          </a:p>
          <a:p>
            <a:pPr eaLnBrk="1" hangingPunct="1">
              <a:lnSpc>
                <a:spcPct val="80000"/>
              </a:lnSpc>
            </a:pPr>
            <a:r>
              <a:rPr lang="it-IT" altLang="en-US" sz="2800">
                <a:solidFill>
                  <a:srgbClr val="0340D7"/>
                </a:solidFill>
                <a:ea typeface="ＭＳ Ｐゴシック" panose="020B0600070205080204" pitchFamily="34" charset="-128"/>
              </a:rPr>
              <a:t>Ontogenesi e omeostasi del sistema immunitario</a:t>
            </a:r>
          </a:p>
          <a:p>
            <a:pPr eaLnBrk="1" hangingPunct="1">
              <a:lnSpc>
                <a:spcPct val="80000"/>
              </a:lnSpc>
            </a:pPr>
            <a:r>
              <a:rPr lang="it-IT" altLang="en-US" sz="2800">
                <a:solidFill>
                  <a:srgbClr val="006600"/>
                </a:solidFill>
                <a:ea typeface="ＭＳ Ｐゴシック" panose="020B0600070205080204" pitchFamily="34" charset="-128"/>
              </a:rPr>
              <a:t>Atrofia ormone-dipendente</a:t>
            </a:r>
          </a:p>
          <a:p>
            <a:pPr eaLnBrk="1" hangingPunct="1">
              <a:lnSpc>
                <a:spcPct val="80000"/>
              </a:lnSpc>
            </a:pPr>
            <a:r>
              <a:rPr lang="it-IT" altLang="en-US" sz="2800">
                <a:solidFill>
                  <a:srgbClr val="006600"/>
                </a:solidFill>
                <a:ea typeface="ＭＳ Ｐゴシック" panose="020B0600070205080204" pitchFamily="34" charset="-128"/>
              </a:rPr>
              <a:t>Deprivazione dei fattori di crescita</a:t>
            </a:r>
          </a:p>
          <a:p>
            <a:pPr eaLnBrk="1" hangingPunct="1">
              <a:lnSpc>
                <a:spcPct val="80000"/>
              </a:lnSpc>
            </a:pPr>
            <a:r>
              <a:rPr lang="it-IT" altLang="en-US" sz="2800">
                <a:solidFill>
                  <a:srgbClr val="006600"/>
                </a:solidFill>
                <a:ea typeface="ＭＳ Ｐゴシック" panose="020B0600070205080204" pitchFamily="34" charset="-128"/>
              </a:rPr>
              <a:t>Perdita del contatto cellula-cellula e cellula-substrato</a:t>
            </a:r>
          </a:p>
          <a:p>
            <a:pPr eaLnBrk="1" hangingPunct="1">
              <a:lnSpc>
                <a:spcPct val="80000"/>
              </a:lnSpc>
            </a:pPr>
            <a:r>
              <a:rPr lang="it-IT" altLang="en-US" sz="2800">
                <a:ea typeface="ＭＳ Ｐゴシック" panose="020B0600070205080204" pitchFamily="34" charset="-128"/>
              </a:rPr>
              <a:t>Tossine, farmaci</a:t>
            </a:r>
          </a:p>
          <a:p>
            <a:pPr eaLnBrk="1" hangingPunct="1">
              <a:lnSpc>
                <a:spcPct val="80000"/>
              </a:lnSpc>
            </a:pPr>
            <a:r>
              <a:rPr lang="it-IT" altLang="en-US" sz="2800">
                <a:ea typeface="ＭＳ Ｐゴシック" panose="020B0600070205080204" pitchFamily="34" charset="-128"/>
              </a:rPr>
              <a:t>Radiazioni</a:t>
            </a:r>
          </a:p>
          <a:p>
            <a:pPr eaLnBrk="1" hangingPunct="1">
              <a:lnSpc>
                <a:spcPct val="80000"/>
              </a:lnSpc>
            </a:pPr>
            <a:r>
              <a:rPr lang="it-IT" altLang="en-US" sz="2800">
                <a:ea typeface="ＭＳ Ｐゴシック" panose="020B0600070205080204" pitchFamily="34" charset="-128"/>
              </a:rPr>
              <a:t>Infezioni virali</a:t>
            </a:r>
          </a:p>
          <a:p>
            <a:pPr eaLnBrk="1" hangingPunct="1">
              <a:lnSpc>
                <a:spcPct val="80000"/>
              </a:lnSpc>
            </a:pPr>
            <a:r>
              <a:rPr lang="it-IT" altLang="en-US" sz="2800">
                <a:ea typeface="ＭＳ Ｐゴシック" panose="020B0600070205080204" pitchFamily="34" charset="-128"/>
              </a:rPr>
              <a:t>Citotossicità cellulo-mediata</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3">
            <a:extLst>
              <a:ext uri="{FF2B5EF4-FFF2-40B4-BE49-F238E27FC236}">
                <a16:creationId xmlns:a16="http://schemas.microsoft.com/office/drawing/2014/main" id="{A8BD2BDA-F2A3-774D-8AA5-A9F721DD1BF1}"/>
              </a:ext>
            </a:extLst>
          </p:cNvPr>
          <p:cNvSpPr txBox="1">
            <a:spLocks noChangeArrowheads="1"/>
          </p:cNvSpPr>
          <p:nvPr/>
        </p:nvSpPr>
        <p:spPr bwMode="auto">
          <a:xfrm>
            <a:off x="107950" y="1052513"/>
            <a:ext cx="92916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Tx/>
              <a:buAutoNum type="arabicParenR"/>
            </a:pPr>
            <a:r>
              <a:rPr lang="en-US" altLang="en-US" b="1"/>
              <a:t>Sviluppo embrionale</a:t>
            </a:r>
          </a:p>
          <a:p>
            <a:r>
              <a:rPr lang="en-US" altLang="en-US"/>
              <a:t>	- Errori nell’apoptosi possono portare a malformazioni congenite</a:t>
            </a:r>
            <a:endParaRPr lang="en-US" altLang="en-US" b="1"/>
          </a:p>
          <a:p>
            <a:r>
              <a:rPr lang="en-US" altLang="en-US" b="1"/>
              <a:t>2) Mantenimento dell’omeostasi</a:t>
            </a:r>
          </a:p>
          <a:p>
            <a:r>
              <a:rPr lang="en-US" altLang="en-US" b="1"/>
              <a:t>	</a:t>
            </a:r>
            <a:r>
              <a:rPr lang="en-US" altLang="en-US"/>
              <a:t>- Il numero di cellule che va incontro a morte cellulare </a:t>
            </a:r>
          </a:p>
          <a:p>
            <a:r>
              <a:rPr lang="en-US" altLang="en-US"/>
              <a:t>	e’ bilanciato da quello delle cellule prodotte per mitosi</a:t>
            </a:r>
          </a:p>
          <a:p>
            <a:r>
              <a:rPr lang="en-US" altLang="en-US" b="1"/>
              <a:t>3) Alterazioni nella regolazione dell’apoptosi provocano </a:t>
            </a:r>
          </a:p>
          <a:p>
            <a:r>
              <a:rPr lang="en-US" altLang="en-US" b="1"/>
              <a:t>malattie:</a:t>
            </a:r>
          </a:p>
          <a:p>
            <a:r>
              <a:rPr lang="en-US" altLang="en-US" b="1"/>
              <a:t>	</a:t>
            </a:r>
            <a:r>
              <a:rPr lang="en-US" altLang="en-US"/>
              <a:t>- Neurodegenerative diseases</a:t>
            </a:r>
          </a:p>
          <a:p>
            <a:r>
              <a:rPr lang="en-US" altLang="en-US"/>
              <a:t>	- Parkinson’s </a:t>
            </a:r>
          </a:p>
          <a:p>
            <a:r>
              <a:rPr lang="en-US" altLang="en-US"/>
              <a:t>	- Alzheimer’s</a:t>
            </a:r>
          </a:p>
          <a:p>
            <a:r>
              <a:rPr lang="en-US" altLang="en-US"/>
              <a:t>	- Spinal Muscular Atrophy</a:t>
            </a:r>
            <a:endParaRPr lang="en-US" altLang="en-US" b="1"/>
          </a:p>
          <a:p>
            <a:endParaRPr lang="en-US" altLang="en-US" b="1"/>
          </a:p>
          <a:p>
            <a:r>
              <a:rPr lang="en-US" altLang="en-US" b="1"/>
              <a:t>	- </a:t>
            </a:r>
            <a:r>
              <a:rPr lang="en-US" altLang="en-US"/>
              <a:t>Cancer</a:t>
            </a:r>
          </a:p>
          <a:p>
            <a:r>
              <a:rPr lang="en-US" altLang="en-US"/>
              <a:t>	- Autoimmune diseases</a:t>
            </a:r>
          </a:p>
          <a:p>
            <a:r>
              <a:rPr lang="en-US" altLang="en-US"/>
              <a:t>	 (diabetes type I)</a:t>
            </a:r>
          </a:p>
          <a:p>
            <a:r>
              <a:rPr lang="en-US" altLang="en-US"/>
              <a:t>	</a:t>
            </a:r>
          </a:p>
        </p:txBody>
      </p:sp>
      <p:sp>
        <p:nvSpPr>
          <p:cNvPr id="69634" name="Text Box 4">
            <a:extLst>
              <a:ext uri="{FF2B5EF4-FFF2-40B4-BE49-F238E27FC236}">
                <a16:creationId xmlns:a16="http://schemas.microsoft.com/office/drawing/2014/main" id="{73A21E89-8683-8348-AE2F-F24A273234A2}"/>
              </a:ext>
            </a:extLst>
          </p:cNvPr>
          <p:cNvSpPr txBox="1">
            <a:spLocks noChangeArrowheads="1"/>
          </p:cNvSpPr>
          <p:nvPr/>
        </p:nvSpPr>
        <p:spPr bwMode="auto">
          <a:xfrm>
            <a:off x="5487988" y="3902075"/>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Troppa</a:t>
            </a:r>
          </a:p>
          <a:p>
            <a:pPr algn="ctr"/>
            <a:r>
              <a:rPr lang="en-US" altLang="en-US" b="1"/>
              <a:t> apoptosi</a:t>
            </a:r>
          </a:p>
        </p:txBody>
      </p:sp>
      <p:sp>
        <p:nvSpPr>
          <p:cNvPr id="69635" name="Text Box 5">
            <a:extLst>
              <a:ext uri="{FF2B5EF4-FFF2-40B4-BE49-F238E27FC236}">
                <a16:creationId xmlns:a16="http://schemas.microsoft.com/office/drawing/2014/main" id="{329C0667-04C6-374F-BB06-74022D9845EE}"/>
              </a:ext>
            </a:extLst>
          </p:cNvPr>
          <p:cNvSpPr txBox="1">
            <a:spLocks noChangeArrowheads="1"/>
          </p:cNvSpPr>
          <p:nvPr/>
        </p:nvSpPr>
        <p:spPr bwMode="auto">
          <a:xfrm>
            <a:off x="5640388" y="5638800"/>
            <a:ext cx="2819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Non abbastanza apoptosi</a:t>
            </a:r>
          </a:p>
        </p:txBody>
      </p:sp>
      <p:sp>
        <p:nvSpPr>
          <p:cNvPr id="69636" name="Rectangle 6">
            <a:extLst>
              <a:ext uri="{FF2B5EF4-FFF2-40B4-BE49-F238E27FC236}">
                <a16:creationId xmlns:a16="http://schemas.microsoft.com/office/drawing/2014/main" id="{AC08B3FA-4D90-5244-BCCD-DBA0C0CB19CA}"/>
              </a:ext>
            </a:extLst>
          </p:cNvPr>
          <p:cNvSpPr>
            <a:spLocks noChangeArrowheads="1"/>
          </p:cNvSpPr>
          <p:nvPr/>
        </p:nvSpPr>
        <p:spPr bwMode="auto">
          <a:xfrm>
            <a:off x="395288" y="3644900"/>
            <a:ext cx="5275262"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7" name="Rectangle 7">
            <a:extLst>
              <a:ext uri="{FF2B5EF4-FFF2-40B4-BE49-F238E27FC236}">
                <a16:creationId xmlns:a16="http://schemas.microsoft.com/office/drawing/2014/main" id="{45300655-24F0-8346-949C-03C011BA93F6}"/>
              </a:ext>
            </a:extLst>
          </p:cNvPr>
          <p:cNvSpPr>
            <a:spLocks noChangeArrowheads="1"/>
          </p:cNvSpPr>
          <p:nvPr/>
        </p:nvSpPr>
        <p:spPr bwMode="auto">
          <a:xfrm>
            <a:off x="395288" y="5473700"/>
            <a:ext cx="5275262" cy="1295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9638" name="Rectangle 9">
            <a:extLst>
              <a:ext uri="{FF2B5EF4-FFF2-40B4-BE49-F238E27FC236}">
                <a16:creationId xmlns:a16="http://schemas.microsoft.com/office/drawing/2014/main" id="{53AE1089-B867-4F4D-B351-6BC8CC4665A2}"/>
              </a:ext>
            </a:extLst>
          </p:cNvPr>
          <p:cNvSpPr>
            <a:spLocks noChangeArrowheads="1"/>
          </p:cNvSpPr>
          <p:nvPr/>
        </p:nvSpPr>
        <p:spPr bwMode="auto">
          <a:xfrm>
            <a:off x="0" y="165100"/>
            <a:ext cx="9144000" cy="815975"/>
          </a:xfrm>
          <a:prstGeom prst="rect">
            <a:avLst/>
          </a:prstGeom>
          <a:solidFill>
            <a:srgbClr val="0340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3600">
                <a:solidFill>
                  <a:schemeClr val="bg1"/>
                </a:solidFill>
              </a:rPr>
              <a:t>IMPORTANZA DELL</a:t>
            </a:r>
            <a:r>
              <a:rPr lang="ja-JP" altLang="it-IT" sz="3600">
                <a:solidFill>
                  <a:schemeClr val="bg1"/>
                </a:solidFill>
              </a:rPr>
              <a:t>’</a:t>
            </a:r>
            <a:r>
              <a:rPr lang="it-IT" altLang="ja-JP" sz="3600">
                <a:solidFill>
                  <a:schemeClr val="bg1"/>
                </a:solidFill>
              </a:rPr>
              <a:t>APOPTOSI</a:t>
            </a:r>
            <a:endParaRPr lang="it-IT" altLang="en-US" sz="3600">
              <a:solidFill>
                <a:schemeClr val="bg1"/>
              </a:solidFill>
            </a:endParaRPr>
          </a:p>
        </p:txBody>
      </p:sp>
      <p:pic>
        <p:nvPicPr>
          <p:cNvPr id="69639" name="Picture 8">
            <a:extLst>
              <a:ext uri="{FF2B5EF4-FFF2-40B4-BE49-F238E27FC236}">
                <a16:creationId xmlns:a16="http://schemas.microsoft.com/office/drawing/2014/main" id="{F061808B-E6CF-E94B-80AD-6BE9517DC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981" b="28712"/>
          <a:stretch>
            <a:fillRect/>
          </a:stretch>
        </p:blipFill>
        <p:spPr bwMode="auto">
          <a:xfrm>
            <a:off x="7092950" y="-3175"/>
            <a:ext cx="20510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ACD02EB-1517-294A-B12C-4FBC36FE2360}"/>
              </a:ext>
            </a:extLst>
          </p:cNvPr>
          <p:cNvSpPr>
            <a:spLocks noGrp="1" noChangeArrowheads="1"/>
          </p:cNvSpPr>
          <p:nvPr>
            <p:ph type="title"/>
          </p:nvPr>
        </p:nvSpPr>
        <p:spPr>
          <a:xfrm>
            <a:off x="0" y="228600"/>
            <a:ext cx="9144000" cy="1087438"/>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Sviluppo embrionale/fetale e metamorfosi</a:t>
            </a:r>
          </a:p>
        </p:txBody>
      </p:sp>
      <p:pic>
        <p:nvPicPr>
          <p:cNvPr id="70658" name="Picture 3" descr="develop">
            <a:extLst>
              <a:ext uri="{FF2B5EF4-FFF2-40B4-BE49-F238E27FC236}">
                <a16:creationId xmlns:a16="http://schemas.microsoft.com/office/drawing/2014/main" id="{F8760E1E-1D2F-F74F-9BAE-3DAE210A6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292225"/>
            <a:ext cx="9144000" cy="5222875"/>
          </a:xfr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EE539B1E-05C7-F84A-8701-AB06CC9916CF}"/>
              </a:ext>
            </a:extLst>
          </p:cNvPr>
          <p:cNvSpPr>
            <a:spLocks noGrp="1" noChangeArrowheads="1"/>
          </p:cNvSpPr>
          <p:nvPr>
            <p:ph type="title"/>
          </p:nvPr>
        </p:nvSpPr>
        <p:spPr>
          <a:xfrm>
            <a:off x="0" y="215900"/>
            <a:ext cx="9144000" cy="927100"/>
          </a:xfrm>
          <a:solidFill>
            <a:srgbClr val="0340D7"/>
          </a:solidFill>
        </p:spPr>
        <p:txBody>
          <a:bodyPr/>
          <a:lstStyle/>
          <a:p>
            <a:pPr eaLnBrk="1" hangingPunct="1"/>
            <a:r>
              <a:rPr lang="it-IT" altLang="en-US" sz="3600" b="1">
                <a:solidFill>
                  <a:schemeClr val="bg1"/>
                </a:solidFill>
                <a:ea typeface="ＭＳ Ｐゴシック" panose="020B0600070205080204" pitchFamily="34" charset="-128"/>
              </a:rPr>
              <a:t>FASI DELL</a:t>
            </a:r>
            <a:r>
              <a:rPr lang="ja-JP" altLang="it-IT" sz="3600" b="1">
                <a:solidFill>
                  <a:schemeClr val="bg1"/>
                </a:solidFill>
                <a:ea typeface="ＭＳ Ｐゴシック" panose="020B0600070205080204" pitchFamily="34" charset="-128"/>
              </a:rPr>
              <a:t>’</a:t>
            </a:r>
            <a:r>
              <a:rPr lang="it-IT" altLang="ja-JP" sz="3600" b="1">
                <a:solidFill>
                  <a:schemeClr val="bg1"/>
                </a:solidFill>
                <a:ea typeface="ＭＳ Ｐゴシック" panose="020B0600070205080204" pitchFamily="34" charset="-128"/>
              </a:rPr>
              <a:t>APOPTOSI - INDUZIONE</a:t>
            </a:r>
            <a:endParaRPr lang="it-IT" altLang="en-US" sz="3600" b="1">
              <a:solidFill>
                <a:schemeClr val="bg1"/>
              </a:solidFill>
              <a:ea typeface="ＭＳ Ｐゴシック" panose="020B0600070205080204" pitchFamily="34" charset="-128"/>
            </a:endParaRPr>
          </a:p>
        </p:txBody>
      </p:sp>
      <p:sp>
        <p:nvSpPr>
          <p:cNvPr id="71682" name="Rectangle 3">
            <a:extLst>
              <a:ext uri="{FF2B5EF4-FFF2-40B4-BE49-F238E27FC236}">
                <a16:creationId xmlns:a16="http://schemas.microsoft.com/office/drawing/2014/main" id="{229BF3AC-C597-1344-A2D1-9D606838F238}"/>
              </a:ext>
            </a:extLst>
          </p:cNvPr>
          <p:cNvSpPr>
            <a:spLocks noGrp="1" noChangeArrowheads="1"/>
          </p:cNvSpPr>
          <p:nvPr>
            <p:ph type="body" idx="1"/>
          </p:nvPr>
        </p:nvSpPr>
        <p:spPr>
          <a:xfrm>
            <a:off x="323850" y="1397000"/>
            <a:ext cx="8820150" cy="5345113"/>
          </a:xfrm>
        </p:spPr>
        <p:txBody>
          <a:bodyPr/>
          <a:lstStyle/>
          <a:p>
            <a:pPr eaLnBrk="1" hangingPunct="1">
              <a:lnSpc>
                <a:spcPct val="90000"/>
              </a:lnSpc>
            </a:pPr>
            <a:r>
              <a:rPr lang="it-IT" altLang="en-US" sz="2800">
                <a:ea typeface="ＭＳ Ｐゴシック" panose="020B0600070205080204" pitchFamily="34" charset="-128"/>
              </a:rPr>
              <a:t>I diversi stimoli ed eventi apoptogeni seguono almeno due pathways: uno </a:t>
            </a:r>
            <a:r>
              <a:rPr lang="it-IT" altLang="en-US" sz="2800" b="1">
                <a:ea typeface="ＭＳ Ｐゴシック" panose="020B0600070205080204" pitchFamily="34" charset="-128"/>
              </a:rPr>
              <a:t>estrinseco </a:t>
            </a:r>
            <a:r>
              <a:rPr lang="it-IT" altLang="en-US" sz="2800">
                <a:ea typeface="ＭＳ Ｐゴシック" panose="020B0600070205080204" pitchFamily="34" charset="-128"/>
              </a:rPr>
              <a:t>attivato dai "segnali di morte" che giungono ai recettori di superficie, l'altro </a:t>
            </a:r>
            <a:r>
              <a:rPr lang="it-IT" altLang="en-US" sz="2800" b="1">
                <a:ea typeface="ＭＳ Ｐゴシック" panose="020B0600070205080204" pitchFamily="34" charset="-128"/>
              </a:rPr>
              <a:t>intrinseco</a:t>
            </a:r>
            <a:r>
              <a:rPr lang="it-IT" altLang="en-US" sz="2800">
                <a:ea typeface="ＭＳ Ｐゴシック" panose="020B0600070205080204" pitchFamily="34" charset="-128"/>
              </a:rPr>
              <a:t> attivato da segnali endogeni e regolata dal mitocondrio.</a:t>
            </a:r>
          </a:p>
          <a:p>
            <a:pPr eaLnBrk="1" hangingPunct="1">
              <a:lnSpc>
                <a:spcPct val="90000"/>
              </a:lnSpc>
            </a:pPr>
            <a:r>
              <a:rPr lang="it-IT" altLang="en-US" sz="2800">
                <a:ea typeface="ＭＳ Ｐゴシック" panose="020B0600070205080204" pitchFamily="34" charset="-128"/>
              </a:rPr>
              <a:t>Si ritiene che tali pathways siano </a:t>
            </a:r>
            <a:r>
              <a:rPr lang="it-IT" altLang="en-US" sz="2800" u="sng">
                <a:ea typeface="ＭＳ Ｐゴシック" panose="020B0600070205080204" pitchFamily="34" charset="-128"/>
              </a:rPr>
              <a:t>regolabili e reversibili</a:t>
            </a:r>
            <a:r>
              <a:rPr lang="it-IT" altLang="en-US" sz="2800">
                <a:ea typeface="ＭＳ Ｐゴシック" panose="020B0600070205080204" pitchFamily="34" charset="-128"/>
              </a:rPr>
              <a:t> fino al momento in cui </a:t>
            </a:r>
            <a:r>
              <a:rPr lang="it-IT" altLang="en-US" sz="2800" u="sng">
                <a:ea typeface="ＭＳ Ｐゴシック" panose="020B0600070205080204" pitchFamily="34" charset="-128"/>
              </a:rPr>
              <a:t>convergono</a:t>
            </a:r>
            <a:r>
              <a:rPr lang="it-IT" altLang="en-US" sz="2800">
                <a:ea typeface="ＭＳ Ｐゴシック" panose="020B0600070205080204" pitchFamily="34" charset="-128"/>
              </a:rPr>
              <a:t> nell'attivazione delle </a:t>
            </a:r>
            <a:r>
              <a:rPr lang="it-IT" altLang="en-US" sz="2800" b="1">
                <a:ea typeface="ＭＳ Ｐゴシック" panose="020B0600070205080204" pitchFamily="34" charset="-128"/>
              </a:rPr>
              <a:t>caspasi</a:t>
            </a:r>
            <a:r>
              <a:rPr lang="it-IT" altLang="en-US" sz="2800">
                <a:ea typeface="ＭＳ Ｐゴシック" panose="020B0600070205080204" pitchFamily="34" charset="-128"/>
              </a:rPr>
              <a:t>.</a:t>
            </a:r>
          </a:p>
          <a:p>
            <a:pPr eaLnBrk="1" hangingPunct="1">
              <a:lnSpc>
                <a:spcPct val="90000"/>
              </a:lnSpc>
            </a:pPr>
            <a:r>
              <a:rPr lang="it-IT" altLang="en-US" sz="2800">
                <a:ea typeface="ＭＳ Ｐゴシック" panose="020B0600070205080204" pitchFamily="34" charset="-128"/>
              </a:rPr>
              <a:t>La segnalazione </a:t>
            </a:r>
            <a:r>
              <a:rPr lang="it-IT" altLang="en-US" sz="2800" b="1">
                <a:ea typeface="ＭＳ Ｐゴシック" panose="020B0600070205080204" pitchFamily="34" charset="-128"/>
              </a:rPr>
              <a:t>specifica</a:t>
            </a:r>
            <a:r>
              <a:rPr lang="it-IT" altLang="en-US" sz="2800">
                <a:ea typeface="ＭＳ Ｐゴシック" panose="020B0600070205080204" pitchFamily="34" charset="-128"/>
              </a:rPr>
              <a:t> dell'apoptosi si avvale per lo più di interazioni tra domini omeotipici e </a:t>
            </a:r>
            <a:r>
              <a:rPr lang="it-IT" altLang="en-US" sz="2800" u="sng">
                <a:ea typeface="ＭＳ Ｐゴシック" panose="020B0600070205080204" pitchFamily="34" charset="-128"/>
              </a:rPr>
              <a:t>non</a:t>
            </a:r>
            <a:r>
              <a:rPr lang="it-IT" altLang="en-US" sz="2800">
                <a:ea typeface="ＭＳ Ｐゴシック" panose="020B0600070205080204" pitchFamily="34" charset="-128"/>
              </a:rPr>
              <a:t> richiede attivazione genica né sintesi proteica </a:t>
            </a:r>
            <a:r>
              <a:rPr lang="it-IT" altLang="en-US" sz="2800" i="1">
                <a:ea typeface="ＭＳ Ｐゴシック" panose="020B0600070205080204" pitchFamily="34" charset="-128"/>
              </a:rPr>
              <a:t>de novo</a:t>
            </a:r>
            <a:r>
              <a:rPr lang="it-IT" altLang="en-US" sz="2800">
                <a:ea typeface="ＭＳ Ｐゴシック" panose="020B0600070205080204" pitchFamily="34" charset="-128"/>
              </a:rPr>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F335D464-47A7-8448-BB52-5A3F597AF3E0}"/>
              </a:ext>
            </a:extLst>
          </p:cNvPr>
          <p:cNvSpPr>
            <a:spLocks noGrp="1" noChangeArrowheads="1"/>
          </p:cNvSpPr>
          <p:nvPr>
            <p:ph type="body" idx="1"/>
          </p:nvPr>
        </p:nvSpPr>
        <p:spPr>
          <a:xfrm>
            <a:off x="0" y="1257300"/>
            <a:ext cx="9144000" cy="4114800"/>
          </a:xfrm>
        </p:spPr>
        <p:txBody>
          <a:bodyPr/>
          <a:lstStyle/>
          <a:p>
            <a:pPr eaLnBrk="1" hangingPunct="1"/>
            <a:r>
              <a:rPr lang="it-IT" altLang="en-US" sz="2800">
                <a:ea typeface="ＭＳ Ｐゴシック" panose="020B0600070205080204" pitchFamily="34" charset="-128"/>
              </a:rPr>
              <a:t>L'attivazione delle caspasi è determinata da un evento proteolitico e determina a sua volta un'ulteriore </a:t>
            </a:r>
            <a:r>
              <a:rPr lang="it-IT" altLang="en-US" sz="2800" u="sng">
                <a:ea typeface="ＭＳ Ｐゴシック" panose="020B0600070205080204" pitchFamily="34" charset="-128"/>
              </a:rPr>
              <a:t>cascata</a:t>
            </a:r>
            <a:r>
              <a:rPr lang="it-IT" altLang="en-US" sz="2800">
                <a:ea typeface="ＭＳ Ｐゴシック" panose="020B0600070205080204" pitchFamily="34" charset="-128"/>
              </a:rPr>
              <a:t> di eventi proteolitici e nucleolitici preordinati, che amplificano il segnale e portano alle tipiche modificazioni morfologiche dell'apoptosi. </a:t>
            </a:r>
          </a:p>
          <a:p>
            <a:pPr eaLnBrk="1" hangingPunct="1"/>
            <a:r>
              <a:rPr lang="it-IT" altLang="en-US" sz="2800">
                <a:ea typeface="ＭＳ Ｐゴシック" panose="020B0600070205080204" pitchFamily="34" charset="-128"/>
              </a:rPr>
              <a:t>La finalità è quella di predisporre la cellula ad essere facilmente fagocitata in assenza di fuoriuscita di materiale potenzialmente pro-infiammatorio o immunostimolante; questa finalità viene perseguita in modo </a:t>
            </a:r>
            <a:r>
              <a:rPr lang="it-IT" altLang="en-US" sz="2800" u="sng">
                <a:ea typeface="ＭＳ Ｐゴシック" panose="020B0600070205080204" pitchFamily="34" charset="-128"/>
              </a:rPr>
              <a:t>metabolicamente attivo</a:t>
            </a:r>
            <a:r>
              <a:rPr lang="it-IT" altLang="en-US" sz="2800" i="1">
                <a:ea typeface="ＭＳ Ｐゴシック" panose="020B0600070205080204" pitchFamily="34" charset="-128"/>
              </a:rPr>
              <a:t>.</a:t>
            </a:r>
            <a:endParaRPr lang="it-IT" altLang="en-US" sz="2800">
              <a:ea typeface="ＭＳ Ｐゴシック" panose="020B0600070205080204" pitchFamily="34" charset="-128"/>
            </a:endParaRPr>
          </a:p>
        </p:txBody>
      </p:sp>
      <p:sp>
        <p:nvSpPr>
          <p:cNvPr id="72706" name="Rectangle 3">
            <a:extLst>
              <a:ext uri="{FF2B5EF4-FFF2-40B4-BE49-F238E27FC236}">
                <a16:creationId xmlns:a16="http://schemas.microsoft.com/office/drawing/2014/main" id="{D13EB115-E1B6-DF40-A5E0-11DACD79FEAA}"/>
              </a:ext>
            </a:extLst>
          </p:cNvPr>
          <p:cNvSpPr>
            <a:spLocks noChangeArrowheads="1"/>
          </p:cNvSpPr>
          <p:nvPr/>
        </p:nvSpPr>
        <p:spPr bwMode="auto">
          <a:xfrm>
            <a:off x="0" y="215900"/>
            <a:ext cx="9144000" cy="927100"/>
          </a:xfrm>
          <a:prstGeom prst="rect">
            <a:avLst/>
          </a:prstGeom>
          <a:solidFill>
            <a:srgbClr val="0340D7"/>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3600" b="1">
                <a:solidFill>
                  <a:schemeClr val="bg1"/>
                </a:solidFill>
              </a:rPr>
              <a:t>FASI DELL</a:t>
            </a:r>
            <a:r>
              <a:rPr lang="ja-JP" altLang="it-IT" sz="3600" b="1">
                <a:solidFill>
                  <a:schemeClr val="bg1"/>
                </a:solidFill>
              </a:rPr>
              <a:t>’</a:t>
            </a:r>
            <a:r>
              <a:rPr lang="it-IT" altLang="ja-JP" sz="3600" b="1">
                <a:solidFill>
                  <a:schemeClr val="bg1"/>
                </a:solidFill>
              </a:rPr>
              <a:t>APOPTOSI - ESECUZIONE</a:t>
            </a:r>
            <a:endParaRPr lang="it-IT" altLang="en-US" sz="3600" b="1">
              <a:solidFill>
                <a:schemeClr val="bg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a:extLst>
              <a:ext uri="{FF2B5EF4-FFF2-40B4-BE49-F238E27FC236}">
                <a16:creationId xmlns:a16="http://schemas.microsoft.com/office/drawing/2014/main" id="{C474B264-6E32-0947-98BA-B5BEE5C435C6}"/>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
        <p:nvSpPr>
          <p:cNvPr id="73730" name="Text Box 3">
            <a:extLst>
              <a:ext uri="{FF2B5EF4-FFF2-40B4-BE49-F238E27FC236}">
                <a16:creationId xmlns:a16="http://schemas.microsoft.com/office/drawing/2014/main" id="{BDCDB3E8-CFCF-E443-AD66-7143EF3434FA}"/>
              </a:ext>
            </a:extLst>
          </p:cNvPr>
          <p:cNvSpPr txBox="1">
            <a:spLocks noChangeArrowheads="1"/>
          </p:cNvSpPr>
          <p:nvPr/>
        </p:nvSpPr>
        <p:spPr bwMode="auto">
          <a:xfrm>
            <a:off x="0" y="4292600"/>
            <a:ext cx="35814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7938"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2) La cellula diviene piu’ tondeggiante e perde il contatto con le cellule vicine e con la matrice extracellualre</a:t>
            </a:r>
          </a:p>
        </p:txBody>
      </p:sp>
      <p:grpSp>
        <p:nvGrpSpPr>
          <p:cNvPr id="73731" name="Group 9">
            <a:extLst>
              <a:ext uri="{FF2B5EF4-FFF2-40B4-BE49-F238E27FC236}">
                <a16:creationId xmlns:a16="http://schemas.microsoft.com/office/drawing/2014/main" id="{1883E177-4950-A345-8BF6-090C8410CDDC}"/>
              </a:ext>
            </a:extLst>
          </p:cNvPr>
          <p:cNvGrpSpPr>
            <a:grpSpLocks/>
          </p:cNvGrpSpPr>
          <p:nvPr/>
        </p:nvGrpSpPr>
        <p:grpSpPr bwMode="auto">
          <a:xfrm>
            <a:off x="3851275" y="4508500"/>
            <a:ext cx="5159375" cy="1873250"/>
            <a:chOff x="2669" y="3038"/>
            <a:chExt cx="3007" cy="982"/>
          </a:xfrm>
        </p:grpSpPr>
        <p:pic>
          <p:nvPicPr>
            <p:cNvPr id="73734" name="Picture 4">
              <a:extLst>
                <a:ext uri="{FF2B5EF4-FFF2-40B4-BE49-F238E27FC236}">
                  <a16:creationId xmlns:a16="http://schemas.microsoft.com/office/drawing/2014/main" id="{6950A345-C042-8945-A3B2-2969108BEC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 y="3040"/>
              <a:ext cx="982"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5">
              <a:extLst>
                <a:ext uri="{FF2B5EF4-FFF2-40B4-BE49-F238E27FC236}">
                  <a16:creationId xmlns:a16="http://schemas.microsoft.com/office/drawing/2014/main" id="{24D9BE82-6E58-9249-8875-1CF80BD75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6">
              <a:extLst>
                <a:ext uri="{FF2B5EF4-FFF2-40B4-BE49-F238E27FC236}">
                  <a16:creationId xmlns:a16="http://schemas.microsoft.com/office/drawing/2014/main" id="{80EE6C96-2994-6148-A074-C87E08A46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4" y="3038"/>
              <a:ext cx="982"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2" name="Rectangle 7">
            <a:extLst>
              <a:ext uri="{FF2B5EF4-FFF2-40B4-BE49-F238E27FC236}">
                <a16:creationId xmlns:a16="http://schemas.microsoft.com/office/drawing/2014/main" id="{78172869-4C35-4540-A7D8-1852139DE63C}"/>
              </a:ext>
            </a:extLst>
          </p:cNvPr>
          <p:cNvSpPr>
            <a:spLocks noChangeArrowheads="1"/>
          </p:cNvSpPr>
          <p:nvPr/>
        </p:nvSpPr>
        <p:spPr bwMode="auto">
          <a:xfrm>
            <a:off x="0" y="993775"/>
            <a:ext cx="39957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  I segnali apoptotici causano un aumento della permeabilita’ della membrana mitocondriale esterna</a:t>
            </a:r>
          </a:p>
        </p:txBody>
      </p:sp>
      <p:pic>
        <p:nvPicPr>
          <p:cNvPr id="73733" name="Picture 8">
            <a:extLst>
              <a:ext uri="{FF2B5EF4-FFF2-40B4-BE49-F238E27FC236}">
                <a16:creationId xmlns:a16="http://schemas.microsoft.com/office/drawing/2014/main" id="{BFAD3343-5BDF-D24B-ACD8-BC2A226F93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1031875"/>
            <a:ext cx="518477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a:extLst>
              <a:ext uri="{FF2B5EF4-FFF2-40B4-BE49-F238E27FC236}">
                <a16:creationId xmlns:a16="http://schemas.microsoft.com/office/drawing/2014/main" id="{E1E07AD4-A4E4-F042-ADB8-271451C04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0"/>
            <a:ext cx="7232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Rectangle 3">
            <a:extLst>
              <a:ext uri="{FF2B5EF4-FFF2-40B4-BE49-F238E27FC236}">
                <a16:creationId xmlns:a16="http://schemas.microsoft.com/office/drawing/2014/main" id="{A0BC865E-1AFB-2640-9571-D87F6311FE51}"/>
              </a:ext>
            </a:extLst>
          </p:cNvPr>
          <p:cNvSpPr>
            <a:spLocks noChangeArrowheads="1"/>
          </p:cNvSpPr>
          <p:nvPr/>
        </p:nvSpPr>
        <p:spPr bwMode="auto">
          <a:xfrm>
            <a:off x="0" y="3068638"/>
            <a:ext cx="53641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4)  La membrana plasmatica perde la sua asimmetria e molecole di fosfatidilserina vengono esposte sulla superficie cellulare</a:t>
            </a:r>
          </a:p>
        </p:txBody>
      </p:sp>
      <p:pic>
        <p:nvPicPr>
          <p:cNvPr id="74755" name="Picture 5">
            <a:extLst>
              <a:ext uri="{FF2B5EF4-FFF2-40B4-BE49-F238E27FC236}">
                <a16:creationId xmlns:a16="http://schemas.microsoft.com/office/drawing/2014/main" id="{A72EDA1C-E922-9147-A75A-8A64B4972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815975"/>
            <a:ext cx="3960812"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a:extLst>
              <a:ext uri="{FF2B5EF4-FFF2-40B4-BE49-F238E27FC236}">
                <a16:creationId xmlns:a16="http://schemas.microsoft.com/office/drawing/2014/main" id="{3176A5BF-B4B8-AE47-9C8F-58B628715B68}"/>
              </a:ext>
            </a:extLst>
          </p:cNvPr>
          <p:cNvSpPr txBox="1">
            <a:spLocks noChangeArrowheads="1"/>
          </p:cNvSpPr>
          <p:nvPr/>
        </p:nvSpPr>
        <p:spPr bwMode="auto">
          <a:xfrm>
            <a:off x="-36513" y="1190625"/>
            <a:ext cx="5292726"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93663" indent="-793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3) Il citoplasma condensa e la membrana cellulare si ripiega, le proteasi inziano a tagliare i componenti del citoscheletro</a:t>
            </a:r>
          </a:p>
        </p:txBody>
      </p:sp>
      <p:sp>
        <p:nvSpPr>
          <p:cNvPr id="74757" name="Text Box 8">
            <a:extLst>
              <a:ext uri="{FF2B5EF4-FFF2-40B4-BE49-F238E27FC236}">
                <a16:creationId xmlns:a16="http://schemas.microsoft.com/office/drawing/2014/main" id="{2BC8B77F-EEAD-0F48-A88D-920E8E586B1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4F186F4C-7409-8343-8ECC-7BEA27665B8A}"/>
              </a:ext>
            </a:extLst>
          </p:cNvPr>
          <p:cNvSpPr>
            <a:spLocks noChangeArrowheads="1"/>
          </p:cNvSpPr>
          <p:nvPr/>
        </p:nvSpPr>
        <p:spPr bwMode="auto">
          <a:xfrm>
            <a:off x="-612775" y="955675"/>
            <a:ext cx="5322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t>5) La cromatina si addensa</a:t>
            </a:r>
          </a:p>
        </p:txBody>
      </p:sp>
      <p:sp>
        <p:nvSpPr>
          <p:cNvPr id="76802" name="Rectangle 4">
            <a:extLst>
              <a:ext uri="{FF2B5EF4-FFF2-40B4-BE49-F238E27FC236}">
                <a16:creationId xmlns:a16="http://schemas.microsoft.com/office/drawing/2014/main" id="{B5E3F380-557D-FE4A-AB89-350D99AC2416}"/>
              </a:ext>
            </a:extLst>
          </p:cNvPr>
          <p:cNvSpPr>
            <a:spLocks noChangeArrowheads="1"/>
          </p:cNvSpPr>
          <p:nvPr/>
        </p:nvSpPr>
        <p:spPr bwMode="auto">
          <a:xfrm>
            <a:off x="0" y="2997200"/>
            <a:ext cx="46434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6) Il DNA viene digerito da endonucleasi </a:t>
            </a:r>
          </a:p>
        </p:txBody>
      </p:sp>
      <p:pic>
        <p:nvPicPr>
          <p:cNvPr id="76803" name="Picture 2">
            <a:extLst>
              <a:ext uri="{FF2B5EF4-FFF2-40B4-BE49-F238E27FC236}">
                <a16:creationId xmlns:a16="http://schemas.microsoft.com/office/drawing/2014/main" id="{8CB3C781-0F13-3C4B-A4FF-47F5BAEE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5975" y="3683000"/>
            <a:ext cx="19605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2DDF4BBA-6794-E24E-979A-3C58EC748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72" b="20035"/>
          <a:stretch>
            <a:fillRect/>
          </a:stretch>
        </p:blipFill>
        <p:spPr bwMode="auto">
          <a:xfrm>
            <a:off x="107950" y="3933825"/>
            <a:ext cx="4335463"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9">
            <a:extLst>
              <a:ext uri="{FF2B5EF4-FFF2-40B4-BE49-F238E27FC236}">
                <a16:creationId xmlns:a16="http://schemas.microsoft.com/office/drawing/2014/main" id="{8275E96E-8B7C-6F4E-9534-006CBDC82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167" t="4189" r="16667" b="15445"/>
          <a:stretch>
            <a:fillRect/>
          </a:stretch>
        </p:blipFill>
        <p:spPr bwMode="auto">
          <a:xfrm>
            <a:off x="4643438" y="1196975"/>
            <a:ext cx="2057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0">
            <a:extLst>
              <a:ext uri="{FF2B5EF4-FFF2-40B4-BE49-F238E27FC236}">
                <a16:creationId xmlns:a16="http://schemas.microsoft.com/office/drawing/2014/main" id="{27240BA2-DA8B-5A40-B0F3-A2B696988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t="11905" r="29167" b="7809"/>
          <a:stretch>
            <a:fillRect/>
          </a:stretch>
        </p:blipFill>
        <p:spPr bwMode="auto">
          <a:xfrm>
            <a:off x="6775450" y="1193800"/>
            <a:ext cx="2057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 Box 11">
            <a:extLst>
              <a:ext uri="{FF2B5EF4-FFF2-40B4-BE49-F238E27FC236}">
                <a16:creationId xmlns:a16="http://schemas.microsoft.com/office/drawing/2014/main" id="{5D269D19-D5BC-484F-9B02-AC851B63FBCD}"/>
              </a:ext>
            </a:extLst>
          </p:cNvPr>
          <p:cNvSpPr txBox="1">
            <a:spLocks noChangeArrowheads="1"/>
          </p:cNvSpPr>
          <p:nvPr/>
        </p:nvSpPr>
        <p:spPr bwMode="auto">
          <a:xfrm>
            <a:off x="4906963" y="882650"/>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6808" name="Text Box 12">
            <a:extLst>
              <a:ext uri="{FF2B5EF4-FFF2-40B4-BE49-F238E27FC236}">
                <a16:creationId xmlns:a16="http://schemas.microsoft.com/office/drawing/2014/main" id="{F878F599-796B-6649-9B4C-738331160557}"/>
              </a:ext>
            </a:extLst>
          </p:cNvPr>
          <p:cNvSpPr txBox="1">
            <a:spLocks noChangeArrowheads="1"/>
          </p:cNvSpPr>
          <p:nvPr/>
        </p:nvSpPr>
        <p:spPr bwMode="auto">
          <a:xfrm>
            <a:off x="7132638" y="844550"/>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09" name="Rectangle 13">
            <a:extLst>
              <a:ext uri="{FF2B5EF4-FFF2-40B4-BE49-F238E27FC236}">
                <a16:creationId xmlns:a16="http://schemas.microsoft.com/office/drawing/2014/main" id="{BBEAF01B-3E71-E647-93EA-745B752DC9E7}"/>
              </a:ext>
            </a:extLst>
          </p:cNvPr>
          <p:cNvSpPr>
            <a:spLocks noChangeArrowheads="1"/>
          </p:cNvSpPr>
          <p:nvPr/>
        </p:nvSpPr>
        <p:spPr bwMode="auto">
          <a:xfrm>
            <a:off x="2668588" y="170021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b="1"/>
          </a:p>
        </p:txBody>
      </p:sp>
      <p:sp>
        <p:nvSpPr>
          <p:cNvPr id="76810" name="Text Box 14">
            <a:extLst>
              <a:ext uri="{FF2B5EF4-FFF2-40B4-BE49-F238E27FC236}">
                <a16:creationId xmlns:a16="http://schemas.microsoft.com/office/drawing/2014/main" id="{DF3C81D3-8F7F-6844-AC2C-7683966F07FB}"/>
              </a:ext>
            </a:extLst>
          </p:cNvPr>
          <p:cNvSpPr txBox="1">
            <a:spLocks noChangeArrowheads="1"/>
          </p:cNvSpPr>
          <p:nvPr/>
        </p:nvSpPr>
        <p:spPr bwMode="auto">
          <a:xfrm>
            <a:off x="6130925" y="3332163"/>
            <a:ext cx="1528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sp>
        <p:nvSpPr>
          <p:cNvPr id="76811" name="Text Box 17">
            <a:extLst>
              <a:ext uri="{FF2B5EF4-FFF2-40B4-BE49-F238E27FC236}">
                <a16:creationId xmlns:a16="http://schemas.microsoft.com/office/drawing/2014/main" id="{6573A670-3029-D248-8DDC-5510114C11DF}"/>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Line 21">
            <a:extLst>
              <a:ext uri="{FF2B5EF4-FFF2-40B4-BE49-F238E27FC236}">
                <a16:creationId xmlns:a16="http://schemas.microsoft.com/office/drawing/2014/main" id="{823B3D86-C15B-A844-81C5-F1E7F012010C}"/>
              </a:ext>
            </a:extLst>
          </p:cNvPr>
          <p:cNvSpPr>
            <a:spLocks noChangeShapeType="1"/>
          </p:cNvSpPr>
          <p:nvPr/>
        </p:nvSpPr>
        <p:spPr bwMode="auto">
          <a:xfrm>
            <a:off x="1116013" y="155733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2" name="Line 22">
            <a:extLst>
              <a:ext uri="{FF2B5EF4-FFF2-40B4-BE49-F238E27FC236}">
                <a16:creationId xmlns:a16="http://schemas.microsoft.com/office/drawing/2014/main" id="{AD9517D4-6A9B-B14A-B98D-C33F22538ECE}"/>
              </a:ext>
            </a:extLst>
          </p:cNvPr>
          <p:cNvSpPr>
            <a:spLocks noChangeShapeType="1"/>
          </p:cNvSpPr>
          <p:nvPr/>
        </p:nvSpPr>
        <p:spPr bwMode="auto">
          <a:xfrm>
            <a:off x="1116013" y="24225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3" name="Line 23">
            <a:extLst>
              <a:ext uri="{FF2B5EF4-FFF2-40B4-BE49-F238E27FC236}">
                <a16:creationId xmlns:a16="http://schemas.microsoft.com/office/drawing/2014/main" id="{C04E92D0-7FCB-C84B-AAD4-2A74476B9550}"/>
              </a:ext>
            </a:extLst>
          </p:cNvPr>
          <p:cNvSpPr>
            <a:spLocks noChangeShapeType="1"/>
          </p:cNvSpPr>
          <p:nvPr/>
        </p:nvSpPr>
        <p:spPr bwMode="auto">
          <a:xfrm>
            <a:off x="1116013" y="3286125"/>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4" name="Line 24">
            <a:extLst>
              <a:ext uri="{FF2B5EF4-FFF2-40B4-BE49-F238E27FC236}">
                <a16:creationId xmlns:a16="http://schemas.microsoft.com/office/drawing/2014/main" id="{E1BE6B10-10F0-7E48-8D64-3EED573EE26B}"/>
              </a:ext>
            </a:extLst>
          </p:cNvPr>
          <p:cNvSpPr>
            <a:spLocks noChangeShapeType="1"/>
          </p:cNvSpPr>
          <p:nvPr/>
        </p:nvSpPr>
        <p:spPr bwMode="auto">
          <a:xfrm>
            <a:off x="1116013" y="4114800"/>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5" name="Line 25">
            <a:extLst>
              <a:ext uri="{FF2B5EF4-FFF2-40B4-BE49-F238E27FC236}">
                <a16:creationId xmlns:a16="http://schemas.microsoft.com/office/drawing/2014/main" id="{7441ACA1-4636-EA43-9D58-5539A2C7003A}"/>
              </a:ext>
            </a:extLst>
          </p:cNvPr>
          <p:cNvSpPr>
            <a:spLocks noChangeShapeType="1"/>
          </p:cNvSpPr>
          <p:nvPr/>
        </p:nvSpPr>
        <p:spPr bwMode="auto">
          <a:xfrm>
            <a:off x="1116013" y="4941888"/>
            <a:ext cx="0" cy="358775"/>
          </a:xfrm>
          <a:prstGeom prst="line">
            <a:avLst/>
          </a:prstGeom>
          <a:noFill/>
          <a:ln w="762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86" name="Rectangle 3">
            <a:extLst>
              <a:ext uri="{FF2B5EF4-FFF2-40B4-BE49-F238E27FC236}">
                <a16:creationId xmlns:a16="http://schemas.microsoft.com/office/drawing/2014/main" id="{75CFA91B-A766-4A49-80DA-1C7F12D87C37}"/>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20487" name="Rectangle 4">
            <a:extLst>
              <a:ext uri="{FF2B5EF4-FFF2-40B4-BE49-F238E27FC236}">
                <a16:creationId xmlns:a16="http://schemas.microsoft.com/office/drawing/2014/main" id="{D5A98940-B6A1-3346-B247-6C119EB86675}"/>
              </a:ext>
            </a:extLst>
          </p:cNvPr>
          <p:cNvSpPr>
            <a:spLocks noChangeArrowheads="1"/>
          </p:cNvSpPr>
          <p:nvPr/>
        </p:nvSpPr>
        <p:spPr bwMode="auto">
          <a:xfrm>
            <a:off x="107950" y="982663"/>
            <a:ext cx="889317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r>
              <a:rPr lang="it-IT" altLang="en-US" sz="2800"/>
              <a:t>INTERFASE</a:t>
            </a:r>
          </a:p>
          <a:p>
            <a:pPr eaLnBrk="1" hangingPunct="1"/>
            <a:endParaRPr lang="it-IT" altLang="en-US" sz="2800"/>
          </a:p>
          <a:p>
            <a:pPr eaLnBrk="1" hangingPunct="1"/>
            <a:r>
              <a:rPr lang="it-IT" altLang="en-US" sz="2800"/>
              <a:t>DIVISIONE</a:t>
            </a:r>
          </a:p>
          <a:p>
            <a:pPr eaLnBrk="1" hangingPunct="1"/>
            <a:endParaRPr lang="it-IT" altLang="en-US" sz="2800"/>
          </a:p>
          <a:p>
            <a:pPr eaLnBrk="1" hangingPunct="1"/>
            <a:endParaRPr lang="it-IT" altLang="en-US" sz="2800"/>
          </a:p>
        </p:txBody>
      </p:sp>
      <p:pic>
        <p:nvPicPr>
          <p:cNvPr id="20488" name="Picture 20">
            <a:extLst>
              <a:ext uri="{FF2B5EF4-FFF2-40B4-BE49-F238E27FC236}">
                <a16:creationId xmlns:a16="http://schemas.microsoft.com/office/drawing/2014/main" id="{DFDC8D06-5E91-1642-A6F8-AED082C87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654050"/>
            <a:ext cx="5527675"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28">
            <a:extLst>
              <a:ext uri="{FF2B5EF4-FFF2-40B4-BE49-F238E27FC236}">
                <a16:creationId xmlns:a16="http://schemas.microsoft.com/office/drawing/2014/main" id="{886DA9EF-7083-B54E-A182-57C472C4ED2E}"/>
              </a:ext>
            </a:extLst>
          </p:cNvPr>
          <p:cNvSpPr txBox="1">
            <a:spLocks noChangeArrowheads="1"/>
          </p:cNvSpPr>
          <p:nvPr/>
        </p:nvSpPr>
        <p:spPr bwMode="auto">
          <a:xfrm>
            <a:off x="76200" y="6021388"/>
            <a:ext cx="525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it-IT" altLang="en-US"/>
              <a:t>La maggior parte delle cellule animali passa molto tempo in interfase, in G0</a:t>
            </a:r>
          </a:p>
        </p:txBody>
      </p:sp>
      <p:sp>
        <p:nvSpPr>
          <p:cNvPr id="20490" name="Text Box 29">
            <a:extLst>
              <a:ext uri="{FF2B5EF4-FFF2-40B4-BE49-F238E27FC236}">
                <a16:creationId xmlns:a16="http://schemas.microsoft.com/office/drawing/2014/main" id="{B403E44A-5EFD-3249-89CF-78203402B82B}"/>
              </a:ext>
            </a:extLst>
          </p:cNvPr>
          <p:cNvSpPr txBox="1">
            <a:spLocks noChangeArrowheads="1"/>
          </p:cNvSpPr>
          <p:nvPr/>
        </p:nvSpPr>
        <p:spPr bwMode="auto">
          <a:xfrm>
            <a:off x="6638925" y="609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INIZIO</a:t>
            </a:r>
            <a:endParaRPr lang="it-IT" altLang="en-US">
              <a:solidFill>
                <a:srgbClr val="CC0000"/>
              </a:solidFill>
            </a:endParaRPr>
          </a:p>
        </p:txBody>
      </p:sp>
      <p:sp>
        <p:nvSpPr>
          <p:cNvPr id="20491" name="Line 30">
            <a:extLst>
              <a:ext uri="{FF2B5EF4-FFF2-40B4-BE49-F238E27FC236}">
                <a16:creationId xmlns:a16="http://schemas.microsoft.com/office/drawing/2014/main" id="{6AD0B104-BEBE-4346-9064-BB3DB65AF03A}"/>
              </a:ext>
            </a:extLst>
          </p:cNvPr>
          <p:cNvSpPr>
            <a:spLocks noChangeShapeType="1"/>
          </p:cNvSpPr>
          <p:nvPr/>
        </p:nvSpPr>
        <p:spPr bwMode="auto">
          <a:xfrm flipH="1">
            <a:off x="6181725" y="838200"/>
            <a:ext cx="457200" cy="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2" name="Text Box 31">
            <a:extLst>
              <a:ext uri="{FF2B5EF4-FFF2-40B4-BE49-F238E27FC236}">
                <a16:creationId xmlns:a16="http://schemas.microsoft.com/office/drawing/2014/main" id="{69FFEB04-4DEF-D84D-ACBC-7E95017625B0}"/>
              </a:ext>
            </a:extLst>
          </p:cNvPr>
          <p:cNvSpPr txBox="1">
            <a:spLocks noChangeArrowheads="1"/>
          </p:cNvSpPr>
          <p:nvPr/>
        </p:nvSpPr>
        <p:spPr bwMode="auto">
          <a:xfrm>
            <a:off x="7740650" y="620713"/>
            <a:ext cx="1403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2000">
                <a:solidFill>
                  <a:srgbClr val="0000FF"/>
                </a:solidFill>
              </a:rPr>
              <a:t>G = Fase GAP</a:t>
            </a:r>
            <a:endParaRPr lang="it-IT" altLang="en-US" sz="2000">
              <a:solidFill>
                <a:srgbClr val="0000FF"/>
              </a:solidFill>
            </a:endParaRPr>
          </a:p>
        </p:txBody>
      </p:sp>
      <p:sp>
        <p:nvSpPr>
          <p:cNvPr id="20493" name="Text Box 32">
            <a:extLst>
              <a:ext uri="{FF2B5EF4-FFF2-40B4-BE49-F238E27FC236}">
                <a16:creationId xmlns:a16="http://schemas.microsoft.com/office/drawing/2014/main" id="{6879055C-ABFD-794C-81AF-0A9191C99661}"/>
              </a:ext>
            </a:extLst>
          </p:cNvPr>
          <p:cNvSpPr txBox="1">
            <a:spLocks noChangeArrowheads="1"/>
          </p:cNvSpPr>
          <p:nvPr/>
        </p:nvSpPr>
        <p:spPr bwMode="auto">
          <a:xfrm>
            <a:off x="5724525" y="5867400"/>
            <a:ext cx="2362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a:solidFill>
                  <a:srgbClr val="CC0000"/>
                </a:solidFill>
              </a:rPr>
              <a:t>Punto di restrizione/start</a:t>
            </a:r>
            <a:endParaRPr lang="it-IT" altLang="en-US">
              <a:solidFill>
                <a:srgbClr val="CC0000"/>
              </a:solidFill>
            </a:endParaRPr>
          </a:p>
        </p:txBody>
      </p:sp>
      <p:sp>
        <p:nvSpPr>
          <p:cNvPr id="20494" name="Line 33">
            <a:extLst>
              <a:ext uri="{FF2B5EF4-FFF2-40B4-BE49-F238E27FC236}">
                <a16:creationId xmlns:a16="http://schemas.microsoft.com/office/drawing/2014/main" id="{DDC96AAD-3D04-3340-A14A-0BB415DD96C6}"/>
              </a:ext>
            </a:extLst>
          </p:cNvPr>
          <p:cNvSpPr>
            <a:spLocks noChangeShapeType="1"/>
          </p:cNvSpPr>
          <p:nvPr/>
        </p:nvSpPr>
        <p:spPr bwMode="auto">
          <a:xfrm flipH="1" flipV="1">
            <a:off x="6029325" y="5638800"/>
            <a:ext cx="3048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495" name="Rettangolo 15">
            <a:extLst>
              <a:ext uri="{FF2B5EF4-FFF2-40B4-BE49-F238E27FC236}">
                <a16:creationId xmlns:a16="http://schemas.microsoft.com/office/drawing/2014/main" id="{3EB00B7C-BECB-4348-AF36-0044FF06314E}"/>
              </a:ext>
            </a:extLst>
          </p:cNvPr>
          <p:cNvSpPr>
            <a:spLocks noChangeArrowheads="1"/>
          </p:cNvSpPr>
          <p:nvPr/>
        </p:nvSpPr>
        <p:spPr bwMode="auto">
          <a:xfrm>
            <a:off x="7242175" y="3316288"/>
            <a:ext cx="47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2000" b="1">
                <a:solidFill>
                  <a:srgbClr val="800000"/>
                </a:solidFill>
              </a:rPr>
              <a:t>G</a:t>
            </a:r>
            <a:r>
              <a:rPr lang="it-IT" altLang="ja-JP" sz="2000" b="1" baseline="-25000">
                <a:solidFill>
                  <a:srgbClr val="800000"/>
                </a:solidFill>
              </a:rPr>
              <a:t>0</a:t>
            </a:r>
            <a:endParaRPr lang="it-IT" altLang="en-US"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C7294A36-267D-7441-87B5-4D52E7236DE3}"/>
              </a:ext>
            </a:extLst>
          </p:cNvPr>
          <p:cNvSpPr>
            <a:spLocks noChangeArrowheads="1"/>
          </p:cNvSpPr>
          <p:nvPr/>
        </p:nvSpPr>
        <p:spPr bwMode="auto">
          <a:xfrm>
            <a:off x="136525" y="836613"/>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Times" pitchFamily="2" charset="0"/>
              <a:buNone/>
            </a:pPr>
            <a:r>
              <a:rPr lang="en-US" altLang="en-US" b="1"/>
              <a:t>7)  Il nucleo si disgrega</a:t>
            </a:r>
          </a:p>
        </p:txBody>
      </p:sp>
      <p:pic>
        <p:nvPicPr>
          <p:cNvPr id="77826" name="Picture 3">
            <a:extLst>
              <a:ext uri="{FF2B5EF4-FFF2-40B4-BE49-F238E27FC236}">
                <a16:creationId xmlns:a16="http://schemas.microsoft.com/office/drawing/2014/main" id="{0D3200D6-6BDE-C94C-9FDC-AF617298C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499" b="11137"/>
          <a:stretch>
            <a:fillRect/>
          </a:stretch>
        </p:blipFill>
        <p:spPr bwMode="auto">
          <a:xfrm>
            <a:off x="4211638" y="1058863"/>
            <a:ext cx="23082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5">
            <a:extLst>
              <a:ext uri="{FF2B5EF4-FFF2-40B4-BE49-F238E27FC236}">
                <a16:creationId xmlns:a16="http://schemas.microsoft.com/office/drawing/2014/main" id="{AB10849A-4CB4-5E4F-9509-7A07AEF42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92" t="4753" r="27010" b="9789"/>
          <a:stretch>
            <a:fillRect/>
          </a:stretch>
        </p:blipFill>
        <p:spPr bwMode="auto">
          <a:xfrm>
            <a:off x="6645275" y="1077913"/>
            <a:ext cx="2463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a:extLst>
              <a:ext uri="{FF2B5EF4-FFF2-40B4-BE49-F238E27FC236}">
                <a16:creationId xmlns:a16="http://schemas.microsoft.com/office/drawing/2014/main" id="{121CC507-FBE3-F448-AB67-87B0A8851412}"/>
              </a:ext>
            </a:extLst>
          </p:cNvPr>
          <p:cNvSpPr txBox="1">
            <a:spLocks noChangeArrowheads="1"/>
          </p:cNvSpPr>
          <p:nvPr/>
        </p:nvSpPr>
        <p:spPr bwMode="auto">
          <a:xfrm>
            <a:off x="4716463" y="790575"/>
            <a:ext cx="12811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Normal cell</a:t>
            </a:r>
          </a:p>
        </p:txBody>
      </p:sp>
      <p:sp>
        <p:nvSpPr>
          <p:cNvPr id="77829" name="Text Box 7">
            <a:extLst>
              <a:ext uri="{FF2B5EF4-FFF2-40B4-BE49-F238E27FC236}">
                <a16:creationId xmlns:a16="http://schemas.microsoft.com/office/drawing/2014/main" id="{787DEC66-A34D-D543-860D-56BE6DEC2C9E}"/>
              </a:ext>
            </a:extLst>
          </p:cNvPr>
          <p:cNvSpPr txBox="1">
            <a:spLocks noChangeArrowheads="1"/>
          </p:cNvSpPr>
          <p:nvPr/>
        </p:nvSpPr>
        <p:spPr bwMode="auto">
          <a:xfrm>
            <a:off x="7050088" y="765175"/>
            <a:ext cx="1528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a:t>Apoptotic cell</a:t>
            </a:r>
          </a:p>
        </p:txBody>
      </p:sp>
      <p:pic>
        <p:nvPicPr>
          <p:cNvPr id="77830" name="Picture 10">
            <a:extLst>
              <a:ext uri="{FF2B5EF4-FFF2-40B4-BE49-F238E27FC236}">
                <a16:creationId xmlns:a16="http://schemas.microsoft.com/office/drawing/2014/main" id="{B747E7CE-2BA1-2947-BA4A-881EB3F7C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119" b="8600"/>
          <a:stretch>
            <a:fillRect/>
          </a:stretch>
        </p:blipFill>
        <p:spPr bwMode="auto">
          <a:xfrm>
            <a:off x="3779838" y="3184525"/>
            <a:ext cx="540067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Rectangle 11">
            <a:extLst>
              <a:ext uri="{FF2B5EF4-FFF2-40B4-BE49-F238E27FC236}">
                <a16:creationId xmlns:a16="http://schemas.microsoft.com/office/drawing/2014/main" id="{A0329CAD-5628-D841-B43D-EED716E2B52E}"/>
              </a:ext>
            </a:extLst>
          </p:cNvPr>
          <p:cNvSpPr>
            <a:spLocks noChangeArrowheads="1"/>
          </p:cNvSpPr>
          <p:nvPr/>
        </p:nvSpPr>
        <p:spPr bwMode="auto">
          <a:xfrm>
            <a:off x="142875" y="1916113"/>
            <a:ext cx="3563938"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8) La membrana si rompe e la cellula forma una serie di piccole vescicole chiamate “corpi apoptotici”</a:t>
            </a:r>
          </a:p>
          <a:p>
            <a:endParaRPr lang="en-US" altLang="en-US" b="1"/>
          </a:p>
          <a:p>
            <a:r>
              <a:rPr lang="en-US" altLang="en-US" b="1"/>
              <a:t>9) Le cellule fagocitiche rimuovono i corpi apoptotici</a:t>
            </a:r>
          </a:p>
        </p:txBody>
      </p:sp>
      <p:sp>
        <p:nvSpPr>
          <p:cNvPr id="77832" name="Text Box 12">
            <a:extLst>
              <a:ext uri="{FF2B5EF4-FFF2-40B4-BE49-F238E27FC236}">
                <a16:creationId xmlns:a16="http://schemas.microsoft.com/office/drawing/2014/main" id="{6BE6DC29-BAE1-2A40-99EF-8248C2A823B8}"/>
              </a:ext>
            </a:extLst>
          </p:cNvPr>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Cambiamenti cellulari associati con l’apoptosi</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2">
            <a:extLst>
              <a:ext uri="{FF2B5EF4-FFF2-40B4-BE49-F238E27FC236}">
                <a16:creationId xmlns:a16="http://schemas.microsoft.com/office/drawing/2014/main" id="{64A0E568-9645-EF4D-8024-0E003911F270}"/>
              </a:ext>
            </a:extLst>
          </p:cNvPr>
          <p:cNvSpPr txBox="1">
            <a:spLocks noChangeArrowheads="1"/>
          </p:cNvSpPr>
          <p:nvPr/>
        </p:nvSpPr>
        <p:spPr bwMode="auto">
          <a:xfrm>
            <a:off x="0" y="190500"/>
            <a:ext cx="9144000" cy="1066800"/>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chemeClr val="bg1"/>
                </a:solidFill>
              </a:rPr>
              <a:t>Regolazione Molecolare dei Pathways Apoptotici</a:t>
            </a:r>
          </a:p>
        </p:txBody>
      </p:sp>
      <p:sp>
        <p:nvSpPr>
          <p:cNvPr id="78850" name="Rectangle 3">
            <a:extLst>
              <a:ext uri="{FF2B5EF4-FFF2-40B4-BE49-F238E27FC236}">
                <a16:creationId xmlns:a16="http://schemas.microsoft.com/office/drawing/2014/main" id="{0B9023C7-6C3F-BF43-B02F-A2DC74E4FB5D}"/>
              </a:ext>
            </a:extLst>
          </p:cNvPr>
          <p:cNvSpPr>
            <a:spLocks noChangeArrowheads="1"/>
          </p:cNvSpPr>
          <p:nvPr/>
        </p:nvSpPr>
        <p:spPr bwMode="auto">
          <a:xfrm>
            <a:off x="0" y="1730375"/>
            <a:ext cx="9144000"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t>Esistono due vie principali che conducono all’apoptosi:</a:t>
            </a:r>
          </a:p>
          <a:p>
            <a:r>
              <a:rPr lang="en-US" altLang="en-US" sz="2800" b="1"/>
              <a:t>	1) </a:t>
            </a:r>
            <a:r>
              <a:rPr lang="en-US" altLang="en-US" sz="2800" b="1">
                <a:solidFill>
                  <a:srgbClr val="E200E2"/>
                </a:solidFill>
              </a:rPr>
              <a:t>Via intrinseca</a:t>
            </a:r>
            <a:r>
              <a:rPr lang="en-US" altLang="en-US" sz="2800" b="1"/>
              <a:t> </a:t>
            </a:r>
          </a:p>
          <a:p>
            <a:r>
              <a:rPr lang="en-US" altLang="en-US" sz="2800" b="1"/>
              <a:t>		- l’apoptosi viene attivata perche’ 			vengono rilevate alterazioni cellulari 			(danni al DNA, stress ossidativo, danno ai 		mitocondri)</a:t>
            </a:r>
          </a:p>
          <a:p>
            <a:r>
              <a:rPr lang="en-US" altLang="en-US" sz="2800" b="1"/>
              <a:t>	2) </a:t>
            </a:r>
            <a:r>
              <a:rPr lang="en-US" altLang="en-US" sz="2800" b="1">
                <a:solidFill>
                  <a:srgbClr val="E200E2"/>
                </a:solidFill>
              </a:rPr>
              <a:t>Via estrinseca</a:t>
            </a:r>
            <a:r>
              <a:rPr lang="en-US" altLang="en-US" sz="2800" b="1"/>
              <a:t> </a:t>
            </a:r>
          </a:p>
          <a:p>
            <a:r>
              <a:rPr lang="en-US" altLang="en-US" sz="2800" b="1"/>
              <a:t>		- l’apoptosi viene attivata perche’ la 			cellula riceve segnali specifici 				dall’esterno</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ext Box 3">
            <a:extLst>
              <a:ext uri="{FF2B5EF4-FFF2-40B4-BE49-F238E27FC236}">
                <a16:creationId xmlns:a16="http://schemas.microsoft.com/office/drawing/2014/main" id="{364EE15F-985D-2446-82EF-70DFE4FCBC90}"/>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Intrinseca</a:t>
            </a:r>
          </a:p>
        </p:txBody>
      </p:sp>
      <p:pic>
        <p:nvPicPr>
          <p:cNvPr id="79874" name="Picture 2">
            <a:extLst>
              <a:ext uri="{FF2B5EF4-FFF2-40B4-BE49-F238E27FC236}">
                <a16:creationId xmlns:a16="http://schemas.microsoft.com/office/drawing/2014/main" id="{F38432E3-F015-4643-8E75-BA88082832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13" b="7227"/>
          <a:stretch>
            <a:fillRect/>
          </a:stretch>
        </p:blipFill>
        <p:spPr bwMode="auto">
          <a:xfrm>
            <a:off x="546100" y="1341438"/>
            <a:ext cx="78422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a16="http://schemas.microsoft.com/office/drawing/2014/main" id="{754E082F-2E08-684F-B401-8F9E321D95F0}"/>
              </a:ext>
            </a:extLst>
          </p:cNvPr>
          <p:cNvSpPr>
            <a:spLocks noChangeArrowheads="1"/>
          </p:cNvSpPr>
          <p:nvPr/>
        </p:nvSpPr>
        <p:spPr bwMode="auto">
          <a:xfrm>
            <a:off x="5768975" y="2433638"/>
            <a:ext cx="158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t>Apoptosome</a:t>
            </a:r>
          </a:p>
        </p:txBody>
      </p:sp>
      <p:grpSp>
        <p:nvGrpSpPr>
          <p:cNvPr id="79876" name="Group 5">
            <a:extLst>
              <a:ext uri="{FF2B5EF4-FFF2-40B4-BE49-F238E27FC236}">
                <a16:creationId xmlns:a16="http://schemas.microsoft.com/office/drawing/2014/main" id="{9BB7F6BA-76A3-7545-A394-92BD4A1548A4}"/>
              </a:ext>
            </a:extLst>
          </p:cNvPr>
          <p:cNvGrpSpPr>
            <a:grpSpLocks/>
          </p:cNvGrpSpPr>
          <p:nvPr/>
        </p:nvGrpSpPr>
        <p:grpSpPr bwMode="auto">
          <a:xfrm>
            <a:off x="623888" y="4500563"/>
            <a:ext cx="1873250" cy="2160587"/>
            <a:chOff x="488" y="2632"/>
            <a:chExt cx="1149" cy="1319"/>
          </a:xfrm>
        </p:grpSpPr>
        <p:sp>
          <p:nvSpPr>
            <p:cNvPr id="79877" name="Rectangle 6">
              <a:extLst>
                <a:ext uri="{FF2B5EF4-FFF2-40B4-BE49-F238E27FC236}">
                  <a16:creationId xmlns:a16="http://schemas.microsoft.com/office/drawing/2014/main" id="{C79B8D2B-68BB-F349-A337-6321083EC19B}"/>
                </a:ext>
              </a:extLst>
            </p:cNvPr>
            <p:cNvSpPr>
              <a:spLocks noChangeArrowheads="1"/>
            </p:cNvSpPr>
            <p:nvPr/>
          </p:nvSpPr>
          <p:spPr bwMode="auto">
            <a:xfrm>
              <a:off x="488" y="3709"/>
              <a:ext cx="1084"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DNA damage</a:t>
              </a:r>
            </a:p>
          </p:txBody>
        </p:sp>
        <p:sp>
          <p:nvSpPr>
            <p:cNvPr id="79878" name="Line 7">
              <a:extLst>
                <a:ext uri="{FF2B5EF4-FFF2-40B4-BE49-F238E27FC236}">
                  <a16:creationId xmlns:a16="http://schemas.microsoft.com/office/drawing/2014/main" id="{680CC1F5-2B26-1E4F-884E-843B5317CC39}"/>
                </a:ext>
              </a:extLst>
            </p:cNvPr>
            <p:cNvSpPr>
              <a:spLocks noChangeShapeType="1"/>
            </p:cNvSpPr>
            <p:nvPr/>
          </p:nvSpPr>
          <p:spPr bwMode="auto">
            <a:xfrm flipV="1">
              <a:off x="840" y="3224"/>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79" name="Rectangle 8">
              <a:extLst>
                <a:ext uri="{FF2B5EF4-FFF2-40B4-BE49-F238E27FC236}">
                  <a16:creationId xmlns:a16="http://schemas.microsoft.com/office/drawing/2014/main" id="{9D9903E1-6B07-064A-A5ED-B4501BA13376}"/>
                </a:ext>
              </a:extLst>
            </p:cNvPr>
            <p:cNvSpPr>
              <a:spLocks noChangeArrowheads="1"/>
            </p:cNvSpPr>
            <p:nvPr/>
          </p:nvSpPr>
          <p:spPr bwMode="auto">
            <a:xfrm>
              <a:off x="616" y="2973"/>
              <a:ext cx="399"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Bax</a:t>
              </a:r>
            </a:p>
          </p:txBody>
        </p:sp>
        <p:sp>
          <p:nvSpPr>
            <p:cNvPr id="79880" name="Line 9">
              <a:extLst>
                <a:ext uri="{FF2B5EF4-FFF2-40B4-BE49-F238E27FC236}">
                  <a16:creationId xmlns:a16="http://schemas.microsoft.com/office/drawing/2014/main" id="{F4B6E373-8C84-BD42-82A2-689F34BBE69B}"/>
                </a:ext>
              </a:extLst>
            </p:cNvPr>
            <p:cNvSpPr>
              <a:spLocks noChangeShapeType="1"/>
            </p:cNvSpPr>
            <p:nvPr/>
          </p:nvSpPr>
          <p:spPr bwMode="auto">
            <a:xfrm flipV="1">
              <a:off x="848" y="2632"/>
              <a:ext cx="0" cy="392"/>
            </a:xfrm>
            <a:prstGeom prst="line">
              <a:avLst/>
            </a:prstGeom>
            <a:noFill/>
            <a:ln w="5715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1" name="Rectangle 10">
              <a:extLst>
                <a:ext uri="{FF2B5EF4-FFF2-40B4-BE49-F238E27FC236}">
                  <a16:creationId xmlns:a16="http://schemas.microsoft.com/office/drawing/2014/main" id="{9DBD5782-326A-C245-9136-6DFCE3818051}"/>
                </a:ext>
              </a:extLst>
            </p:cNvPr>
            <p:cNvSpPr>
              <a:spLocks noChangeArrowheads="1"/>
            </p:cNvSpPr>
            <p:nvPr/>
          </p:nvSpPr>
          <p:spPr bwMode="auto">
            <a:xfrm>
              <a:off x="1144" y="2677"/>
              <a:ext cx="493"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t>Bcl-2</a:t>
              </a:r>
            </a:p>
          </p:txBody>
        </p:sp>
        <p:sp>
          <p:nvSpPr>
            <p:cNvPr id="79882" name="Line 11">
              <a:extLst>
                <a:ext uri="{FF2B5EF4-FFF2-40B4-BE49-F238E27FC236}">
                  <a16:creationId xmlns:a16="http://schemas.microsoft.com/office/drawing/2014/main" id="{2C82F324-ABDC-E74C-BBB2-D8005C3C8510}"/>
                </a:ext>
              </a:extLst>
            </p:cNvPr>
            <p:cNvSpPr>
              <a:spLocks noChangeShapeType="1"/>
            </p:cNvSpPr>
            <p:nvPr/>
          </p:nvSpPr>
          <p:spPr bwMode="auto">
            <a:xfrm flipH="1">
              <a:off x="1024" y="2912"/>
              <a:ext cx="256" cy="168"/>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3" name="Line 12">
              <a:extLst>
                <a:ext uri="{FF2B5EF4-FFF2-40B4-BE49-F238E27FC236}">
                  <a16:creationId xmlns:a16="http://schemas.microsoft.com/office/drawing/2014/main" id="{85898938-9352-414C-A1E1-00ECA9395505}"/>
                </a:ext>
              </a:extLst>
            </p:cNvPr>
            <p:cNvSpPr>
              <a:spLocks noChangeShapeType="1"/>
            </p:cNvSpPr>
            <p:nvPr/>
          </p:nvSpPr>
          <p:spPr bwMode="auto">
            <a:xfrm>
              <a:off x="992" y="3008"/>
              <a:ext cx="64" cy="136"/>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0FCF7273-DAD6-8648-9020-2A51F15A49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166" b="4765"/>
          <a:stretch>
            <a:fillRect/>
          </a:stretch>
        </p:blipFill>
        <p:spPr bwMode="auto">
          <a:xfrm>
            <a:off x="250825" y="1365250"/>
            <a:ext cx="860425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5">
            <a:extLst>
              <a:ext uri="{FF2B5EF4-FFF2-40B4-BE49-F238E27FC236}">
                <a16:creationId xmlns:a16="http://schemas.microsoft.com/office/drawing/2014/main" id="{2D2D1E05-D02C-AA4D-9AF4-EF9A8489CE84}"/>
              </a:ext>
            </a:extLst>
          </p:cNvPr>
          <p:cNvSpPr txBox="1">
            <a:spLocks noChangeArrowheads="1"/>
          </p:cNvSpPr>
          <p:nvPr/>
        </p:nvSpPr>
        <p:spPr bwMode="auto">
          <a:xfrm>
            <a:off x="0" y="130175"/>
            <a:ext cx="9144000" cy="944563"/>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chemeClr val="bg1"/>
                </a:solidFill>
              </a:rPr>
              <a:t>Regolazione Molecolare dei Pathways Apoptotici</a:t>
            </a:r>
          </a:p>
          <a:p>
            <a:pPr algn="ctr"/>
            <a:r>
              <a:rPr lang="en-US" altLang="en-US" sz="3200" b="1">
                <a:solidFill>
                  <a:srgbClr val="FF99FF"/>
                </a:solidFill>
              </a:rPr>
              <a:t>Via Estrinseca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0">
            <a:extLst>
              <a:ext uri="{FF2B5EF4-FFF2-40B4-BE49-F238E27FC236}">
                <a16:creationId xmlns:a16="http://schemas.microsoft.com/office/drawing/2014/main" id="{387EE670-2725-BD4D-A0A0-E140FF1E39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 y="836613"/>
            <a:ext cx="2967038"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ttangolo 1">
            <a:extLst>
              <a:ext uri="{FF2B5EF4-FFF2-40B4-BE49-F238E27FC236}">
                <a16:creationId xmlns:a16="http://schemas.microsoft.com/office/drawing/2014/main" id="{CAA9814F-1E56-324D-9F61-5B6BA9041C5E}"/>
              </a:ext>
            </a:extLst>
          </p:cNvPr>
          <p:cNvSpPr>
            <a:spLocks noChangeArrowheads="1"/>
          </p:cNvSpPr>
          <p:nvPr/>
        </p:nvSpPr>
        <p:spPr bwMode="auto">
          <a:xfrm>
            <a:off x="2484438" y="2205038"/>
            <a:ext cx="390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ja-JP" sz="1400" b="1">
                <a:solidFill>
                  <a:srgbClr val="800000"/>
                </a:solidFill>
              </a:rPr>
              <a:t>G</a:t>
            </a:r>
            <a:r>
              <a:rPr lang="it-IT" altLang="ja-JP" sz="1400" b="1" baseline="-25000">
                <a:solidFill>
                  <a:srgbClr val="800000"/>
                </a:solidFill>
              </a:rPr>
              <a:t>0</a:t>
            </a:r>
            <a:endParaRPr lang="it-IT" altLang="en-US" sz="1400"/>
          </a:p>
        </p:txBody>
      </p:sp>
      <p:sp>
        <p:nvSpPr>
          <p:cNvPr id="21507" name="Rettangolo 2">
            <a:extLst>
              <a:ext uri="{FF2B5EF4-FFF2-40B4-BE49-F238E27FC236}">
                <a16:creationId xmlns:a16="http://schemas.microsoft.com/office/drawing/2014/main" id="{7433A16D-2861-A14D-820D-B9FA45110A29}"/>
              </a:ext>
            </a:extLst>
          </p:cNvPr>
          <p:cNvSpPr>
            <a:spLocks noChangeArrowheads="1"/>
          </p:cNvSpPr>
          <p:nvPr/>
        </p:nvSpPr>
        <p:spPr bwMode="auto">
          <a:xfrm>
            <a:off x="71438" y="4284663"/>
            <a:ext cx="9037637"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indent="1127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algn="just" eaLnBrk="1" hangingPunct="1">
              <a:lnSpc>
                <a:spcPts val="2700"/>
              </a:lnSpc>
              <a:spcBef>
                <a:spcPts val="1675"/>
              </a:spcBef>
            </a:pPr>
            <a:r>
              <a:rPr lang="it-IT" altLang="en-US" sz="2300" b="1">
                <a:solidFill>
                  <a:srgbClr val="3366FF"/>
                </a:solidFill>
              </a:rPr>
              <a:t>FASE S</a:t>
            </a:r>
            <a:r>
              <a:rPr lang="it-IT" altLang="en-US" sz="2300">
                <a:solidFill>
                  <a:srgbClr val="008080"/>
                </a:solidFill>
              </a:rPr>
              <a:t>: </a:t>
            </a:r>
            <a:r>
              <a:rPr lang="it-IT" altLang="en-US" sz="2300">
                <a:solidFill>
                  <a:srgbClr val="3366FF"/>
                </a:solidFill>
              </a:rPr>
              <a:t>(sintesi) </a:t>
            </a:r>
            <a:r>
              <a:rPr lang="it-IT" altLang="en-US" sz="2300">
                <a:solidFill>
                  <a:srgbClr val="8000FF"/>
                </a:solidFill>
              </a:rPr>
              <a:t>replicazione del DNA</a:t>
            </a:r>
            <a:r>
              <a:rPr lang="it-IT" altLang="en-US" sz="2300"/>
              <a:t>. Il corredo cromosomico delle cellule viene duplicato e la cellula diventa tetraploide (</a:t>
            </a:r>
            <a:r>
              <a:rPr lang="it-IT" altLang="en-US" sz="2300">
                <a:solidFill>
                  <a:srgbClr val="8000FF"/>
                </a:solidFill>
              </a:rPr>
              <a:t>4n</a:t>
            </a:r>
            <a:r>
              <a:rPr lang="it-IT" altLang="en-US" sz="2300"/>
              <a:t>).</a:t>
            </a:r>
          </a:p>
          <a:p>
            <a:pPr marL="0" lvl="1" algn="just" eaLnBrk="1" hangingPunct="1">
              <a:lnSpc>
                <a:spcPts val="2700"/>
              </a:lnSpc>
              <a:spcBef>
                <a:spcPts val="1675"/>
              </a:spcBef>
            </a:pPr>
            <a:r>
              <a:rPr lang="it-IT" altLang="en-US" sz="2300" b="1">
                <a:solidFill>
                  <a:srgbClr val="408000"/>
                </a:solidFill>
              </a:rPr>
              <a:t>FASE G2</a:t>
            </a:r>
            <a:r>
              <a:rPr lang="it-IT" altLang="en-US" sz="2300">
                <a:solidFill>
                  <a:srgbClr val="408000"/>
                </a:solidFill>
              </a:rPr>
              <a:t>: </a:t>
            </a:r>
            <a:r>
              <a:rPr lang="it-IT" altLang="en-US" sz="2300">
                <a:solidFill>
                  <a:srgbClr val="8000FF"/>
                </a:solidFill>
              </a:rPr>
              <a:t>produzione delle proteine necessarie per la mitosi</a:t>
            </a:r>
            <a:r>
              <a:rPr lang="it-IT" altLang="en-US" sz="2300"/>
              <a:t>. La cellula continua ad accrescersi e si prepara per la mitosi.</a:t>
            </a:r>
          </a:p>
          <a:p>
            <a:pPr marL="0" lvl="1" algn="just" eaLnBrk="1" hangingPunct="1">
              <a:lnSpc>
                <a:spcPts val="2700"/>
              </a:lnSpc>
              <a:spcBef>
                <a:spcPts val="1675"/>
              </a:spcBef>
            </a:pPr>
            <a:r>
              <a:rPr lang="it-IT" altLang="en-US" sz="2300" b="1">
                <a:solidFill>
                  <a:srgbClr val="FF0000"/>
                </a:solidFill>
              </a:rPr>
              <a:t>FASE M</a:t>
            </a:r>
            <a:r>
              <a:rPr lang="it-IT" altLang="en-US" sz="2300">
                <a:solidFill>
                  <a:srgbClr val="FF0000"/>
                </a:solidFill>
              </a:rPr>
              <a:t>: </a:t>
            </a:r>
            <a:r>
              <a:rPr lang="it-IT" altLang="en-US" sz="2300">
                <a:solidFill>
                  <a:srgbClr val="8000FF"/>
                </a:solidFill>
              </a:rPr>
              <a:t>DNA (già replicato) si condensa nei cromosomi</a:t>
            </a:r>
            <a:r>
              <a:rPr lang="it-IT" altLang="en-US" sz="2300"/>
              <a:t> (2 cromatidi che si separano nelle due cellule figlie)                </a:t>
            </a:r>
            <a:r>
              <a:rPr lang="it-IT" altLang="en-US" sz="2300">
                <a:solidFill>
                  <a:srgbClr val="FF0000"/>
                </a:solidFill>
              </a:rPr>
              <a:t>divisione</a:t>
            </a:r>
            <a:r>
              <a:rPr lang="it-IT" altLang="en-US" sz="2300"/>
              <a:t>.</a:t>
            </a:r>
          </a:p>
        </p:txBody>
      </p:sp>
      <p:sp>
        <p:nvSpPr>
          <p:cNvPr id="21508" name="Rectangle 3">
            <a:extLst>
              <a:ext uri="{FF2B5EF4-FFF2-40B4-BE49-F238E27FC236}">
                <a16:creationId xmlns:a16="http://schemas.microsoft.com/office/drawing/2014/main" id="{CF1E6AE8-D167-E84C-869E-DA92AF4365AA}"/>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
        <p:nvSpPr>
          <p:cNvPr id="4" name="Freccia destra 3">
            <a:extLst>
              <a:ext uri="{FF2B5EF4-FFF2-40B4-BE49-F238E27FC236}">
                <a16:creationId xmlns:a16="http://schemas.microsoft.com/office/drawing/2014/main" id="{AF61ABDC-C006-4946-B8E0-A22EB808EBCC}"/>
              </a:ext>
            </a:extLst>
          </p:cNvPr>
          <p:cNvSpPr>
            <a:spLocks noChangeArrowheads="1"/>
          </p:cNvSpPr>
          <p:nvPr/>
        </p:nvSpPr>
        <p:spPr bwMode="auto">
          <a:xfrm>
            <a:off x="6588125" y="6553200"/>
            <a:ext cx="863600" cy="260350"/>
          </a:xfrm>
          <a:prstGeom prst="rightArrow">
            <a:avLst>
              <a:gd name="adj1" fmla="val 50000"/>
              <a:gd name="adj2" fmla="val 50002"/>
            </a:avLst>
          </a:prstGeom>
          <a:solidFill>
            <a:srgbClr val="800000"/>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a:solidFill>
                <a:srgbClr val="FFFFFF"/>
              </a:solidFill>
            </a:endParaRPr>
          </a:p>
        </p:txBody>
      </p:sp>
      <p:sp>
        <p:nvSpPr>
          <p:cNvPr id="2" name="Rectangle 3">
            <a:extLst>
              <a:ext uri="{FF2B5EF4-FFF2-40B4-BE49-F238E27FC236}">
                <a16:creationId xmlns:a16="http://schemas.microsoft.com/office/drawing/2014/main" id="{BDAE8EEE-2031-1B41-B098-1C23C55DBF68}"/>
              </a:ext>
            </a:extLst>
          </p:cNvPr>
          <p:cNvSpPr txBox="1">
            <a:spLocks noChangeArrowheads="1"/>
          </p:cNvSpPr>
          <p:nvPr/>
        </p:nvSpPr>
        <p:spPr bwMode="auto">
          <a:xfrm>
            <a:off x="166688" y="685800"/>
            <a:ext cx="8778875"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2974975" indent="17303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algn="just" eaLnBrk="1" hangingPunct="1">
              <a:lnSpc>
                <a:spcPts val="2700"/>
              </a:lnSpc>
              <a:spcBef>
                <a:spcPts val="1675"/>
              </a:spcBef>
            </a:pPr>
            <a:r>
              <a:rPr lang="it-IT" altLang="en-US" sz="2300" b="1">
                <a:solidFill>
                  <a:srgbClr val="408000"/>
                </a:solidFill>
              </a:rPr>
              <a:t>FASE G1</a:t>
            </a:r>
            <a:r>
              <a:rPr lang="it-IT" altLang="en-US" sz="2300">
                <a:solidFill>
                  <a:srgbClr val="408000"/>
                </a:solidFill>
              </a:rPr>
              <a:t>: </a:t>
            </a:r>
            <a:r>
              <a:rPr lang="it-IT" altLang="en-US" sz="2300"/>
              <a:t>intervallo di tempo tra mitosi e replicazione del DNA, con </a:t>
            </a:r>
            <a:r>
              <a:rPr lang="it-IT" altLang="en-US" sz="2300">
                <a:solidFill>
                  <a:srgbClr val="8000FF"/>
                </a:solidFill>
              </a:rPr>
              <a:t>sintesi delle proteine</a:t>
            </a:r>
            <a:r>
              <a:rPr lang="it-IT" altLang="en-US" sz="2300"/>
              <a:t> necessarie per l</a:t>
            </a:r>
            <a:r>
              <a:rPr lang="ja-JP" altLang="it-IT" sz="2300"/>
              <a:t>’</a:t>
            </a:r>
            <a:r>
              <a:rPr lang="it-IT" altLang="ja-JP" sz="2300"/>
              <a:t>accrescimento cellulare. La cellula è </a:t>
            </a:r>
            <a:r>
              <a:rPr lang="it-IT" altLang="ja-JP" sz="2300">
                <a:solidFill>
                  <a:srgbClr val="8000FF"/>
                </a:solidFill>
              </a:rPr>
              <a:t>metabolicamente attiva</a:t>
            </a:r>
            <a:r>
              <a:rPr lang="it-IT" altLang="ja-JP" sz="2300"/>
              <a:t> e </a:t>
            </a:r>
            <a:r>
              <a:rPr lang="it-IT" altLang="ja-JP" sz="2300">
                <a:solidFill>
                  <a:srgbClr val="8000FF"/>
                </a:solidFill>
              </a:rPr>
              <a:t>accresce le sue dimensioni</a:t>
            </a:r>
            <a:r>
              <a:rPr lang="it-IT" altLang="ja-JP" sz="2300"/>
              <a:t>. E</a:t>
            </a:r>
            <a:r>
              <a:rPr lang="ja-JP" altLang="it-IT" sz="2300"/>
              <a:t>’</a:t>
            </a:r>
            <a:r>
              <a:rPr lang="it-IT" altLang="ja-JP" sz="2300"/>
              <a:t> la fase in cui le cellule si integrano con l</a:t>
            </a:r>
            <a:r>
              <a:rPr lang="ja-JP" altLang="it-IT" sz="2300"/>
              <a:t>’</a:t>
            </a:r>
            <a:r>
              <a:rPr lang="it-IT" altLang="ja-JP" sz="2300"/>
              <a:t>ambiente esterno e prendono la decisione di proliferare o di entrare in </a:t>
            </a:r>
            <a:r>
              <a:rPr lang="it-IT" altLang="ja-JP" sz="2300">
                <a:solidFill>
                  <a:srgbClr val="800000"/>
                </a:solidFill>
              </a:rPr>
              <a:t>quiescenza </a:t>
            </a:r>
            <a:r>
              <a:rPr lang="it-IT" altLang="ja-JP" sz="2300"/>
              <a:t>(</a:t>
            </a:r>
            <a:r>
              <a:rPr lang="it-IT" altLang="ja-JP" sz="2300" b="1">
                <a:solidFill>
                  <a:srgbClr val="800000"/>
                </a:solidFill>
              </a:rPr>
              <a:t>G</a:t>
            </a:r>
            <a:r>
              <a:rPr lang="it-IT" altLang="ja-JP" sz="2300" b="1" baseline="-25000">
                <a:solidFill>
                  <a:srgbClr val="800000"/>
                </a:solidFill>
              </a:rPr>
              <a:t>0</a:t>
            </a:r>
            <a:r>
              <a:rPr lang="it-IT" altLang="ja-JP" sz="2300"/>
              <a:t>). Le cellule hanno un corredo cromosomico diploide (</a:t>
            </a:r>
            <a:r>
              <a:rPr lang="it-IT" altLang="ja-JP" sz="2300">
                <a:solidFill>
                  <a:srgbClr val="8000FF"/>
                </a:solidFill>
              </a:rPr>
              <a:t>2n</a:t>
            </a:r>
            <a:r>
              <a:rPr lang="it-IT" altLang="ja-JP" sz="2300"/>
              <a:t>). </a:t>
            </a:r>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a:p>
            <a:pPr lvl="1" algn="just" eaLnBrk="1" hangingPunct="1">
              <a:lnSpc>
                <a:spcPts val="2700"/>
              </a:lnSpc>
              <a:spcBef>
                <a:spcPts val="1675"/>
              </a:spcBef>
            </a:pPr>
            <a:endParaRPr lang="it-IT" altLang="en-US" sz="23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a:extLst>
              <a:ext uri="{FF2B5EF4-FFF2-40B4-BE49-F238E27FC236}">
                <a16:creationId xmlns:a16="http://schemas.microsoft.com/office/drawing/2014/main" id="{B3FACB92-C8F2-3F4F-A897-3747B1DA073E}"/>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pic>
        <p:nvPicPr>
          <p:cNvPr id="22530" name="Picture 4" descr="f1703_ISBN88-08-07891-4">
            <a:extLst>
              <a:ext uri="{FF2B5EF4-FFF2-40B4-BE49-F238E27FC236}">
                <a16:creationId xmlns:a16="http://schemas.microsoft.com/office/drawing/2014/main" id="{D53BEBDD-875C-8746-B1D6-457818A6FD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2205038"/>
            <a:ext cx="5257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5">
            <a:extLst>
              <a:ext uri="{FF2B5EF4-FFF2-40B4-BE49-F238E27FC236}">
                <a16:creationId xmlns:a16="http://schemas.microsoft.com/office/drawing/2014/main" id="{8444A8EB-F0D5-C14A-BCBA-2B8C2C110C2D}"/>
              </a:ext>
            </a:extLst>
          </p:cNvPr>
          <p:cNvSpPr>
            <a:spLocks noChangeArrowheads="1"/>
          </p:cNvSpPr>
          <p:nvPr/>
        </p:nvSpPr>
        <p:spPr bwMode="auto">
          <a:xfrm>
            <a:off x="212725" y="685800"/>
            <a:ext cx="87630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spcBef>
                <a:spcPts val="1125"/>
              </a:spcBef>
            </a:pPr>
            <a:r>
              <a:rPr lang="it-IT" altLang="en-US" sz="2200"/>
              <a:t>Il </a:t>
            </a:r>
            <a:r>
              <a:rPr lang="it-IT" altLang="en-US" sz="2200">
                <a:solidFill>
                  <a:srgbClr val="000000"/>
                </a:solidFill>
              </a:rPr>
              <a:t>sistema di controllo agisce a livello di due punti principali:</a:t>
            </a:r>
          </a:p>
        </p:txBody>
      </p:sp>
      <p:sp>
        <p:nvSpPr>
          <p:cNvPr id="9" name="AutoShape 6">
            <a:extLst>
              <a:ext uri="{FF2B5EF4-FFF2-40B4-BE49-F238E27FC236}">
                <a16:creationId xmlns:a16="http://schemas.microsoft.com/office/drawing/2014/main" id="{AEF606E0-7EA9-F14C-B29D-A45DC7A61F0F}"/>
              </a:ext>
            </a:extLst>
          </p:cNvPr>
          <p:cNvSpPr>
            <a:spLocks noChangeArrowheads="1"/>
          </p:cNvSpPr>
          <p:nvPr/>
        </p:nvSpPr>
        <p:spPr bwMode="auto">
          <a:xfrm flipH="1" flipV="1">
            <a:off x="5097463" y="5805488"/>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008040"/>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22533" name="CasellaDiTesto 9">
            <a:extLst>
              <a:ext uri="{FF2B5EF4-FFF2-40B4-BE49-F238E27FC236}">
                <a16:creationId xmlns:a16="http://schemas.microsoft.com/office/drawing/2014/main" id="{7CF49858-2B97-2A42-9803-930A31FF725F}"/>
              </a:ext>
            </a:extLst>
          </p:cNvPr>
          <p:cNvSpPr txBox="1">
            <a:spLocks noChangeArrowheads="1"/>
          </p:cNvSpPr>
          <p:nvPr/>
        </p:nvSpPr>
        <p:spPr bwMode="auto">
          <a:xfrm>
            <a:off x="179388" y="1143000"/>
            <a:ext cx="8964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en-US">
                <a:solidFill>
                  <a:srgbClr val="000000"/>
                </a:solidFill>
              </a:rPr>
              <a:t>• </a:t>
            </a:r>
            <a:r>
              <a:rPr lang="it-IT" altLang="en-US" b="1">
                <a:solidFill>
                  <a:srgbClr val="008000"/>
                </a:solidFill>
              </a:rPr>
              <a:t>Passaggio G1-S</a:t>
            </a:r>
            <a:r>
              <a:rPr lang="it-IT" altLang="en-US">
                <a:solidFill>
                  <a:srgbClr val="000000"/>
                </a:solidFill>
              </a:rPr>
              <a:t>, che regola l</a:t>
            </a:r>
            <a:r>
              <a:rPr lang="it-IT" altLang="ja-JP">
                <a:solidFill>
                  <a:srgbClr val="000000"/>
                </a:solidFill>
              </a:rPr>
              <a:t>ingresso in fase S (</a:t>
            </a:r>
            <a:r>
              <a:rPr lang="it-IT" altLang="ja-JP" i="1">
                <a:solidFill>
                  <a:srgbClr val="000000"/>
                </a:solidFill>
              </a:rPr>
              <a:t>incluso Start</a:t>
            </a:r>
            <a:r>
              <a:rPr lang="it-IT" altLang="ja-JP">
                <a:solidFill>
                  <a:srgbClr val="000000"/>
                </a:solidFill>
              </a:rPr>
              <a:t>)</a:t>
            </a:r>
          </a:p>
          <a:p>
            <a:pPr eaLnBrk="1" hangingPunct="1">
              <a:buFont typeface="Arial" panose="020B0604020202020204" pitchFamily="34" charset="0"/>
              <a:buChar char="•"/>
            </a:pPr>
            <a:r>
              <a:rPr lang="it-IT" altLang="en-US" b="1">
                <a:solidFill>
                  <a:srgbClr val="000000"/>
                </a:solidFill>
              </a:rPr>
              <a:t> </a:t>
            </a:r>
            <a:r>
              <a:rPr lang="it-IT" altLang="en-US" b="1">
                <a:solidFill>
                  <a:srgbClr val="660066"/>
                </a:solidFill>
              </a:rPr>
              <a:t>Passaggio G2-M</a:t>
            </a:r>
            <a:r>
              <a:rPr lang="it-IT" altLang="en-US"/>
              <a:t>, che regola l’</a:t>
            </a:r>
            <a:r>
              <a:rPr lang="it-IT" altLang="ja-JP"/>
              <a:t>ingresso in fase M</a:t>
            </a:r>
            <a:endParaRPr lang="it-IT" altLang="en-US"/>
          </a:p>
        </p:txBody>
      </p:sp>
      <p:sp>
        <p:nvSpPr>
          <p:cNvPr id="14" name="AutoShape 7">
            <a:extLst>
              <a:ext uri="{FF2B5EF4-FFF2-40B4-BE49-F238E27FC236}">
                <a16:creationId xmlns:a16="http://schemas.microsoft.com/office/drawing/2014/main" id="{51B7D71E-CC44-0049-B800-94C2B53C98B0}"/>
              </a:ext>
            </a:extLst>
          </p:cNvPr>
          <p:cNvSpPr>
            <a:spLocks noChangeArrowheads="1"/>
          </p:cNvSpPr>
          <p:nvPr/>
        </p:nvSpPr>
        <p:spPr bwMode="auto">
          <a:xfrm>
            <a:off x="5275263" y="2492375"/>
            <a:ext cx="914400" cy="762000"/>
          </a:xfrm>
          <a:custGeom>
            <a:avLst/>
            <a:gdLst>
              <a:gd name="T0" fmla="*/ 457200 w 21600"/>
              <a:gd name="T1" fmla="*/ -35 h 21600"/>
              <a:gd name="T2" fmla="*/ 114258 w 21600"/>
              <a:gd name="T3" fmla="*/ 380965 h 21600"/>
              <a:gd name="T4" fmla="*/ 457200 w 21600"/>
              <a:gd name="T5" fmla="*/ 190465 h 21600"/>
              <a:gd name="T6" fmla="*/ 1028700 w 21600"/>
              <a:gd name="T7" fmla="*/ 381000 h 21600"/>
              <a:gd name="T8" fmla="*/ 800100 w 21600"/>
              <a:gd name="T9" fmla="*/ 571500 h 21600"/>
              <a:gd name="T10" fmla="*/ 571500 w 21600"/>
              <a:gd name="T11" fmla="*/ 3810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660066"/>
          </a:solidFill>
          <a:ln w="9525">
            <a:solidFill>
              <a:schemeClr val="tx1"/>
            </a:solidFill>
            <a:miter lim="800000"/>
            <a:headEnd/>
            <a:tailEnd/>
          </a:ln>
          <a:effectLst>
            <a:outerShdw blurRad="50800" dist="38100" dir="2700000" rotWithShape="0">
              <a:srgbClr val="000000">
                <a:alpha val="42999"/>
              </a:srgbClr>
            </a:outerShdw>
          </a:effectLst>
        </p:spPr>
        <p:txBody>
          <a:bodyPr wrap="none" anchor="ctr"/>
          <a:lstStyle/>
          <a:p>
            <a:endParaRPr lang="en-US"/>
          </a:p>
        </p:txBody>
      </p:sp>
      <p:sp>
        <p:nvSpPr>
          <p:cNvPr id="15" name="Rettangolo 14">
            <a:extLst>
              <a:ext uri="{FF2B5EF4-FFF2-40B4-BE49-F238E27FC236}">
                <a16:creationId xmlns:a16="http://schemas.microsoft.com/office/drawing/2014/main" id="{D76E3204-AF20-DE41-AB84-C553EA1E41ED}"/>
              </a:ext>
            </a:extLst>
          </p:cNvPr>
          <p:cNvSpPr/>
          <p:nvPr/>
        </p:nvSpPr>
        <p:spPr>
          <a:xfrm>
            <a:off x="53975" y="2162175"/>
            <a:ext cx="3581400" cy="4291013"/>
          </a:xfrm>
          <a:prstGeom prst="rect">
            <a:avLst/>
          </a:prstGeom>
          <a:solidFill>
            <a:schemeClr val="accent6">
              <a:lumMod val="20000"/>
              <a:lumOff val="80000"/>
            </a:schemeClr>
          </a:solid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lvl="1" eaLnBrk="1" hangingPunct="1">
              <a:lnSpc>
                <a:spcPts val="2638"/>
              </a:lnSpc>
              <a:spcBef>
                <a:spcPts val="525"/>
              </a:spcBef>
              <a:spcAft>
                <a:spcPts val="600"/>
              </a:spcAft>
            </a:pPr>
            <a:r>
              <a:rPr lang="it-IT" altLang="en-US" sz="2000" b="1">
                <a:solidFill>
                  <a:srgbClr val="FF0000"/>
                </a:solidFill>
              </a:rPr>
              <a:t>Controlli intrinseci</a:t>
            </a:r>
            <a:r>
              <a:rPr lang="it-IT" altLang="en-US" sz="2000"/>
              <a:t>: verificano corretto compimento di una fase prima di consentire il passaggio alla successiva</a:t>
            </a:r>
          </a:p>
          <a:p>
            <a:pPr marL="0" lvl="1" eaLnBrk="1" hangingPunct="1">
              <a:lnSpc>
                <a:spcPts val="2638"/>
              </a:lnSpc>
              <a:spcBef>
                <a:spcPts val="525"/>
              </a:spcBef>
              <a:spcAft>
                <a:spcPts val="600"/>
              </a:spcAft>
            </a:pPr>
            <a:r>
              <a:rPr lang="it-IT" altLang="en-US" sz="2000" b="1">
                <a:solidFill>
                  <a:srgbClr val="FF0000"/>
                </a:solidFill>
              </a:rPr>
              <a:t>Controlli estrinseci</a:t>
            </a:r>
            <a:r>
              <a:rPr lang="it-IT" altLang="en-US" sz="2000"/>
              <a:t>: in risposta a segnali dall’ambiente (sostanze nutritive; interazione con altre cellule: fase G1; raggiungimento di una certa massa cellulare).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figure 17-15">
            <a:extLst>
              <a:ext uri="{FF2B5EF4-FFF2-40B4-BE49-F238E27FC236}">
                <a16:creationId xmlns:a16="http://schemas.microsoft.com/office/drawing/2014/main" id="{92A8234A-63E1-BC44-94CE-0644070AF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620713"/>
            <a:ext cx="21828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ttangolo 10">
            <a:extLst>
              <a:ext uri="{FF2B5EF4-FFF2-40B4-BE49-F238E27FC236}">
                <a16:creationId xmlns:a16="http://schemas.microsoft.com/office/drawing/2014/main" id="{69455974-EFAE-4A48-BC5A-0F6E5C080349}"/>
              </a:ext>
            </a:extLst>
          </p:cNvPr>
          <p:cNvSpPr>
            <a:spLocks noChangeArrowheads="1"/>
          </p:cNvSpPr>
          <p:nvPr/>
        </p:nvSpPr>
        <p:spPr bwMode="auto">
          <a:xfrm>
            <a:off x="3492500" y="852488"/>
            <a:ext cx="554355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ts val="600"/>
              </a:spcBef>
              <a:spcAft>
                <a:spcPts val="1200"/>
              </a:spcAft>
            </a:pPr>
            <a:r>
              <a:rPr lang="it-IT" altLang="en-US"/>
              <a:t>Il sistema di controllo si basa su due famiglie proteiche:</a:t>
            </a:r>
          </a:p>
          <a:p>
            <a:pPr algn="just" eaLnBrk="1" hangingPunct="1">
              <a:spcBef>
                <a:spcPts val="1200"/>
              </a:spcBef>
              <a:spcAft>
                <a:spcPts val="1200"/>
              </a:spcAft>
              <a:buFontTx/>
              <a:buAutoNum type="arabicPeriod"/>
            </a:pPr>
            <a:r>
              <a:rPr lang="it-IT" altLang="en-US" b="1">
                <a:solidFill>
                  <a:srgbClr val="FF0000"/>
                </a:solidFill>
              </a:rPr>
              <a:t> Proteine chinasi dipendenti da ciclina </a:t>
            </a:r>
            <a:r>
              <a:rPr lang="it-IT" altLang="en-US">
                <a:solidFill>
                  <a:srgbClr val="FF0000"/>
                </a:solidFill>
              </a:rPr>
              <a:t>(</a:t>
            </a:r>
            <a:r>
              <a:rPr lang="it-IT" altLang="en-US" b="1">
                <a:solidFill>
                  <a:srgbClr val="FF0000"/>
                </a:solidFill>
              </a:rPr>
              <a:t>Cdk</a:t>
            </a:r>
            <a:r>
              <a:rPr lang="it-IT" altLang="en-US">
                <a:solidFill>
                  <a:srgbClr val="FF0000"/>
                </a:solidFill>
              </a:rPr>
              <a:t>) </a:t>
            </a:r>
          </a:p>
          <a:p>
            <a:pPr algn="just" eaLnBrk="1" hangingPunct="1">
              <a:spcBef>
                <a:spcPts val="600"/>
              </a:spcBef>
              <a:spcAft>
                <a:spcPts val="600"/>
              </a:spcAft>
            </a:pPr>
            <a:r>
              <a:rPr lang="it-IT" altLang="en-US">
                <a:solidFill>
                  <a:srgbClr val="FF0000"/>
                </a:solidFill>
              </a:rPr>
              <a:t>Subunità catalitiche</a:t>
            </a:r>
            <a:r>
              <a:rPr lang="it-IT" altLang="en-US"/>
              <a:t>, che inducono processi a valle </a:t>
            </a:r>
            <a:r>
              <a:rPr lang="it-IT" altLang="en-US">
                <a:solidFill>
                  <a:srgbClr val="FF0000"/>
                </a:solidFill>
              </a:rPr>
              <a:t>fosforilando</a:t>
            </a:r>
            <a:r>
              <a:rPr lang="it-IT" altLang="en-US">
                <a:solidFill>
                  <a:srgbClr val="008000"/>
                </a:solidFill>
              </a:rPr>
              <a:t> </a:t>
            </a:r>
            <a:r>
              <a:rPr lang="it-IT" altLang="en-US"/>
              <a:t>proteine specifiche.</a:t>
            </a:r>
          </a:p>
          <a:p>
            <a:pPr algn="just" eaLnBrk="1" hangingPunct="1">
              <a:spcBef>
                <a:spcPts val="1200"/>
              </a:spcBef>
              <a:spcAft>
                <a:spcPts val="1200"/>
              </a:spcAft>
            </a:pPr>
            <a:r>
              <a:rPr lang="it-IT" altLang="en-US" b="1">
                <a:solidFill>
                  <a:srgbClr val="408000"/>
                </a:solidFill>
              </a:rPr>
              <a:t>2. Cicline </a:t>
            </a:r>
            <a:endParaRPr lang="it-IT" altLang="en-US">
              <a:solidFill>
                <a:srgbClr val="408000"/>
              </a:solidFill>
            </a:endParaRPr>
          </a:p>
          <a:p>
            <a:pPr algn="just" eaLnBrk="1" hangingPunct="1">
              <a:spcAft>
                <a:spcPts val="1200"/>
              </a:spcAft>
            </a:pPr>
            <a:r>
              <a:rPr lang="it-IT" altLang="en-US">
                <a:solidFill>
                  <a:srgbClr val="008000"/>
                </a:solidFill>
              </a:rPr>
              <a:t>Subunità regolative </a:t>
            </a:r>
            <a:r>
              <a:rPr lang="it-IT" altLang="en-US"/>
              <a:t>che agiscono da </a:t>
            </a:r>
            <a:r>
              <a:rPr lang="it-IT" altLang="en-US">
                <a:solidFill>
                  <a:srgbClr val="008000"/>
                </a:solidFill>
              </a:rPr>
              <a:t>proteine attivatrici</a:t>
            </a:r>
            <a:r>
              <a:rPr lang="it-IT" altLang="en-US"/>
              <a:t>: legano Cdk e ne controllano la capacità di fosforilazione. Subiscono variazioni cicliche di sintesi e degradazione durante il ciclo.</a:t>
            </a:r>
          </a:p>
        </p:txBody>
      </p:sp>
      <p:graphicFrame>
        <p:nvGraphicFramePr>
          <p:cNvPr id="23555" name="Object 2">
            <a:extLst>
              <a:ext uri="{FF2B5EF4-FFF2-40B4-BE49-F238E27FC236}">
                <a16:creationId xmlns:a16="http://schemas.microsoft.com/office/drawing/2014/main" id="{177FC3C4-FBC2-D946-88E8-11586AEA7B2D}"/>
              </a:ext>
            </a:extLst>
          </p:cNvPr>
          <p:cNvGraphicFramePr>
            <a:graphicFrameLocks noChangeAspect="1"/>
          </p:cNvGraphicFramePr>
          <p:nvPr/>
        </p:nvGraphicFramePr>
        <p:xfrm>
          <a:off x="323850" y="2982913"/>
          <a:ext cx="2895600" cy="3810000"/>
        </p:xfrm>
        <a:graphic>
          <a:graphicData uri="http://schemas.openxmlformats.org/presentationml/2006/ole">
            <mc:AlternateContent xmlns:mc="http://schemas.openxmlformats.org/markup-compatibility/2006">
              <mc:Choice xmlns:v="urn:schemas-microsoft-com:vml" Requires="v">
                <p:oleObj spid="_x0000_s23559" name="Documento" r:id="rId4" imgW="6559550" imgH="8623300" progId="Word.Document.8">
                  <p:embed/>
                </p:oleObj>
              </mc:Choice>
              <mc:Fallback>
                <p:oleObj name="Documento" r:id="rId4" imgW="6559550" imgH="8623300" progId="Word.Document.8">
                  <p:embed/>
                  <p:pic>
                    <p:nvPicPr>
                      <p:cNvPr id="0" name="Object 2"/>
                      <p:cNvPicPr>
                        <a:picLocks noChangeAspect="1" noChangeArrowheads="1"/>
                      </p:cNvPicPr>
                      <p:nvPr/>
                    </p:nvPicPr>
                    <p:blipFill>
                      <a:blip r:embed="rId5">
                        <a:lum bright="-18000" contrast="24000"/>
                        <a:extLst>
                          <a:ext uri="{28A0092B-C50C-407E-A947-70E740481C1C}">
                            <a14:useLocalDpi xmlns:a14="http://schemas.microsoft.com/office/drawing/2010/main" val="0"/>
                          </a:ext>
                        </a:extLst>
                      </a:blip>
                      <a:srcRect/>
                      <a:stretch>
                        <a:fillRect/>
                      </a:stretch>
                    </p:blipFill>
                    <p:spPr bwMode="auto">
                      <a:xfrm>
                        <a:off x="323850" y="2982913"/>
                        <a:ext cx="28956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556" name="Rectangle 3">
            <a:extLst>
              <a:ext uri="{FF2B5EF4-FFF2-40B4-BE49-F238E27FC236}">
                <a16:creationId xmlns:a16="http://schemas.microsoft.com/office/drawing/2014/main" id="{9DEB802F-2469-264B-81E1-3545D56A92FD}"/>
              </a:ext>
            </a:extLst>
          </p:cNvPr>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en-US" sz="2800" b="1">
                <a:solidFill>
                  <a:schemeClr val="bg1"/>
                </a:solidFill>
              </a:rPr>
              <a:t>IL CICLO CELLULARE MITOTICO</a:t>
            </a:r>
          </a:p>
        </p:txBody>
      </p:sp>
    </p:spTree>
  </p:cSld>
  <p:clrMapOvr>
    <a:masterClrMapping/>
  </p:clrMapOvr>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897</TotalTime>
  <Words>2305</Words>
  <Application>Microsoft Macintosh PowerPoint</Application>
  <PresentationFormat>On-screen Show (4:3)</PresentationFormat>
  <Paragraphs>321</Paragraphs>
  <Slides>63</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2" baseType="lpstr">
      <vt:lpstr>DomCasual BT</vt:lpstr>
      <vt:lpstr>ＭＳ Ｐゴシック</vt:lpstr>
      <vt:lpstr>Arial</vt:lpstr>
      <vt:lpstr>Times</vt:lpstr>
      <vt:lpstr>Verdana</vt:lpstr>
      <vt:lpstr>Wingdings</vt:lpstr>
      <vt:lpstr>Struttura predefinita</vt:lpstr>
      <vt:lpstr>Documento</vt:lpstr>
      <vt:lpstr>CorelDRAW</vt:lpstr>
      <vt:lpstr>  Laurea Triennale in Ottica e Optometria  CORSO DI BIOLOGIA  Prof. Stefania Bortoluzzi  40 ore di lezione frontale 16 ore di esercitazione  Aula P2B Paolotti Mercoledì e Giovedì 10:30-12:15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TIPICO TIMING DELLA MITOSI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OMEOSTASI CELLULARE E APOPTOSI</vt:lpstr>
      <vt:lpstr>MECCANISMI DI MORTE CELLULARE</vt:lpstr>
      <vt:lpstr>APOPTOSI: morte cellulare programmata o “suicidio cellulare”</vt:lpstr>
      <vt:lpstr>CIRCOSTANZE IN CUI SI OSSERVA APOPTOSI</vt:lpstr>
      <vt:lpstr>PowerPoint Presentation</vt:lpstr>
      <vt:lpstr>Sviluppo embrionale/fetale e metamorfosi</vt:lpstr>
      <vt:lpstr>FASI DELL’APOPTOSI - INDUZIONE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BioPD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creator>stefania</dc:creator>
  <cp:lastModifiedBy>Microsoft Office User</cp:lastModifiedBy>
  <cp:revision>51</cp:revision>
  <dcterms:created xsi:type="dcterms:W3CDTF">2012-11-14T14:21:00Z</dcterms:created>
  <dcterms:modified xsi:type="dcterms:W3CDTF">2021-09-30T08:38:52Z</dcterms:modified>
</cp:coreProperties>
</file>