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7" r:id="rId3"/>
    <p:sldId id="260" r:id="rId4"/>
    <p:sldId id="258" r:id="rId5"/>
    <p:sldId id="265" r:id="rId6"/>
    <p:sldId id="262" r:id="rId7"/>
    <p:sldId id="263" r:id="rId8"/>
    <p:sldId id="271" r:id="rId9"/>
    <p:sldId id="270" r:id="rId10"/>
    <p:sldId id="267" r:id="rId11"/>
    <p:sldId id="264" r:id="rId12"/>
    <p:sldId id="266" r:id="rId13"/>
    <p:sldId id="261" r:id="rId1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7A4"/>
    <a:srgbClr val="AFAE65"/>
    <a:srgbClr val="C95C35"/>
    <a:srgbClr val="53ACDB"/>
    <a:srgbClr val="76D6FF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3973"/>
  </p:normalViewPr>
  <p:slideViewPr>
    <p:cSldViewPr>
      <p:cViewPr varScale="1">
        <p:scale>
          <a:sx n="70" d="100"/>
          <a:sy n="70" d="100"/>
        </p:scale>
        <p:origin x="204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E365-02A1-0E4C-900B-8409232EDE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1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34533-7096-5D46-B3C7-171A4B7A2B7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87C62-A170-A843-B132-3EC8EAA3ED1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7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E4E51-FCB7-584E-AF34-E4D69B59DA9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53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3F54-7669-6A4F-B373-2A57E62427B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5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87BBA-929F-1642-B956-90DE1BE6C20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88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5BE87-5946-6B49-884D-A2A4061B07CE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15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40D67-331E-E846-AEBD-94BBEC87AA55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98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E269-7A0D-4144-9D76-59A2EF7652E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F3B66-7EC0-664D-8C08-90C4BE2BBC32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CC4EC-780E-6949-B896-84A2331FB560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1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79FA1CF-5F6A-7E4F-A534-D73879BDC2F3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zanichelli" TargetMode="External"/><Relationship Id="rId4" Type="http://schemas.openxmlformats.org/officeDocument/2006/relationships/hyperlink" Target="https://www.ibs.it/libri/autori/daniel-l.-hart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zanichell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edis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piccin--nuova-libraria" TargetMode="External"/><Relationship Id="rId4" Type="http://schemas.openxmlformats.org/officeDocument/2006/relationships/hyperlink" Target="https://www.ibs.it/libri/autori/peter-h.-rav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850900"/>
            <a:ext cx="8785225" cy="5530850"/>
          </a:xfrm>
        </p:spPr>
        <p:txBody>
          <a:bodyPr/>
          <a:lstStyle/>
          <a:p>
            <a:pPr algn="l" eaLnBrk="1" hangingPunct="1"/>
            <a:br>
              <a:rPr lang="it-IT" sz="1200" i="1" dirty="0">
                <a:latin typeface="Arial" charset="0"/>
                <a:cs typeface="Arial" charset="0"/>
              </a:rPr>
            </a:br>
            <a:r>
              <a:rPr lang="it-IT" sz="48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sz="4800" b="1" dirty="0">
                <a:latin typeface="Arial" charset="0"/>
                <a:cs typeface="Arial" charset="0"/>
              </a:rPr>
              <a:t> 8CFU</a:t>
            </a:r>
            <a:br>
              <a:rPr lang="it-IT" sz="2400" b="1" i="1" dirty="0">
                <a:latin typeface="Arial" charset="0"/>
                <a:cs typeface="Arial" charset="0"/>
              </a:rPr>
            </a:br>
            <a:r>
              <a:rPr lang="it-IT" sz="4000" i="1" dirty="0">
                <a:latin typeface="Arial" charset="0"/>
                <a:cs typeface="Arial" charset="0"/>
              </a:rPr>
              <a:t>Due parti: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- Biologia e istologia (5 CFU; 40F) + laboratori (1CFU; 16L)</a:t>
            </a:r>
            <a:b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Prof. Stefania </a:t>
            </a:r>
            <a:r>
              <a:rPr lang="it-IT" sz="4000" i="1" dirty="0" err="1">
                <a:solidFill>
                  <a:srgbClr val="0000FF"/>
                </a:solidFill>
                <a:latin typeface="Arial" charset="0"/>
                <a:cs typeface="Arial" charset="0"/>
              </a:rPr>
              <a:t>Bortoluzzi</a:t>
            </a:r>
            <a:r>
              <a:rPr lang="it-IT" sz="4000" i="1" dirty="0">
                <a:solidFill>
                  <a:srgbClr val="0000FF"/>
                </a:solidFill>
                <a:latin typeface="Arial" charset="0"/>
                <a:cs typeface="Arial" charset="0"/>
              </a:rPr>
              <a:t> (responsabile)</a:t>
            </a:r>
            <a:br>
              <a:rPr lang="it-IT" sz="4000" i="1" dirty="0"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- Microbiologia (2 CFU, 16F) </a:t>
            </a:r>
            <a:b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  <a:sym typeface="Wingdings" charset="0"/>
              </a:rPr>
              <a:t></a:t>
            </a: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Prof. Roberta </a:t>
            </a:r>
            <a:r>
              <a:rPr lang="it-IT" sz="4000" i="1">
                <a:solidFill>
                  <a:srgbClr val="008000"/>
                </a:solidFill>
                <a:latin typeface="Arial" charset="0"/>
                <a:cs typeface="Arial" charset="0"/>
              </a:rPr>
              <a:t>Provvedi </a:t>
            </a:r>
            <a:br>
              <a:rPr lang="it-IT" sz="4000" i="1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4000" i="1">
                <a:solidFill>
                  <a:srgbClr val="008000"/>
                </a:solidFill>
                <a:latin typeface="Arial" charset="0"/>
                <a:cs typeface="Arial" charset="0"/>
              </a:rPr>
              <a:t> (</a:t>
            </a:r>
            <a:r>
              <a:rPr lang="it-IT" sz="4000" i="1" dirty="0">
                <a:solidFill>
                  <a:srgbClr val="008000"/>
                </a:solidFill>
                <a:latin typeface="Arial" charset="0"/>
                <a:cs typeface="Arial" charset="0"/>
              </a:rPr>
              <a:t>inizia 26 ott.)</a:t>
            </a:r>
            <a:endParaRPr lang="it-IT" sz="28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5A88D47F-3094-954E-BD76-D53DD8950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53ACDB">
              <a:alpha val="4705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150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FFECD-A3DD-3F45-AB99-4BDD6156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05000"/>
            <a:ext cx="3403600" cy="4808116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69F1E95-EBED-9D41-88D9-BA33A88D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2677562"/>
            <a:ext cx="403244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Come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funziona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vita. Cellule.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Con e-book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Daniel L. Hartl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Zanichelli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FCF89314-3274-AA44-9420-24DF3536FC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40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744913" y="2198688"/>
            <a:ext cx="4397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 	</a:t>
            </a:r>
          </a:p>
          <a:p>
            <a:r>
              <a:rPr lang="en-US" sz="2000">
                <a:solidFill>
                  <a:srgbClr val="FF0000"/>
                </a:solidFill>
                <a:latin typeface="Verdana" charset="0"/>
              </a:rPr>
              <a:t>EdiSES Edizioni Scientifiche ed Universitarie </a:t>
            </a:r>
            <a:endParaRPr lang="en-US" sz="2400">
              <a:solidFill>
                <a:srgbClr val="FF0000"/>
              </a:solidFill>
              <a:latin typeface="Times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354263"/>
            <a:ext cx="32400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Immagine 2" descr="Picture 1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08363"/>
            <a:ext cx="27432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5C852E1-4476-2A45-8F02-7F199F1B61BC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23557" name="Immagine 11" descr="Picture 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000"/>
            <a:ext cx="65817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Immagine 10" descr="Picture 4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62400"/>
            <a:ext cx="6934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1700213"/>
            <a:ext cx="7848600" cy="3313112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Esame finale: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Verifica scritta contenente domande a risposta aperta e test a risposta multipla</a:t>
            </a:r>
            <a:br>
              <a:rPr lang="it-IT" sz="3200" b="1">
                <a:latin typeface="Arial" charset="0"/>
                <a:cs typeface="Arial" charset="0"/>
              </a:rPr>
            </a:b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Un esame per ogni parte del corso</a:t>
            </a:r>
            <a:br>
              <a:rPr lang="it-IT" sz="3200" b="1"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Voto basato su media ponderata per CFU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</a:t>
            </a:r>
            <a:r>
              <a:rPr lang="it-IT" i="1" dirty="0" err="1">
                <a:latin typeface="Arial" charset="0"/>
                <a:cs typeface="Arial" charset="0"/>
              </a:rPr>
              <a:t>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Aula P2B Paolotti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Mercoledi’e</a:t>
            </a: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 Giovedì 10:30-12:15 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CorelDRAW" r:id="rId3" imgW="0" imgH="0" progId="CorelDRAW.Graphic.11">
                  <p:embed/>
                </p:oleObj>
              </mc:Choice>
              <mc:Fallback>
                <p:oleObj name="CorelDRAW" r:id="rId3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216025"/>
          </a:xfrm>
          <a:solidFill>
            <a:srgbClr val="DDDDDD"/>
          </a:solidFill>
        </p:spPr>
        <p:txBody>
          <a:bodyPr/>
          <a:lstStyle/>
          <a:p>
            <a:pPr eaLnBrk="1" hangingPunct="1"/>
            <a:r>
              <a:rPr lang="it-IT" sz="14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SITO WEB DEDICATO AL CORSO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2400" b="1">
                <a:solidFill>
                  <a:srgbClr val="FF3300"/>
                </a:solidFill>
                <a:latin typeface="Arial" charset="0"/>
                <a:cs typeface="Arial" charset="0"/>
              </a:rPr>
              <a:t>http://compgen.bio.unipd.it/~stefania/Didattica/</a:t>
            </a:r>
          </a:p>
        </p:txBody>
      </p:sp>
      <p:pic>
        <p:nvPicPr>
          <p:cNvPr id="2" name="Immagine 1" descr="Screen Shot 2019-09-26 at 15.47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5832648" cy="758625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4624"/>
            <a:ext cx="5762982" cy="684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Lezioni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2700338" y="1125538"/>
            <a:ext cx="2159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600" b="1">
                <a:latin typeface="Courier New" charset="0"/>
              </a:rPr>
              <a:t>BIOLOGIA</a:t>
            </a: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endParaRPr lang="it-IT" sz="1600" b="1">
              <a:latin typeface="Courier New" charset="0"/>
            </a:endParaRPr>
          </a:p>
          <a:p>
            <a:pPr algn="ctr" eaLnBrk="1" hangingPunct="1"/>
            <a:r>
              <a:rPr lang="it-IT" sz="1600" b="1">
                <a:latin typeface="Courier New" charset="0"/>
              </a:rPr>
              <a:t>ISTOLOGIA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Esercitazioni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7411" name="Immagine 1" descr="Screen Shot 2013-10-04 at 4.4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197225"/>
            <a:ext cx="88201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1"/>
          <p:cNvSpPr txBox="1">
            <a:spLocks noChangeArrowheads="1"/>
          </p:cNvSpPr>
          <p:nvPr/>
        </p:nvSpPr>
        <p:spPr bwMode="auto">
          <a:xfrm>
            <a:off x="4427538" y="1341438"/>
            <a:ext cx="39608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 dirty="0"/>
              <a:t>Dr. Vanessa </a:t>
            </a:r>
            <a:r>
              <a:rPr lang="en-US" sz="2400" i="1"/>
              <a:t>Gasparini</a:t>
            </a:r>
            <a:endParaRPr lang="en-US" sz="24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B187A4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759E24-E82B-FD4D-AC6F-EA51F3EEA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88840"/>
            <a:ext cx="3403600" cy="46228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B38D59D-15C2-0748-B37E-97F9E423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389" y="2458631"/>
            <a:ext cx="355601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Zanichelli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2013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C853B927-39FD-0345-8CC7-BB9ECCAC5F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AFAE65">
              <a:alpha val="5686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6445EC-EE11-A940-A6C4-91CDC8B1C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12" y="1996586"/>
            <a:ext cx="3403600" cy="4699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ED0531C-2C5E-E04A-B86E-A9CDDC13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3196133"/>
            <a:ext cx="35766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Edises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2021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72816"/>
            <a:ext cx="8229600" cy="4953000"/>
          </a:xfrm>
          <a:prstGeom prst="rect">
            <a:avLst/>
          </a:prstGeom>
          <a:solidFill>
            <a:srgbClr val="76D6FF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6E409-7FCD-A24B-9541-8DE2E280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93753"/>
            <a:ext cx="3403600" cy="4610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A9C25F6-EA8F-AD42-B908-06DD4156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920876"/>
            <a:ext cx="40324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Peter H. Raven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Piccin-Nuova Libraria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2018 </a:t>
            </a:r>
          </a:p>
        </p:txBody>
      </p:sp>
      <p:sp>
        <p:nvSpPr>
          <p:cNvPr id="7" name="AutoShape 2" descr="Condividi">
            <a:extLst>
              <a:ext uri="{FF2B5EF4-FFF2-40B4-BE49-F238E27FC236}">
                <a16:creationId xmlns:a16="http://schemas.microsoft.com/office/drawing/2014/main" id="{E0F02C13-3B52-4949-AE82-84B532DEE1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5314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457200" y="1844824"/>
            <a:ext cx="8229600" cy="4953000"/>
          </a:xfrm>
          <a:prstGeom prst="rect">
            <a:avLst/>
          </a:prstGeom>
          <a:solidFill>
            <a:srgbClr val="BDD7A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800" dirty="0">
              <a:solidFill>
                <a:schemeClr val="accent2"/>
              </a:solidFill>
              <a:latin typeface="Verdana" charset="0"/>
            </a:endParaRPr>
          </a:p>
          <a:p>
            <a:r>
              <a:rPr lang="it-IT" sz="2800" dirty="0">
                <a:latin typeface="Verdana" charset="0"/>
              </a:rPr>
              <a:t>Bonaldo et al.</a:t>
            </a:r>
          </a:p>
          <a:p>
            <a:endParaRPr lang="en-US" sz="4000" b="1" dirty="0">
              <a:latin typeface="Verdana" charset="0"/>
            </a:endParaRPr>
          </a:p>
          <a:p>
            <a:r>
              <a:rPr lang="en-US" dirty="0">
                <a:latin typeface="Verdana" charset="0"/>
              </a:rPr>
              <a:t>EDISES</a:t>
            </a:r>
          </a:p>
          <a:p>
            <a:r>
              <a:rPr lang="en-US" dirty="0">
                <a:latin typeface="Verdana" charset="0"/>
              </a:rPr>
              <a:t>2009</a:t>
            </a:r>
          </a:p>
          <a:p>
            <a:pPr algn="ctr"/>
            <a:endParaRPr lang="en-US" sz="2400" dirty="0">
              <a:latin typeface="Times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989138"/>
            <a:ext cx="3444875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319</Words>
  <Application>Microsoft Macintosh PowerPoint</Application>
  <PresentationFormat>On-screen Show (4:3)</PresentationFormat>
  <Paragraphs>42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Courier New</vt:lpstr>
      <vt:lpstr>Times</vt:lpstr>
      <vt:lpstr>Verdana</vt:lpstr>
      <vt:lpstr>Wingdings</vt:lpstr>
      <vt:lpstr>Struttura predefinita</vt:lpstr>
      <vt:lpstr>CorelDRAW</vt:lpstr>
      <vt:lpstr> CORSO DI BIOLOGIA 8CFU Due parti: - Biologia e istologia (5 CFU; 40F) + laboratori (1CFU; 16L)  Prof. Stefania Bortoluzzi (responsabile) - Microbiologia (2 CFU, 16F)  Prof. Roberta Provvedi   (inizia 26 ott.)</vt:lpstr>
      <vt:lpstr>  Laurea Triennale in Ottica e Optometria  CORSO DI BIOLOGIA  Prof. Stefania Bortoluzzi  40 ore di lezione frontale 16 ore di esercitazione  Aula P2B Paolotti Mercoledi’e Giovedì 10:30-12:15  </vt:lpstr>
      <vt:lpstr>CORSO DI BIOLOGIA SITO WEB DEDICATO AL CORSO http://compgen.bio.unipd.it/~stefania/Didattica/</vt:lpstr>
      <vt:lpstr>CORSO DI  BIOLOGIA  Programma  Lezioni </vt:lpstr>
      <vt:lpstr>CORSO DI  BIOLOGIA  Programma  Esercitazioni </vt:lpstr>
      <vt:lpstr>CORSO DI BIOLOGIA TESTI CONSIGLIATI</vt:lpstr>
      <vt:lpstr>CORSO DI BIOLOGIA TESTI CONSIGLIATI         </vt:lpstr>
      <vt:lpstr>CORSO DI BIOLOGIA TESTI CONSIGLIATI         </vt:lpstr>
      <vt:lpstr>CORSO DI BIOLOGIA TESTI CONSIGLIATI</vt:lpstr>
      <vt:lpstr>CORSO DI BIOLOGIA TESTI CONSIGLIATI</vt:lpstr>
      <vt:lpstr>CORSO DI BIOLOGIA TESTI CONSIGLIATI</vt:lpstr>
      <vt:lpstr>CORSO DI BIOLOGIA TESTI CONSIGLIATI</vt:lpstr>
      <vt:lpstr>CORSO DI BIOLOGIA  Esame finale: Verifica scritta contenente domande a risposta aperta e test a risposta multipla  Un esame per ogni parte del corso Voto basato su media ponderata per CFU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di Padova Facoltà di Medicina e Chirurgia  Laurea Triennale in Ostetricia  CORSO DI BIOLOGIA  Dr. Stefania Bortoluzzi  36 ore  Martedi', 12-13.30, Aula B  </dc:title>
  <dc:subject/>
  <dc:creator>stefania</dc:creator>
  <cp:keywords/>
  <dc:description/>
  <cp:lastModifiedBy>Microsoft Office User</cp:lastModifiedBy>
  <cp:revision>35</cp:revision>
  <dcterms:created xsi:type="dcterms:W3CDTF">2012-10-01T12:42:14Z</dcterms:created>
  <dcterms:modified xsi:type="dcterms:W3CDTF">2021-09-30T08:49:41Z</dcterms:modified>
  <cp:category/>
</cp:coreProperties>
</file>